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EADA00AB-5F1D-3319-2950-34B56F71488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8463" y="0"/>
            <a:ext cx="6315075" cy="6858000"/>
            <a:chOff x="1851" y="0"/>
            <a:chExt cx="3978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1253193C-BF88-7F5D-59EA-59231F6845FE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1" y="0"/>
              <a:ext cx="397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2814912B-CAA2-F0D9-46AB-BC50B86199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2" y="1"/>
              <a:ext cx="4019" cy="4319"/>
              <a:chOff x="1852" y="1"/>
              <a:chExt cx="4019" cy="4319"/>
            </a:xfrm>
          </p:grpSpPr>
          <p:sp>
            <p:nvSpPr>
              <p:cNvPr id="55" name="Freeform 5">
                <a:extLst>
                  <a:ext uri="{FF2B5EF4-FFF2-40B4-BE49-F238E27FC236}">
                    <a16:creationId xmlns:a16="http://schemas.microsoft.com/office/drawing/2014/main" id="{086B4145-85BF-9F65-5602-4612DED39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" y="3461"/>
                <a:ext cx="2131" cy="528"/>
              </a:xfrm>
              <a:custGeom>
                <a:avLst/>
                <a:gdLst>
                  <a:gd name="T0" fmla="*/ 127 w 6394"/>
                  <a:gd name="T1" fmla="*/ 0 h 1583"/>
                  <a:gd name="T2" fmla="*/ 96 w 6394"/>
                  <a:gd name="T3" fmla="*/ 1 h 1583"/>
                  <a:gd name="T4" fmla="*/ 83 w 6394"/>
                  <a:gd name="T5" fmla="*/ 3 h 1583"/>
                  <a:gd name="T6" fmla="*/ 71 w 6394"/>
                  <a:gd name="T7" fmla="*/ 8 h 1583"/>
                  <a:gd name="T8" fmla="*/ 49 w 6394"/>
                  <a:gd name="T9" fmla="*/ 17 h 1583"/>
                  <a:gd name="T10" fmla="*/ 40 w 6394"/>
                  <a:gd name="T11" fmla="*/ 23 h 1583"/>
                  <a:gd name="T12" fmla="*/ 32 w 6394"/>
                  <a:gd name="T13" fmla="*/ 32 h 1583"/>
                  <a:gd name="T14" fmla="*/ 24 w 6394"/>
                  <a:gd name="T15" fmla="*/ 39 h 1583"/>
                  <a:gd name="T16" fmla="*/ 17 w 6394"/>
                  <a:gd name="T17" fmla="*/ 49 h 1583"/>
                  <a:gd name="T18" fmla="*/ 8 w 6394"/>
                  <a:gd name="T19" fmla="*/ 71 h 1583"/>
                  <a:gd name="T20" fmla="*/ 4 w 6394"/>
                  <a:gd name="T21" fmla="*/ 83 h 1583"/>
                  <a:gd name="T22" fmla="*/ 2 w 6394"/>
                  <a:gd name="T23" fmla="*/ 96 h 1583"/>
                  <a:gd name="T24" fmla="*/ 0 w 6394"/>
                  <a:gd name="T25" fmla="*/ 127 h 1583"/>
                  <a:gd name="T26" fmla="*/ 0 w 6394"/>
                  <a:gd name="T27" fmla="*/ 1456 h 1583"/>
                  <a:gd name="T28" fmla="*/ 2 w 6394"/>
                  <a:gd name="T29" fmla="*/ 1486 h 1583"/>
                  <a:gd name="T30" fmla="*/ 4 w 6394"/>
                  <a:gd name="T31" fmla="*/ 1499 h 1583"/>
                  <a:gd name="T32" fmla="*/ 8 w 6394"/>
                  <a:gd name="T33" fmla="*/ 1511 h 1583"/>
                  <a:gd name="T34" fmla="*/ 17 w 6394"/>
                  <a:gd name="T35" fmla="*/ 1532 h 1583"/>
                  <a:gd name="T36" fmla="*/ 24 w 6394"/>
                  <a:gd name="T37" fmla="*/ 1542 h 1583"/>
                  <a:gd name="T38" fmla="*/ 32 w 6394"/>
                  <a:gd name="T39" fmla="*/ 1551 h 1583"/>
                  <a:gd name="T40" fmla="*/ 40 w 6394"/>
                  <a:gd name="T41" fmla="*/ 1558 h 1583"/>
                  <a:gd name="T42" fmla="*/ 49 w 6394"/>
                  <a:gd name="T43" fmla="*/ 1564 h 1583"/>
                  <a:gd name="T44" fmla="*/ 71 w 6394"/>
                  <a:gd name="T45" fmla="*/ 1575 h 1583"/>
                  <a:gd name="T46" fmla="*/ 83 w 6394"/>
                  <a:gd name="T47" fmla="*/ 1578 h 1583"/>
                  <a:gd name="T48" fmla="*/ 96 w 6394"/>
                  <a:gd name="T49" fmla="*/ 1581 h 1583"/>
                  <a:gd name="T50" fmla="*/ 127 w 6394"/>
                  <a:gd name="T51" fmla="*/ 1583 h 1583"/>
                  <a:gd name="T52" fmla="*/ 6267 w 6394"/>
                  <a:gd name="T53" fmla="*/ 1583 h 1583"/>
                  <a:gd name="T54" fmla="*/ 6282 w 6394"/>
                  <a:gd name="T55" fmla="*/ 1582 h 1583"/>
                  <a:gd name="T56" fmla="*/ 6297 w 6394"/>
                  <a:gd name="T57" fmla="*/ 1581 h 1583"/>
                  <a:gd name="T58" fmla="*/ 6309 w 6394"/>
                  <a:gd name="T59" fmla="*/ 1578 h 1583"/>
                  <a:gd name="T60" fmla="*/ 6322 w 6394"/>
                  <a:gd name="T61" fmla="*/ 1575 h 1583"/>
                  <a:gd name="T62" fmla="*/ 6333 w 6394"/>
                  <a:gd name="T63" fmla="*/ 1569 h 1583"/>
                  <a:gd name="T64" fmla="*/ 6343 w 6394"/>
                  <a:gd name="T65" fmla="*/ 1564 h 1583"/>
                  <a:gd name="T66" fmla="*/ 6353 w 6394"/>
                  <a:gd name="T67" fmla="*/ 1558 h 1583"/>
                  <a:gd name="T68" fmla="*/ 6362 w 6394"/>
                  <a:gd name="T69" fmla="*/ 1551 h 1583"/>
                  <a:gd name="T70" fmla="*/ 6368 w 6394"/>
                  <a:gd name="T71" fmla="*/ 1542 h 1583"/>
                  <a:gd name="T72" fmla="*/ 6375 w 6394"/>
                  <a:gd name="T73" fmla="*/ 1532 h 1583"/>
                  <a:gd name="T74" fmla="*/ 6380 w 6394"/>
                  <a:gd name="T75" fmla="*/ 1522 h 1583"/>
                  <a:gd name="T76" fmla="*/ 6385 w 6394"/>
                  <a:gd name="T77" fmla="*/ 1511 h 1583"/>
                  <a:gd name="T78" fmla="*/ 6388 w 6394"/>
                  <a:gd name="T79" fmla="*/ 1499 h 1583"/>
                  <a:gd name="T80" fmla="*/ 6392 w 6394"/>
                  <a:gd name="T81" fmla="*/ 1486 h 1583"/>
                  <a:gd name="T82" fmla="*/ 6393 w 6394"/>
                  <a:gd name="T83" fmla="*/ 1471 h 1583"/>
                  <a:gd name="T84" fmla="*/ 6394 w 6394"/>
                  <a:gd name="T85" fmla="*/ 1456 h 1583"/>
                  <a:gd name="T86" fmla="*/ 6394 w 6394"/>
                  <a:gd name="T87" fmla="*/ 127 h 1583"/>
                  <a:gd name="T88" fmla="*/ 6392 w 6394"/>
                  <a:gd name="T89" fmla="*/ 96 h 1583"/>
                  <a:gd name="T90" fmla="*/ 6388 w 6394"/>
                  <a:gd name="T91" fmla="*/ 83 h 1583"/>
                  <a:gd name="T92" fmla="*/ 6385 w 6394"/>
                  <a:gd name="T93" fmla="*/ 71 h 1583"/>
                  <a:gd name="T94" fmla="*/ 6375 w 6394"/>
                  <a:gd name="T95" fmla="*/ 49 h 1583"/>
                  <a:gd name="T96" fmla="*/ 6368 w 6394"/>
                  <a:gd name="T97" fmla="*/ 39 h 1583"/>
                  <a:gd name="T98" fmla="*/ 6362 w 6394"/>
                  <a:gd name="T99" fmla="*/ 32 h 1583"/>
                  <a:gd name="T100" fmla="*/ 6353 w 6394"/>
                  <a:gd name="T101" fmla="*/ 23 h 1583"/>
                  <a:gd name="T102" fmla="*/ 6343 w 6394"/>
                  <a:gd name="T103" fmla="*/ 17 h 1583"/>
                  <a:gd name="T104" fmla="*/ 6322 w 6394"/>
                  <a:gd name="T105" fmla="*/ 8 h 1583"/>
                  <a:gd name="T106" fmla="*/ 6309 w 6394"/>
                  <a:gd name="T107" fmla="*/ 3 h 1583"/>
                  <a:gd name="T108" fmla="*/ 6297 w 6394"/>
                  <a:gd name="T109" fmla="*/ 1 h 1583"/>
                  <a:gd name="T110" fmla="*/ 6267 w 6394"/>
                  <a:gd name="T111" fmla="*/ 0 h 1583"/>
                  <a:gd name="T112" fmla="*/ 127 w 6394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4" h="1583">
                    <a:moveTo>
                      <a:pt x="127" y="0"/>
                    </a:moveTo>
                    <a:lnTo>
                      <a:pt x="96" y="1"/>
                    </a:lnTo>
                    <a:lnTo>
                      <a:pt x="83" y="3"/>
                    </a:lnTo>
                    <a:lnTo>
                      <a:pt x="71" y="8"/>
                    </a:lnTo>
                    <a:lnTo>
                      <a:pt x="49" y="17"/>
                    </a:lnTo>
                    <a:lnTo>
                      <a:pt x="40" y="23"/>
                    </a:lnTo>
                    <a:lnTo>
                      <a:pt x="32" y="32"/>
                    </a:lnTo>
                    <a:lnTo>
                      <a:pt x="24" y="39"/>
                    </a:lnTo>
                    <a:lnTo>
                      <a:pt x="17" y="49"/>
                    </a:lnTo>
                    <a:lnTo>
                      <a:pt x="8" y="71"/>
                    </a:lnTo>
                    <a:lnTo>
                      <a:pt x="4" y="83"/>
                    </a:lnTo>
                    <a:lnTo>
                      <a:pt x="2" y="96"/>
                    </a:lnTo>
                    <a:lnTo>
                      <a:pt x="0" y="127"/>
                    </a:lnTo>
                    <a:lnTo>
                      <a:pt x="0" y="1456"/>
                    </a:lnTo>
                    <a:lnTo>
                      <a:pt x="2" y="1486"/>
                    </a:lnTo>
                    <a:lnTo>
                      <a:pt x="4" y="1499"/>
                    </a:lnTo>
                    <a:lnTo>
                      <a:pt x="8" y="1511"/>
                    </a:lnTo>
                    <a:lnTo>
                      <a:pt x="17" y="1532"/>
                    </a:lnTo>
                    <a:lnTo>
                      <a:pt x="24" y="1542"/>
                    </a:lnTo>
                    <a:lnTo>
                      <a:pt x="32" y="1551"/>
                    </a:lnTo>
                    <a:lnTo>
                      <a:pt x="40" y="1558"/>
                    </a:lnTo>
                    <a:lnTo>
                      <a:pt x="49" y="1564"/>
                    </a:lnTo>
                    <a:lnTo>
                      <a:pt x="71" y="1575"/>
                    </a:lnTo>
                    <a:lnTo>
                      <a:pt x="83" y="1578"/>
                    </a:lnTo>
                    <a:lnTo>
                      <a:pt x="96" y="1581"/>
                    </a:lnTo>
                    <a:lnTo>
                      <a:pt x="127" y="1583"/>
                    </a:lnTo>
                    <a:lnTo>
                      <a:pt x="6267" y="1583"/>
                    </a:lnTo>
                    <a:lnTo>
                      <a:pt x="6282" y="1582"/>
                    </a:lnTo>
                    <a:lnTo>
                      <a:pt x="6297" y="1581"/>
                    </a:lnTo>
                    <a:lnTo>
                      <a:pt x="6309" y="1578"/>
                    </a:lnTo>
                    <a:lnTo>
                      <a:pt x="6322" y="1575"/>
                    </a:lnTo>
                    <a:lnTo>
                      <a:pt x="6333" y="1569"/>
                    </a:lnTo>
                    <a:lnTo>
                      <a:pt x="6343" y="1564"/>
                    </a:lnTo>
                    <a:lnTo>
                      <a:pt x="6353" y="1558"/>
                    </a:lnTo>
                    <a:lnTo>
                      <a:pt x="6362" y="1551"/>
                    </a:lnTo>
                    <a:lnTo>
                      <a:pt x="6368" y="1542"/>
                    </a:lnTo>
                    <a:lnTo>
                      <a:pt x="6375" y="1532"/>
                    </a:lnTo>
                    <a:lnTo>
                      <a:pt x="6380" y="1522"/>
                    </a:lnTo>
                    <a:lnTo>
                      <a:pt x="6385" y="1511"/>
                    </a:lnTo>
                    <a:lnTo>
                      <a:pt x="6388" y="1499"/>
                    </a:lnTo>
                    <a:lnTo>
                      <a:pt x="6392" y="1486"/>
                    </a:lnTo>
                    <a:lnTo>
                      <a:pt x="6393" y="1471"/>
                    </a:lnTo>
                    <a:lnTo>
                      <a:pt x="6394" y="1456"/>
                    </a:lnTo>
                    <a:lnTo>
                      <a:pt x="6394" y="127"/>
                    </a:lnTo>
                    <a:lnTo>
                      <a:pt x="6392" y="96"/>
                    </a:lnTo>
                    <a:lnTo>
                      <a:pt x="6388" y="83"/>
                    </a:lnTo>
                    <a:lnTo>
                      <a:pt x="6385" y="71"/>
                    </a:lnTo>
                    <a:lnTo>
                      <a:pt x="6375" y="49"/>
                    </a:lnTo>
                    <a:lnTo>
                      <a:pt x="6368" y="39"/>
                    </a:lnTo>
                    <a:lnTo>
                      <a:pt x="6362" y="32"/>
                    </a:lnTo>
                    <a:lnTo>
                      <a:pt x="6353" y="23"/>
                    </a:lnTo>
                    <a:lnTo>
                      <a:pt x="6343" y="17"/>
                    </a:lnTo>
                    <a:lnTo>
                      <a:pt x="6322" y="8"/>
                    </a:lnTo>
                    <a:lnTo>
                      <a:pt x="6309" y="3"/>
                    </a:lnTo>
                    <a:lnTo>
                      <a:pt x="6297" y="1"/>
                    </a:lnTo>
                    <a:lnTo>
                      <a:pt x="6267" y="0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" name="Freeform 6">
                <a:extLst>
                  <a:ext uri="{FF2B5EF4-FFF2-40B4-BE49-F238E27FC236}">
                    <a16:creationId xmlns:a16="http://schemas.microsoft.com/office/drawing/2014/main" id="{C0BCAC2E-895E-8934-B544-539156060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" y="3461"/>
                <a:ext cx="2131" cy="528"/>
              </a:xfrm>
              <a:custGeom>
                <a:avLst/>
                <a:gdLst>
                  <a:gd name="T0" fmla="*/ 127 w 6394"/>
                  <a:gd name="T1" fmla="*/ 0 h 1583"/>
                  <a:gd name="T2" fmla="*/ 6267 w 6394"/>
                  <a:gd name="T3" fmla="*/ 0 h 1583"/>
                  <a:gd name="T4" fmla="*/ 6297 w 6394"/>
                  <a:gd name="T5" fmla="*/ 1 h 1583"/>
                  <a:gd name="T6" fmla="*/ 6309 w 6394"/>
                  <a:gd name="T7" fmla="*/ 3 h 1583"/>
                  <a:gd name="T8" fmla="*/ 6322 w 6394"/>
                  <a:gd name="T9" fmla="*/ 8 h 1583"/>
                  <a:gd name="T10" fmla="*/ 6343 w 6394"/>
                  <a:gd name="T11" fmla="*/ 17 h 1583"/>
                  <a:gd name="T12" fmla="*/ 6353 w 6394"/>
                  <a:gd name="T13" fmla="*/ 23 h 1583"/>
                  <a:gd name="T14" fmla="*/ 6362 w 6394"/>
                  <a:gd name="T15" fmla="*/ 32 h 1583"/>
                  <a:gd name="T16" fmla="*/ 6368 w 6394"/>
                  <a:gd name="T17" fmla="*/ 39 h 1583"/>
                  <a:gd name="T18" fmla="*/ 6375 w 6394"/>
                  <a:gd name="T19" fmla="*/ 49 h 1583"/>
                  <a:gd name="T20" fmla="*/ 6385 w 6394"/>
                  <a:gd name="T21" fmla="*/ 71 h 1583"/>
                  <a:gd name="T22" fmla="*/ 6388 w 6394"/>
                  <a:gd name="T23" fmla="*/ 83 h 1583"/>
                  <a:gd name="T24" fmla="*/ 6392 w 6394"/>
                  <a:gd name="T25" fmla="*/ 96 h 1583"/>
                  <a:gd name="T26" fmla="*/ 6394 w 6394"/>
                  <a:gd name="T27" fmla="*/ 127 h 1583"/>
                  <a:gd name="T28" fmla="*/ 6394 w 6394"/>
                  <a:gd name="T29" fmla="*/ 1456 h 1583"/>
                  <a:gd name="T30" fmla="*/ 6393 w 6394"/>
                  <a:gd name="T31" fmla="*/ 1471 h 1583"/>
                  <a:gd name="T32" fmla="*/ 6392 w 6394"/>
                  <a:gd name="T33" fmla="*/ 1486 h 1583"/>
                  <a:gd name="T34" fmla="*/ 6388 w 6394"/>
                  <a:gd name="T35" fmla="*/ 1499 h 1583"/>
                  <a:gd name="T36" fmla="*/ 6385 w 6394"/>
                  <a:gd name="T37" fmla="*/ 1511 h 1583"/>
                  <a:gd name="T38" fmla="*/ 6380 w 6394"/>
                  <a:gd name="T39" fmla="*/ 1522 h 1583"/>
                  <a:gd name="T40" fmla="*/ 6375 w 6394"/>
                  <a:gd name="T41" fmla="*/ 1532 h 1583"/>
                  <a:gd name="T42" fmla="*/ 6368 w 6394"/>
                  <a:gd name="T43" fmla="*/ 1542 h 1583"/>
                  <a:gd name="T44" fmla="*/ 6362 w 6394"/>
                  <a:gd name="T45" fmla="*/ 1551 h 1583"/>
                  <a:gd name="T46" fmla="*/ 6353 w 6394"/>
                  <a:gd name="T47" fmla="*/ 1558 h 1583"/>
                  <a:gd name="T48" fmla="*/ 6343 w 6394"/>
                  <a:gd name="T49" fmla="*/ 1564 h 1583"/>
                  <a:gd name="T50" fmla="*/ 6333 w 6394"/>
                  <a:gd name="T51" fmla="*/ 1569 h 1583"/>
                  <a:gd name="T52" fmla="*/ 6322 w 6394"/>
                  <a:gd name="T53" fmla="*/ 1575 h 1583"/>
                  <a:gd name="T54" fmla="*/ 6309 w 6394"/>
                  <a:gd name="T55" fmla="*/ 1578 h 1583"/>
                  <a:gd name="T56" fmla="*/ 6297 w 6394"/>
                  <a:gd name="T57" fmla="*/ 1581 h 1583"/>
                  <a:gd name="T58" fmla="*/ 6282 w 6394"/>
                  <a:gd name="T59" fmla="*/ 1582 h 1583"/>
                  <a:gd name="T60" fmla="*/ 6267 w 6394"/>
                  <a:gd name="T61" fmla="*/ 1583 h 1583"/>
                  <a:gd name="T62" fmla="*/ 127 w 6394"/>
                  <a:gd name="T63" fmla="*/ 1583 h 1583"/>
                  <a:gd name="T64" fmla="*/ 96 w 6394"/>
                  <a:gd name="T65" fmla="*/ 1581 h 1583"/>
                  <a:gd name="T66" fmla="*/ 83 w 6394"/>
                  <a:gd name="T67" fmla="*/ 1578 h 1583"/>
                  <a:gd name="T68" fmla="*/ 71 w 6394"/>
                  <a:gd name="T69" fmla="*/ 1575 h 1583"/>
                  <a:gd name="T70" fmla="*/ 49 w 6394"/>
                  <a:gd name="T71" fmla="*/ 1564 h 1583"/>
                  <a:gd name="T72" fmla="*/ 40 w 6394"/>
                  <a:gd name="T73" fmla="*/ 1558 h 1583"/>
                  <a:gd name="T74" fmla="*/ 32 w 6394"/>
                  <a:gd name="T75" fmla="*/ 1551 h 1583"/>
                  <a:gd name="T76" fmla="*/ 24 w 6394"/>
                  <a:gd name="T77" fmla="*/ 1542 h 1583"/>
                  <a:gd name="T78" fmla="*/ 17 w 6394"/>
                  <a:gd name="T79" fmla="*/ 1532 h 1583"/>
                  <a:gd name="T80" fmla="*/ 8 w 6394"/>
                  <a:gd name="T81" fmla="*/ 1511 h 1583"/>
                  <a:gd name="T82" fmla="*/ 4 w 6394"/>
                  <a:gd name="T83" fmla="*/ 1499 h 1583"/>
                  <a:gd name="T84" fmla="*/ 2 w 6394"/>
                  <a:gd name="T85" fmla="*/ 1486 h 1583"/>
                  <a:gd name="T86" fmla="*/ 0 w 6394"/>
                  <a:gd name="T87" fmla="*/ 1456 h 1583"/>
                  <a:gd name="T88" fmla="*/ 0 w 6394"/>
                  <a:gd name="T89" fmla="*/ 127 h 1583"/>
                  <a:gd name="T90" fmla="*/ 2 w 6394"/>
                  <a:gd name="T91" fmla="*/ 96 h 1583"/>
                  <a:gd name="T92" fmla="*/ 4 w 6394"/>
                  <a:gd name="T93" fmla="*/ 83 h 1583"/>
                  <a:gd name="T94" fmla="*/ 8 w 6394"/>
                  <a:gd name="T95" fmla="*/ 71 h 1583"/>
                  <a:gd name="T96" fmla="*/ 17 w 6394"/>
                  <a:gd name="T97" fmla="*/ 49 h 1583"/>
                  <a:gd name="T98" fmla="*/ 24 w 6394"/>
                  <a:gd name="T99" fmla="*/ 39 h 1583"/>
                  <a:gd name="T100" fmla="*/ 32 w 6394"/>
                  <a:gd name="T101" fmla="*/ 32 h 1583"/>
                  <a:gd name="T102" fmla="*/ 40 w 6394"/>
                  <a:gd name="T103" fmla="*/ 23 h 1583"/>
                  <a:gd name="T104" fmla="*/ 49 w 6394"/>
                  <a:gd name="T105" fmla="*/ 17 h 1583"/>
                  <a:gd name="T106" fmla="*/ 71 w 6394"/>
                  <a:gd name="T107" fmla="*/ 8 h 1583"/>
                  <a:gd name="T108" fmla="*/ 83 w 6394"/>
                  <a:gd name="T109" fmla="*/ 3 h 1583"/>
                  <a:gd name="T110" fmla="*/ 96 w 6394"/>
                  <a:gd name="T111" fmla="*/ 1 h 1583"/>
                  <a:gd name="T112" fmla="*/ 127 w 6394"/>
                  <a:gd name="T113" fmla="*/ 0 h 1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4" h="1583">
                    <a:moveTo>
                      <a:pt x="127" y="0"/>
                    </a:moveTo>
                    <a:lnTo>
                      <a:pt x="6267" y="0"/>
                    </a:lnTo>
                    <a:lnTo>
                      <a:pt x="6297" y="1"/>
                    </a:lnTo>
                    <a:lnTo>
                      <a:pt x="6309" y="3"/>
                    </a:lnTo>
                    <a:lnTo>
                      <a:pt x="6322" y="8"/>
                    </a:lnTo>
                    <a:lnTo>
                      <a:pt x="6343" y="17"/>
                    </a:lnTo>
                    <a:lnTo>
                      <a:pt x="6353" y="23"/>
                    </a:lnTo>
                    <a:lnTo>
                      <a:pt x="6362" y="32"/>
                    </a:lnTo>
                    <a:lnTo>
                      <a:pt x="6368" y="39"/>
                    </a:lnTo>
                    <a:lnTo>
                      <a:pt x="6375" y="49"/>
                    </a:lnTo>
                    <a:lnTo>
                      <a:pt x="6385" y="71"/>
                    </a:lnTo>
                    <a:lnTo>
                      <a:pt x="6388" y="83"/>
                    </a:lnTo>
                    <a:lnTo>
                      <a:pt x="6392" y="96"/>
                    </a:lnTo>
                    <a:lnTo>
                      <a:pt x="6394" y="127"/>
                    </a:lnTo>
                    <a:lnTo>
                      <a:pt x="6394" y="1456"/>
                    </a:lnTo>
                    <a:lnTo>
                      <a:pt x="6393" y="1471"/>
                    </a:lnTo>
                    <a:lnTo>
                      <a:pt x="6392" y="1486"/>
                    </a:lnTo>
                    <a:lnTo>
                      <a:pt x="6388" y="1499"/>
                    </a:lnTo>
                    <a:lnTo>
                      <a:pt x="6385" y="1511"/>
                    </a:lnTo>
                    <a:lnTo>
                      <a:pt x="6380" y="1522"/>
                    </a:lnTo>
                    <a:lnTo>
                      <a:pt x="6375" y="1532"/>
                    </a:lnTo>
                    <a:lnTo>
                      <a:pt x="6368" y="1542"/>
                    </a:lnTo>
                    <a:lnTo>
                      <a:pt x="6362" y="1551"/>
                    </a:lnTo>
                    <a:lnTo>
                      <a:pt x="6353" y="1558"/>
                    </a:lnTo>
                    <a:lnTo>
                      <a:pt x="6343" y="1564"/>
                    </a:lnTo>
                    <a:lnTo>
                      <a:pt x="6333" y="1569"/>
                    </a:lnTo>
                    <a:lnTo>
                      <a:pt x="6322" y="1575"/>
                    </a:lnTo>
                    <a:lnTo>
                      <a:pt x="6309" y="1578"/>
                    </a:lnTo>
                    <a:lnTo>
                      <a:pt x="6297" y="1581"/>
                    </a:lnTo>
                    <a:lnTo>
                      <a:pt x="6282" y="1582"/>
                    </a:lnTo>
                    <a:lnTo>
                      <a:pt x="6267" y="1583"/>
                    </a:lnTo>
                    <a:lnTo>
                      <a:pt x="127" y="1583"/>
                    </a:lnTo>
                    <a:lnTo>
                      <a:pt x="96" y="1581"/>
                    </a:lnTo>
                    <a:lnTo>
                      <a:pt x="83" y="1578"/>
                    </a:lnTo>
                    <a:lnTo>
                      <a:pt x="71" y="1575"/>
                    </a:lnTo>
                    <a:lnTo>
                      <a:pt x="49" y="1564"/>
                    </a:lnTo>
                    <a:lnTo>
                      <a:pt x="40" y="1558"/>
                    </a:lnTo>
                    <a:lnTo>
                      <a:pt x="32" y="1551"/>
                    </a:lnTo>
                    <a:lnTo>
                      <a:pt x="24" y="1542"/>
                    </a:lnTo>
                    <a:lnTo>
                      <a:pt x="17" y="1532"/>
                    </a:lnTo>
                    <a:lnTo>
                      <a:pt x="8" y="1511"/>
                    </a:lnTo>
                    <a:lnTo>
                      <a:pt x="4" y="1499"/>
                    </a:lnTo>
                    <a:lnTo>
                      <a:pt x="2" y="1486"/>
                    </a:lnTo>
                    <a:lnTo>
                      <a:pt x="0" y="1456"/>
                    </a:lnTo>
                    <a:lnTo>
                      <a:pt x="0" y="127"/>
                    </a:lnTo>
                    <a:lnTo>
                      <a:pt x="2" y="96"/>
                    </a:lnTo>
                    <a:lnTo>
                      <a:pt x="4" y="83"/>
                    </a:lnTo>
                    <a:lnTo>
                      <a:pt x="8" y="71"/>
                    </a:lnTo>
                    <a:lnTo>
                      <a:pt x="17" y="49"/>
                    </a:lnTo>
                    <a:lnTo>
                      <a:pt x="24" y="39"/>
                    </a:lnTo>
                    <a:lnTo>
                      <a:pt x="32" y="32"/>
                    </a:lnTo>
                    <a:lnTo>
                      <a:pt x="40" y="23"/>
                    </a:lnTo>
                    <a:lnTo>
                      <a:pt x="49" y="17"/>
                    </a:lnTo>
                    <a:lnTo>
                      <a:pt x="71" y="8"/>
                    </a:lnTo>
                    <a:lnTo>
                      <a:pt x="83" y="3"/>
                    </a:lnTo>
                    <a:lnTo>
                      <a:pt x="96" y="1"/>
                    </a:lnTo>
                    <a:lnTo>
                      <a:pt x="1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" name="Freeform 7">
                <a:extLst>
                  <a:ext uri="{FF2B5EF4-FFF2-40B4-BE49-F238E27FC236}">
                    <a16:creationId xmlns:a16="http://schemas.microsoft.com/office/drawing/2014/main" id="{C0F9E0EE-DC83-EB2E-EE72-79AAD5E8AA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3 w 663"/>
                  <a:gd name="T1" fmla="*/ 373 h 1106"/>
                  <a:gd name="T2" fmla="*/ 663 w 663"/>
                  <a:gd name="T3" fmla="*/ 288 h 1106"/>
                  <a:gd name="T4" fmla="*/ 506 w 663"/>
                  <a:gd name="T5" fmla="*/ 196 h 1106"/>
                  <a:gd name="T6" fmla="*/ 434 w 663"/>
                  <a:gd name="T7" fmla="*/ 185 h 1106"/>
                  <a:gd name="T8" fmla="*/ 393 w 663"/>
                  <a:gd name="T9" fmla="*/ 227 h 1106"/>
                  <a:gd name="T10" fmla="*/ 290 w 663"/>
                  <a:gd name="T11" fmla="*/ 185 h 1106"/>
                  <a:gd name="T12" fmla="*/ 269 w 663"/>
                  <a:gd name="T13" fmla="*/ 103 h 1106"/>
                  <a:gd name="T14" fmla="*/ 197 w 663"/>
                  <a:gd name="T15" fmla="*/ 10 h 1106"/>
                  <a:gd name="T16" fmla="*/ 154 w 663"/>
                  <a:gd name="T17" fmla="*/ 0 h 1106"/>
                  <a:gd name="T18" fmla="*/ 94 w 663"/>
                  <a:gd name="T19" fmla="*/ 103 h 1106"/>
                  <a:gd name="T20" fmla="*/ 41 w 663"/>
                  <a:gd name="T21" fmla="*/ 146 h 1106"/>
                  <a:gd name="T22" fmla="*/ 20 w 663"/>
                  <a:gd name="T23" fmla="*/ 176 h 1106"/>
                  <a:gd name="T24" fmla="*/ 9 w 663"/>
                  <a:gd name="T25" fmla="*/ 269 h 1106"/>
                  <a:gd name="T26" fmla="*/ 0 w 663"/>
                  <a:gd name="T27" fmla="*/ 288 h 1106"/>
                  <a:gd name="T28" fmla="*/ 62 w 663"/>
                  <a:gd name="T29" fmla="*/ 310 h 1106"/>
                  <a:gd name="T30" fmla="*/ 123 w 663"/>
                  <a:gd name="T31" fmla="*/ 341 h 1106"/>
                  <a:gd name="T32" fmla="*/ 197 w 663"/>
                  <a:gd name="T33" fmla="*/ 341 h 1106"/>
                  <a:gd name="T34" fmla="*/ 217 w 663"/>
                  <a:gd name="T35" fmla="*/ 454 h 1106"/>
                  <a:gd name="T36" fmla="*/ 217 w 663"/>
                  <a:gd name="T37" fmla="*/ 600 h 1106"/>
                  <a:gd name="T38" fmla="*/ 269 w 663"/>
                  <a:gd name="T39" fmla="*/ 692 h 1106"/>
                  <a:gd name="T40" fmla="*/ 332 w 663"/>
                  <a:gd name="T41" fmla="*/ 765 h 1106"/>
                  <a:gd name="T42" fmla="*/ 353 w 663"/>
                  <a:gd name="T43" fmla="*/ 878 h 1106"/>
                  <a:gd name="T44" fmla="*/ 290 w 663"/>
                  <a:gd name="T45" fmla="*/ 909 h 1106"/>
                  <a:gd name="T46" fmla="*/ 197 w 663"/>
                  <a:gd name="T47" fmla="*/ 837 h 1106"/>
                  <a:gd name="T48" fmla="*/ 197 w 663"/>
                  <a:gd name="T49" fmla="*/ 775 h 1106"/>
                  <a:gd name="T50" fmla="*/ 51 w 663"/>
                  <a:gd name="T51" fmla="*/ 754 h 1106"/>
                  <a:gd name="T52" fmla="*/ 94 w 663"/>
                  <a:gd name="T53" fmla="*/ 795 h 1106"/>
                  <a:gd name="T54" fmla="*/ 133 w 663"/>
                  <a:gd name="T55" fmla="*/ 878 h 1106"/>
                  <a:gd name="T56" fmla="*/ 197 w 663"/>
                  <a:gd name="T57" fmla="*/ 878 h 1106"/>
                  <a:gd name="T58" fmla="*/ 187 w 663"/>
                  <a:gd name="T59" fmla="*/ 929 h 1106"/>
                  <a:gd name="T60" fmla="*/ 123 w 663"/>
                  <a:gd name="T61" fmla="*/ 982 h 1106"/>
                  <a:gd name="T62" fmla="*/ 217 w 663"/>
                  <a:gd name="T63" fmla="*/ 982 h 1106"/>
                  <a:gd name="T64" fmla="*/ 217 w 663"/>
                  <a:gd name="T65" fmla="*/ 1053 h 1106"/>
                  <a:gd name="T66" fmla="*/ 269 w 663"/>
                  <a:gd name="T67" fmla="*/ 1053 h 1106"/>
                  <a:gd name="T68" fmla="*/ 290 w 663"/>
                  <a:gd name="T69" fmla="*/ 1097 h 1106"/>
                  <a:gd name="T70" fmla="*/ 373 w 663"/>
                  <a:gd name="T71" fmla="*/ 1106 h 1106"/>
                  <a:gd name="T72" fmla="*/ 383 w 663"/>
                  <a:gd name="T73" fmla="*/ 1043 h 1106"/>
                  <a:gd name="T74" fmla="*/ 457 w 663"/>
                  <a:gd name="T75" fmla="*/ 1043 h 1106"/>
                  <a:gd name="T76" fmla="*/ 506 w 663"/>
                  <a:gd name="T77" fmla="*/ 1097 h 1106"/>
                  <a:gd name="T78" fmla="*/ 506 w 663"/>
                  <a:gd name="T79" fmla="*/ 1053 h 1106"/>
                  <a:gd name="T80" fmla="*/ 477 w 663"/>
                  <a:gd name="T81" fmla="*/ 1002 h 1106"/>
                  <a:gd name="T82" fmla="*/ 434 w 663"/>
                  <a:gd name="T83" fmla="*/ 950 h 1106"/>
                  <a:gd name="T84" fmla="*/ 466 w 663"/>
                  <a:gd name="T85" fmla="*/ 889 h 1106"/>
                  <a:gd name="T86" fmla="*/ 518 w 663"/>
                  <a:gd name="T87" fmla="*/ 837 h 1106"/>
                  <a:gd name="T88" fmla="*/ 518 w 663"/>
                  <a:gd name="T89" fmla="*/ 775 h 1106"/>
                  <a:gd name="T90" fmla="*/ 571 w 663"/>
                  <a:gd name="T91" fmla="*/ 754 h 1106"/>
                  <a:gd name="T92" fmla="*/ 600 w 663"/>
                  <a:gd name="T93" fmla="*/ 702 h 1106"/>
                  <a:gd name="T94" fmla="*/ 518 w 663"/>
                  <a:gd name="T95" fmla="*/ 600 h 1106"/>
                  <a:gd name="T96" fmla="*/ 497 w 663"/>
                  <a:gd name="T97" fmla="*/ 536 h 1106"/>
                  <a:gd name="T98" fmla="*/ 559 w 663"/>
                  <a:gd name="T99" fmla="*/ 465 h 1106"/>
                  <a:gd name="T100" fmla="*/ 663 w 663"/>
                  <a:gd name="T101" fmla="*/ 373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6">
                    <a:moveTo>
                      <a:pt x="663" y="373"/>
                    </a:moveTo>
                    <a:lnTo>
                      <a:pt x="663" y="288"/>
                    </a:lnTo>
                    <a:lnTo>
                      <a:pt x="506" y="196"/>
                    </a:lnTo>
                    <a:lnTo>
                      <a:pt x="434" y="185"/>
                    </a:lnTo>
                    <a:lnTo>
                      <a:pt x="393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6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10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2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1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4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3" y="3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" name="Freeform 8">
                <a:extLst>
                  <a:ext uri="{FF2B5EF4-FFF2-40B4-BE49-F238E27FC236}">
                    <a16:creationId xmlns:a16="http://schemas.microsoft.com/office/drawing/2014/main" id="{EDE59D2F-75AD-9143-C72B-452878C6F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6"/>
                  <a:gd name="T2" fmla="*/ 972 w 972"/>
                  <a:gd name="T3" fmla="*/ 483 h 846"/>
                  <a:gd name="T4" fmla="*/ 956 w 972"/>
                  <a:gd name="T5" fmla="*/ 428 h 846"/>
                  <a:gd name="T6" fmla="*/ 856 w 972"/>
                  <a:gd name="T7" fmla="*/ 359 h 846"/>
                  <a:gd name="T8" fmla="*/ 743 w 972"/>
                  <a:gd name="T9" fmla="*/ 204 h 846"/>
                  <a:gd name="T10" fmla="*/ 743 w 972"/>
                  <a:gd name="T11" fmla="*/ 142 h 846"/>
                  <a:gd name="T12" fmla="*/ 666 w 972"/>
                  <a:gd name="T13" fmla="*/ 62 h 846"/>
                  <a:gd name="T14" fmla="*/ 346 w 972"/>
                  <a:gd name="T15" fmla="*/ 0 h 846"/>
                  <a:gd name="T16" fmla="*/ 259 w 972"/>
                  <a:gd name="T17" fmla="*/ 12 h 846"/>
                  <a:gd name="T18" fmla="*/ 145 w 972"/>
                  <a:gd name="T19" fmla="*/ 105 h 846"/>
                  <a:gd name="T20" fmla="*/ 93 w 972"/>
                  <a:gd name="T21" fmla="*/ 100 h 846"/>
                  <a:gd name="T22" fmla="*/ 83 w 972"/>
                  <a:gd name="T23" fmla="*/ 219 h 846"/>
                  <a:gd name="T24" fmla="*/ 20 w 972"/>
                  <a:gd name="T25" fmla="*/ 256 h 846"/>
                  <a:gd name="T26" fmla="*/ 0 w 972"/>
                  <a:gd name="T27" fmla="*/ 349 h 846"/>
                  <a:gd name="T28" fmla="*/ 103 w 972"/>
                  <a:gd name="T29" fmla="*/ 478 h 846"/>
                  <a:gd name="T30" fmla="*/ 122 w 972"/>
                  <a:gd name="T31" fmla="*/ 602 h 846"/>
                  <a:gd name="T32" fmla="*/ 177 w 972"/>
                  <a:gd name="T33" fmla="*/ 637 h 846"/>
                  <a:gd name="T34" fmla="*/ 190 w 972"/>
                  <a:gd name="T35" fmla="*/ 675 h 846"/>
                  <a:gd name="T36" fmla="*/ 263 w 972"/>
                  <a:gd name="T37" fmla="*/ 694 h 846"/>
                  <a:gd name="T38" fmla="*/ 321 w 972"/>
                  <a:gd name="T39" fmla="*/ 747 h 846"/>
                  <a:gd name="T40" fmla="*/ 620 w 972"/>
                  <a:gd name="T41" fmla="*/ 846 h 846"/>
                  <a:gd name="T42" fmla="*/ 884 w 972"/>
                  <a:gd name="T43" fmla="*/ 802 h 846"/>
                  <a:gd name="T44" fmla="*/ 935 w 972"/>
                  <a:gd name="T45" fmla="*/ 749 h 846"/>
                  <a:gd name="T46" fmla="*/ 921 w 972"/>
                  <a:gd name="T47" fmla="*/ 603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6">
                    <a:moveTo>
                      <a:pt x="921" y="603"/>
                    </a:moveTo>
                    <a:lnTo>
                      <a:pt x="972" y="483"/>
                    </a:lnTo>
                    <a:lnTo>
                      <a:pt x="956" y="428"/>
                    </a:lnTo>
                    <a:lnTo>
                      <a:pt x="856" y="359"/>
                    </a:lnTo>
                    <a:lnTo>
                      <a:pt x="743" y="204"/>
                    </a:lnTo>
                    <a:lnTo>
                      <a:pt x="743" y="142"/>
                    </a:lnTo>
                    <a:lnTo>
                      <a:pt x="666" y="62"/>
                    </a:lnTo>
                    <a:lnTo>
                      <a:pt x="346" y="0"/>
                    </a:lnTo>
                    <a:lnTo>
                      <a:pt x="259" y="12"/>
                    </a:lnTo>
                    <a:lnTo>
                      <a:pt x="145" y="105"/>
                    </a:lnTo>
                    <a:lnTo>
                      <a:pt x="93" y="100"/>
                    </a:lnTo>
                    <a:lnTo>
                      <a:pt x="83" y="219"/>
                    </a:lnTo>
                    <a:lnTo>
                      <a:pt x="20" y="256"/>
                    </a:lnTo>
                    <a:lnTo>
                      <a:pt x="0" y="349"/>
                    </a:lnTo>
                    <a:lnTo>
                      <a:pt x="103" y="478"/>
                    </a:lnTo>
                    <a:lnTo>
                      <a:pt x="122" y="602"/>
                    </a:lnTo>
                    <a:lnTo>
                      <a:pt x="177" y="637"/>
                    </a:lnTo>
                    <a:lnTo>
                      <a:pt x="190" y="675"/>
                    </a:lnTo>
                    <a:lnTo>
                      <a:pt x="263" y="694"/>
                    </a:lnTo>
                    <a:lnTo>
                      <a:pt x="321" y="747"/>
                    </a:lnTo>
                    <a:lnTo>
                      <a:pt x="620" y="846"/>
                    </a:lnTo>
                    <a:lnTo>
                      <a:pt x="884" y="802"/>
                    </a:lnTo>
                    <a:lnTo>
                      <a:pt x="935" y="749"/>
                    </a:lnTo>
                    <a:lnTo>
                      <a:pt x="921" y="6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" name="Freeform 9">
                <a:extLst>
                  <a:ext uri="{FF2B5EF4-FFF2-40B4-BE49-F238E27FC236}">
                    <a16:creationId xmlns:a16="http://schemas.microsoft.com/office/drawing/2014/main" id="{341170AF-86DB-AAD0-F5E2-1B815025F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11 w 964"/>
                  <a:gd name="T3" fmla="*/ 265 h 1227"/>
                  <a:gd name="T4" fmla="*/ 569 w 964"/>
                  <a:gd name="T5" fmla="*/ 132 h 1227"/>
                  <a:gd name="T6" fmla="*/ 194 w 964"/>
                  <a:gd name="T7" fmla="*/ 0 h 1227"/>
                  <a:gd name="T8" fmla="*/ 229 w 964"/>
                  <a:gd name="T9" fmla="*/ 31 h 1227"/>
                  <a:gd name="T10" fmla="*/ 164 w 964"/>
                  <a:gd name="T11" fmla="*/ 24 h 1227"/>
                  <a:gd name="T12" fmla="*/ 149 w 964"/>
                  <a:gd name="T13" fmla="*/ 85 h 1227"/>
                  <a:gd name="T14" fmla="*/ 60 w 964"/>
                  <a:gd name="T15" fmla="*/ 167 h 1227"/>
                  <a:gd name="T16" fmla="*/ 0 w 964"/>
                  <a:gd name="T17" fmla="*/ 282 h 1227"/>
                  <a:gd name="T18" fmla="*/ 11 w 964"/>
                  <a:gd name="T19" fmla="*/ 455 h 1227"/>
                  <a:gd name="T20" fmla="*/ 52 w 964"/>
                  <a:gd name="T21" fmla="*/ 578 h 1227"/>
                  <a:gd name="T22" fmla="*/ 178 w 964"/>
                  <a:gd name="T23" fmla="*/ 724 h 1227"/>
                  <a:gd name="T24" fmla="*/ 113 w 964"/>
                  <a:gd name="T25" fmla="*/ 888 h 1227"/>
                  <a:gd name="T26" fmla="*/ 109 w 964"/>
                  <a:gd name="T27" fmla="*/ 979 h 1227"/>
                  <a:gd name="T28" fmla="*/ 8 w 964"/>
                  <a:gd name="T29" fmla="*/ 1161 h 1227"/>
                  <a:gd name="T30" fmla="*/ 147 w 964"/>
                  <a:gd name="T31" fmla="*/ 1227 h 1227"/>
                  <a:gd name="T32" fmla="*/ 210 w 964"/>
                  <a:gd name="T33" fmla="*/ 1165 h 1227"/>
                  <a:gd name="T34" fmla="*/ 276 w 964"/>
                  <a:gd name="T35" fmla="*/ 1152 h 1227"/>
                  <a:gd name="T36" fmla="*/ 437 w 964"/>
                  <a:gd name="T37" fmla="*/ 1156 h 1227"/>
                  <a:gd name="T38" fmla="*/ 427 w 964"/>
                  <a:gd name="T39" fmla="*/ 1185 h 1227"/>
                  <a:gd name="T40" fmla="*/ 494 w 964"/>
                  <a:gd name="T41" fmla="*/ 1172 h 1227"/>
                  <a:gd name="T42" fmla="*/ 529 w 964"/>
                  <a:gd name="T43" fmla="*/ 1199 h 1227"/>
                  <a:gd name="T44" fmla="*/ 568 w 964"/>
                  <a:gd name="T45" fmla="*/ 1179 h 1227"/>
                  <a:gd name="T46" fmla="*/ 636 w 964"/>
                  <a:gd name="T47" fmla="*/ 1118 h 1227"/>
                  <a:gd name="T48" fmla="*/ 746 w 964"/>
                  <a:gd name="T49" fmla="*/ 892 h 1227"/>
                  <a:gd name="T50" fmla="*/ 742 w 964"/>
                  <a:gd name="T51" fmla="*/ 855 h 1227"/>
                  <a:gd name="T52" fmla="*/ 920 w 964"/>
                  <a:gd name="T53" fmla="*/ 605 h 1227"/>
                  <a:gd name="T54" fmla="*/ 964 w 964"/>
                  <a:gd name="T55" fmla="*/ 512 h 1227"/>
                  <a:gd name="T56" fmla="*/ 927 w 964"/>
                  <a:gd name="T57" fmla="*/ 405 h 1227"/>
                  <a:gd name="T58" fmla="*/ 866 w 964"/>
                  <a:gd name="T59" fmla="*/ 351 h 1227"/>
                  <a:gd name="T60" fmla="*/ 866 w 964"/>
                  <a:gd name="T61" fmla="*/ 436 h 1227"/>
                  <a:gd name="T62" fmla="*/ 825 w 964"/>
                  <a:gd name="T63" fmla="*/ 460 h 1227"/>
                  <a:gd name="T64" fmla="*/ 861 w 964"/>
                  <a:gd name="T65" fmla="*/ 413 h 1227"/>
                  <a:gd name="T66" fmla="*/ 840 w 964"/>
                  <a:gd name="T67" fmla="*/ 350 h 1227"/>
                  <a:gd name="T68" fmla="*/ 747 w 964"/>
                  <a:gd name="T69" fmla="*/ 289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11" y="265"/>
                    </a:lnTo>
                    <a:lnTo>
                      <a:pt x="569" y="132"/>
                    </a:lnTo>
                    <a:lnTo>
                      <a:pt x="194" y="0"/>
                    </a:lnTo>
                    <a:lnTo>
                      <a:pt x="229" y="31"/>
                    </a:lnTo>
                    <a:lnTo>
                      <a:pt x="164" y="24"/>
                    </a:lnTo>
                    <a:lnTo>
                      <a:pt x="149" y="85"/>
                    </a:lnTo>
                    <a:lnTo>
                      <a:pt x="60" y="167"/>
                    </a:lnTo>
                    <a:lnTo>
                      <a:pt x="0" y="282"/>
                    </a:lnTo>
                    <a:lnTo>
                      <a:pt x="11" y="455"/>
                    </a:lnTo>
                    <a:lnTo>
                      <a:pt x="52" y="578"/>
                    </a:lnTo>
                    <a:lnTo>
                      <a:pt x="178" y="724"/>
                    </a:lnTo>
                    <a:lnTo>
                      <a:pt x="113" y="888"/>
                    </a:lnTo>
                    <a:lnTo>
                      <a:pt x="109" y="979"/>
                    </a:lnTo>
                    <a:lnTo>
                      <a:pt x="8" y="1161"/>
                    </a:lnTo>
                    <a:lnTo>
                      <a:pt x="147" y="1227"/>
                    </a:lnTo>
                    <a:lnTo>
                      <a:pt x="210" y="1165"/>
                    </a:lnTo>
                    <a:lnTo>
                      <a:pt x="276" y="1152"/>
                    </a:lnTo>
                    <a:lnTo>
                      <a:pt x="437" y="1156"/>
                    </a:lnTo>
                    <a:lnTo>
                      <a:pt x="427" y="1185"/>
                    </a:lnTo>
                    <a:lnTo>
                      <a:pt x="494" y="1172"/>
                    </a:lnTo>
                    <a:lnTo>
                      <a:pt x="529" y="1199"/>
                    </a:lnTo>
                    <a:lnTo>
                      <a:pt x="568" y="1179"/>
                    </a:lnTo>
                    <a:lnTo>
                      <a:pt x="636" y="1118"/>
                    </a:lnTo>
                    <a:lnTo>
                      <a:pt x="746" y="892"/>
                    </a:lnTo>
                    <a:lnTo>
                      <a:pt x="742" y="855"/>
                    </a:lnTo>
                    <a:lnTo>
                      <a:pt x="920" y="605"/>
                    </a:lnTo>
                    <a:lnTo>
                      <a:pt x="964" y="512"/>
                    </a:lnTo>
                    <a:lnTo>
                      <a:pt x="927" y="405"/>
                    </a:lnTo>
                    <a:lnTo>
                      <a:pt x="866" y="351"/>
                    </a:lnTo>
                    <a:lnTo>
                      <a:pt x="866" y="436"/>
                    </a:lnTo>
                    <a:lnTo>
                      <a:pt x="825" y="460"/>
                    </a:lnTo>
                    <a:lnTo>
                      <a:pt x="861" y="413"/>
                    </a:lnTo>
                    <a:lnTo>
                      <a:pt x="840" y="350"/>
                    </a:lnTo>
                    <a:lnTo>
                      <a:pt x="747" y="289"/>
                    </a:lnTo>
                    <a:lnTo>
                      <a:pt x="75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" name="Freeform 10">
                <a:extLst>
                  <a:ext uri="{FF2B5EF4-FFF2-40B4-BE49-F238E27FC236}">
                    <a16:creationId xmlns:a16="http://schemas.microsoft.com/office/drawing/2014/main" id="{07F86694-5B77-A14E-5AB9-AE117599A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5" y="3551"/>
                <a:ext cx="46" cy="40"/>
              </a:xfrm>
              <a:custGeom>
                <a:avLst/>
                <a:gdLst>
                  <a:gd name="T0" fmla="*/ 2 w 140"/>
                  <a:gd name="T1" fmla="*/ 99 h 120"/>
                  <a:gd name="T2" fmla="*/ 0 w 140"/>
                  <a:gd name="T3" fmla="*/ 115 h 120"/>
                  <a:gd name="T4" fmla="*/ 41 w 140"/>
                  <a:gd name="T5" fmla="*/ 120 h 120"/>
                  <a:gd name="T6" fmla="*/ 72 w 140"/>
                  <a:gd name="T7" fmla="*/ 93 h 120"/>
                  <a:gd name="T8" fmla="*/ 140 w 140"/>
                  <a:gd name="T9" fmla="*/ 110 h 120"/>
                  <a:gd name="T10" fmla="*/ 130 w 140"/>
                  <a:gd name="T11" fmla="*/ 0 h 120"/>
                  <a:gd name="T12" fmla="*/ 52 w 140"/>
                  <a:gd name="T13" fmla="*/ 32 h 120"/>
                  <a:gd name="T14" fmla="*/ 2 w 140"/>
                  <a:gd name="T15" fmla="*/ 99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120">
                    <a:moveTo>
                      <a:pt x="2" y="99"/>
                    </a:moveTo>
                    <a:lnTo>
                      <a:pt x="0" y="115"/>
                    </a:lnTo>
                    <a:lnTo>
                      <a:pt x="41" y="120"/>
                    </a:lnTo>
                    <a:lnTo>
                      <a:pt x="72" y="93"/>
                    </a:lnTo>
                    <a:lnTo>
                      <a:pt x="140" y="110"/>
                    </a:lnTo>
                    <a:lnTo>
                      <a:pt x="130" y="0"/>
                    </a:lnTo>
                    <a:lnTo>
                      <a:pt x="52" y="32"/>
                    </a:lnTo>
                    <a:lnTo>
                      <a:pt x="2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" name="Freeform 11">
                <a:extLst>
                  <a:ext uri="{FF2B5EF4-FFF2-40B4-BE49-F238E27FC236}">
                    <a16:creationId xmlns:a16="http://schemas.microsoft.com/office/drawing/2014/main" id="{B878E03F-3A70-9637-2981-FB5F10DC1E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2" y="3551"/>
                <a:ext cx="325" cy="304"/>
              </a:xfrm>
              <a:custGeom>
                <a:avLst/>
                <a:gdLst>
                  <a:gd name="T0" fmla="*/ 7 w 975"/>
                  <a:gd name="T1" fmla="*/ 346 h 910"/>
                  <a:gd name="T2" fmla="*/ 0 w 975"/>
                  <a:gd name="T3" fmla="*/ 399 h 910"/>
                  <a:gd name="T4" fmla="*/ 47 w 975"/>
                  <a:gd name="T5" fmla="*/ 548 h 910"/>
                  <a:gd name="T6" fmla="*/ 58 w 975"/>
                  <a:gd name="T7" fmla="*/ 731 h 910"/>
                  <a:gd name="T8" fmla="*/ 152 w 975"/>
                  <a:gd name="T9" fmla="*/ 869 h 910"/>
                  <a:gd name="T10" fmla="*/ 161 w 975"/>
                  <a:gd name="T11" fmla="*/ 910 h 910"/>
                  <a:gd name="T12" fmla="*/ 301 w 975"/>
                  <a:gd name="T13" fmla="*/ 853 h 910"/>
                  <a:gd name="T14" fmla="*/ 390 w 975"/>
                  <a:gd name="T15" fmla="*/ 747 h 910"/>
                  <a:gd name="T16" fmla="*/ 384 w 975"/>
                  <a:gd name="T17" fmla="*/ 615 h 910"/>
                  <a:gd name="T18" fmla="*/ 343 w 975"/>
                  <a:gd name="T19" fmla="*/ 535 h 910"/>
                  <a:gd name="T20" fmla="*/ 344 w 975"/>
                  <a:gd name="T21" fmla="*/ 451 h 910"/>
                  <a:gd name="T22" fmla="*/ 400 w 975"/>
                  <a:gd name="T23" fmla="*/ 453 h 910"/>
                  <a:gd name="T24" fmla="*/ 413 w 975"/>
                  <a:gd name="T25" fmla="*/ 429 h 910"/>
                  <a:gd name="T26" fmla="*/ 435 w 975"/>
                  <a:gd name="T27" fmla="*/ 474 h 910"/>
                  <a:gd name="T28" fmla="*/ 538 w 975"/>
                  <a:gd name="T29" fmla="*/ 505 h 910"/>
                  <a:gd name="T30" fmla="*/ 750 w 975"/>
                  <a:gd name="T31" fmla="*/ 430 h 910"/>
                  <a:gd name="T32" fmla="*/ 975 w 975"/>
                  <a:gd name="T33" fmla="*/ 412 h 910"/>
                  <a:gd name="T34" fmla="*/ 872 w 975"/>
                  <a:gd name="T35" fmla="*/ 379 h 910"/>
                  <a:gd name="T36" fmla="*/ 836 w 975"/>
                  <a:gd name="T37" fmla="*/ 314 h 910"/>
                  <a:gd name="T38" fmla="*/ 667 w 975"/>
                  <a:gd name="T39" fmla="*/ 276 h 910"/>
                  <a:gd name="T40" fmla="*/ 627 w 975"/>
                  <a:gd name="T41" fmla="*/ 190 h 910"/>
                  <a:gd name="T42" fmla="*/ 615 w 975"/>
                  <a:gd name="T43" fmla="*/ 73 h 910"/>
                  <a:gd name="T44" fmla="*/ 520 w 975"/>
                  <a:gd name="T45" fmla="*/ 0 h 910"/>
                  <a:gd name="T46" fmla="*/ 430 w 975"/>
                  <a:gd name="T47" fmla="*/ 84 h 910"/>
                  <a:gd name="T48" fmla="*/ 419 w 975"/>
                  <a:gd name="T49" fmla="*/ 129 h 910"/>
                  <a:gd name="T50" fmla="*/ 436 w 975"/>
                  <a:gd name="T51" fmla="*/ 198 h 910"/>
                  <a:gd name="T52" fmla="*/ 484 w 975"/>
                  <a:gd name="T53" fmla="*/ 216 h 910"/>
                  <a:gd name="T54" fmla="*/ 467 w 975"/>
                  <a:gd name="T55" fmla="*/ 267 h 910"/>
                  <a:gd name="T56" fmla="*/ 429 w 975"/>
                  <a:gd name="T57" fmla="*/ 286 h 910"/>
                  <a:gd name="T58" fmla="*/ 390 w 975"/>
                  <a:gd name="T59" fmla="*/ 362 h 910"/>
                  <a:gd name="T60" fmla="*/ 361 w 975"/>
                  <a:gd name="T61" fmla="*/ 359 h 910"/>
                  <a:gd name="T62" fmla="*/ 346 w 975"/>
                  <a:gd name="T63" fmla="*/ 390 h 910"/>
                  <a:gd name="T64" fmla="*/ 282 w 975"/>
                  <a:gd name="T65" fmla="*/ 378 h 910"/>
                  <a:gd name="T66" fmla="*/ 308 w 975"/>
                  <a:gd name="T67" fmla="*/ 368 h 910"/>
                  <a:gd name="T68" fmla="*/ 255 w 975"/>
                  <a:gd name="T69" fmla="*/ 312 h 910"/>
                  <a:gd name="T70" fmla="*/ 96 w 975"/>
                  <a:gd name="T71" fmla="*/ 249 h 910"/>
                  <a:gd name="T72" fmla="*/ 44 w 975"/>
                  <a:gd name="T73" fmla="*/ 274 h 910"/>
                  <a:gd name="T74" fmla="*/ 7 w 975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10">
                    <a:moveTo>
                      <a:pt x="7" y="346"/>
                    </a:moveTo>
                    <a:lnTo>
                      <a:pt x="0" y="399"/>
                    </a:lnTo>
                    <a:lnTo>
                      <a:pt x="47" y="548"/>
                    </a:lnTo>
                    <a:lnTo>
                      <a:pt x="58" y="731"/>
                    </a:lnTo>
                    <a:lnTo>
                      <a:pt x="152" y="869"/>
                    </a:lnTo>
                    <a:lnTo>
                      <a:pt x="161" y="910"/>
                    </a:lnTo>
                    <a:lnTo>
                      <a:pt x="301" y="853"/>
                    </a:lnTo>
                    <a:lnTo>
                      <a:pt x="390" y="747"/>
                    </a:lnTo>
                    <a:lnTo>
                      <a:pt x="384" y="615"/>
                    </a:lnTo>
                    <a:lnTo>
                      <a:pt x="343" y="535"/>
                    </a:lnTo>
                    <a:lnTo>
                      <a:pt x="344" y="451"/>
                    </a:lnTo>
                    <a:lnTo>
                      <a:pt x="400" y="453"/>
                    </a:lnTo>
                    <a:lnTo>
                      <a:pt x="413" y="429"/>
                    </a:lnTo>
                    <a:lnTo>
                      <a:pt x="435" y="474"/>
                    </a:lnTo>
                    <a:lnTo>
                      <a:pt x="538" y="505"/>
                    </a:lnTo>
                    <a:lnTo>
                      <a:pt x="750" y="430"/>
                    </a:lnTo>
                    <a:lnTo>
                      <a:pt x="975" y="412"/>
                    </a:lnTo>
                    <a:lnTo>
                      <a:pt x="872" y="379"/>
                    </a:lnTo>
                    <a:lnTo>
                      <a:pt x="836" y="314"/>
                    </a:lnTo>
                    <a:lnTo>
                      <a:pt x="667" y="276"/>
                    </a:lnTo>
                    <a:lnTo>
                      <a:pt x="627" y="190"/>
                    </a:lnTo>
                    <a:lnTo>
                      <a:pt x="615" y="73"/>
                    </a:lnTo>
                    <a:lnTo>
                      <a:pt x="520" y="0"/>
                    </a:lnTo>
                    <a:lnTo>
                      <a:pt x="430" y="84"/>
                    </a:lnTo>
                    <a:lnTo>
                      <a:pt x="419" y="129"/>
                    </a:lnTo>
                    <a:lnTo>
                      <a:pt x="436" y="198"/>
                    </a:lnTo>
                    <a:lnTo>
                      <a:pt x="484" y="216"/>
                    </a:lnTo>
                    <a:lnTo>
                      <a:pt x="467" y="267"/>
                    </a:lnTo>
                    <a:lnTo>
                      <a:pt x="429" y="286"/>
                    </a:lnTo>
                    <a:lnTo>
                      <a:pt x="390" y="362"/>
                    </a:lnTo>
                    <a:lnTo>
                      <a:pt x="361" y="359"/>
                    </a:lnTo>
                    <a:lnTo>
                      <a:pt x="346" y="390"/>
                    </a:lnTo>
                    <a:lnTo>
                      <a:pt x="282" y="378"/>
                    </a:lnTo>
                    <a:lnTo>
                      <a:pt x="308" y="368"/>
                    </a:lnTo>
                    <a:lnTo>
                      <a:pt x="255" y="312"/>
                    </a:lnTo>
                    <a:lnTo>
                      <a:pt x="96" y="249"/>
                    </a:lnTo>
                    <a:lnTo>
                      <a:pt x="44" y="274"/>
                    </a:lnTo>
                    <a:lnTo>
                      <a:pt x="7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" name="Freeform 12">
                <a:extLst>
                  <a:ext uri="{FF2B5EF4-FFF2-40B4-BE49-F238E27FC236}">
                    <a16:creationId xmlns:a16="http://schemas.microsoft.com/office/drawing/2014/main" id="{DF862E2D-CA38-6CFF-26AD-F88A1CC4A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70" cy="329"/>
              </a:xfrm>
              <a:custGeom>
                <a:avLst/>
                <a:gdLst>
                  <a:gd name="T0" fmla="*/ 657 w 809"/>
                  <a:gd name="T1" fmla="*/ 292 h 986"/>
                  <a:gd name="T2" fmla="*/ 646 w 809"/>
                  <a:gd name="T3" fmla="*/ 253 h 986"/>
                  <a:gd name="T4" fmla="*/ 689 w 809"/>
                  <a:gd name="T5" fmla="*/ 241 h 986"/>
                  <a:gd name="T6" fmla="*/ 661 w 809"/>
                  <a:gd name="T7" fmla="*/ 206 h 986"/>
                  <a:gd name="T8" fmla="*/ 518 w 809"/>
                  <a:gd name="T9" fmla="*/ 287 h 986"/>
                  <a:gd name="T10" fmla="*/ 411 w 809"/>
                  <a:gd name="T11" fmla="*/ 152 h 986"/>
                  <a:gd name="T12" fmla="*/ 152 w 809"/>
                  <a:gd name="T13" fmla="*/ 0 h 986"/>
                  <a:gd name="T14" fmla="*/ 78 w 809"/>
                  <a:gd name="T15" fmla="*/ 14 h 986"/>
                  <a:gd name="T16" fmla="*/ 5 w 809"/>
                  <a:gd name="T17" fmla="*/ 75 h 986"/>
                  <a:gd name="T18" fmla="*/ 0 w 809"/>
                  <a:gd name="T19" fmla="*/ 164 h 986"/>
                  <a:gd name="T20" fmla="*/ 94 w 809"/>
                  <a:gd name="T21" fmla="*/ 279 h 986"/>
                  <a:gd name="T22" fmla="*/ 73 w 809"/>
                  <a:gd name="T23" fmla="*/ 341 h 986"/>
                  <a:gd name="T24" fmla="*/ 139 w 809"/>
                  <a:gd name="T25" fmla="*/ 465 h 986"/>
                  <a:gd name="T26" fmla="*/ 257 w 809"/>
                  <a:gd name="T27" fmla="*/ 571 h 986"/>
                  <a:gd name="T28" fmla="*/ 365 w 809"/>
                  <a:gd name="T29" fmla="*/ 588 h 986"/>
                  <a:gd name="T30" fmla="*/ 392 w 809"/>
                  <a:gd name="T31" fmla="*/ 570 h 986"/>
                  <a:gd name="T32" fmla="*/ 390 w 809"/>
                  <a:gd name="T33" fmla="*/ 606 h 986"/>
                  <a:gd name="T34" fmla="*/ 456 w 809"/>
                  <a:gd name="T35" fmla="*/ 678 h 986"/>
                  <a:gd name="T36" fmla="*/ 408 w 809"/>
                  <a:gd name="T37" fmla="*/ 707 h 986"/>
                  <a:gd name="T38" fmla="*/ 333 w 809"/>
                  <a:gd name="T39" fmla="*/ 656 h 986"/>
                  <a:gd name="T40" fmla="*/ 281 w 809"/>
                  <a:gd name="T41" fmla="*/ 695 h 986"/>
                  <a:gd name="T42" fmla="*/ 242 w 809"/>
                  <a:gd name="T43" fmla="*/ 768 h 986"/>
                  <a:gd name="T44" fmla="*/ 274 w 809"/>
                  <a:gd name="T45" fmla="*/ 798 h 986"/>
                  <a:gd name="T46" fmla="*/ 272 w 809"/>
                  <a:gd name="T47" fmla="*/ 840 h 986"/>
                  <a:gd name="T48" fmla="*/ 308 w 809"/>
                  <a:gd name="T49" fmla="*/ 872 h 986"/>
                  <a:gd name="T50" fmla="*/ 390 w 809"/>
                  <a:gd name="T51" fmla="*/ 818 h 986"/>
                  <a:gd name="T52" fmla="*/ 473 w 809"/>
                  <a:gd name="T53" fmla="*/ 817 h 986"/>
                  <a:gd name="T54" fmla="*/ 565 w 809"/>
                  <a:gd name="T55" fmla="*/ 859 h 986"/>
                  <a:gd name="T56" fmla="*/ 601 w 809"/>
                  <a:gd name="T57" fmla="*/ 841 h 986"/>
                  <a:gd name="T58" fmla="*/ 640 w 809"/>
                  <a:gd name="T59" fmla="*/ 880 h 986"/>
                  <a:gd name="T60" fmla="*/ 705 w 809"/>
                  <a:gd name="T61" fmla="*/ 854 h 986"/>
                  <a:gd name="T62" fmla="*/ 650 w 809"/>
                  <a:gd name="T63" fmla="*/ 942 h 986"/>
                  <a:gd name="T64" fmla="*/ 680 w 809"/>
                  <a:gd name="T65" fmla="*/ 986 h 986"/>
                  <a:gd name="T66" fmla="*/ 719 w 809"/>
                  <a:gd name="T67" fmla="*/ 986 h 986"/>
                  <a:gd name="T68" fmla="*/ 782 w 809"/>
                  <a:gd name="T69" fmla="*/ 908 h 986"/>
                  <a:gd name="T70" fmla="*/ 809 w 809"/>
                  <a:gd name="T71" fmla="*/ 824 h 986"/>
                  <a:gd name="T72" fmla="*/ 693 w 809"/>
                  <a:gd name="T73" fmla="*/ 535 h 986"/>
                  <a:gd name="T74" fmla="*/ 637 w 809"/>
                  <a:gd name="T75" fmla="*/ 532 h 986"/>
                  <a:gd name="T76" fmla="*/ 650 w 809"/>
                  <a:gd name="T77" fmla="*/ 447 h 986"/>
                  <a:gd name="T78" fmla="*/ 581 w 809"/>
                  <a:gd name="T79" fmla="*/ 469 h 986"/>
                  <a:gd name="T80" fmla="*/ 556 w 809"/>
                  <a:gd name="T81" fmla="*/ 434 h 986"/>
                  <a:gd name="T82" fmla="*/ 637 w 809"/>
                  <a:gd name="T83" fmla="*/ 359 h 986"/>
                  <a:gd name="T84" fmla="*/ 559 w 809"/>
                  <a:gd name="T85" fmla="*/ 336 h 986"/>
                  <a:gd name="T86" fmla="*/ 549 w 809"/>
                  <a:gd name="T87" fmla="*/ 297 h 986"/>
                  <a:gd name="T88" fmla="*/ 578 w 809"/>
                  <a:gd name="T89" fmla="*/ 271 h 986"/>
                  <a:gd name="T90" fmla="*/ 613 w 809"/>
                  <a:gd name="T91" fmla="*/ 306 h 986"/>
                  <a:gd name="T92" fmla="*/ 657 w 809"/>
                  <a:gd name="T93" fmla="*/ 292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57" y="292"/>
                    </a:moveTo>
                    <a:lnTo>
                      <a:pt x="646" y="253"/>
                    </a:lnTo>
                    <a:lnTo>
                      <a:pt x="689" y="241"/>
                    </a:lnTo>
                    <a:lnTo>
                      <a:pt x="661" y="206"/>
                    </a:lnTo>
                    <a:lnTo>
                      <a:pt x="518" y="287"/>
                    </a:lnTo>
                    <a:lnTo>
                      <a:pt x="411" y="152"/>
                    </a:lnTo>
                    <a:lnTo>
                      <a:pt x="152" y="0"/>
                    </a:lnTo>
                    <a:lnTo>
                      <a:pt x="78" y="14"/>
                    </a:lnTo>
                    <a:lnTo>
                      <a:pt x="5" y="75"/>
                    </a:lnTo>
                    <a:lnTo>
                      <a:pt x="0" y="164"/>
                    </a:lnTo>
                    <a:lnTo>
                      <a:pt x="94" y="279"/>
                    </a:lnTo>
                    <a:lnTo>
                      <a:pt x="73" y="341"/>
                    </a:lnTo>
                    <a:lnTo>
                      <a:pt x="139" y="465"/>
                    </a:lnTo>
                    <a:lnTo>
                      <a:pt x="257" y="571"/>
                    </a:lnTo>
                    <a:lnTo>
                      <a:pt x="365" y="588"/>
                    </a:lnTo>
                    <a:lnTo>
                      <a:pt x="392" y="570"/>
                    </a:lnTo>
                    <a:lnTo>
                      <a:pt x="390" y="606"/>
                    </a:lnTo>
                    <a:lnTo>
                      <a:pt x="456" y="678"/>
                    </a:lnTo>
                    <a:lnTo>
                      <a:pt x="408" y="707"/>
                    </a:lnTo>
                    <a:lnTo>
                      <a:pt x="333" y="656"/>
                    </a:lnTo>
                    <a:lnTo>
                      <a:pt x="281" y="695"/>
                    </a:lnTo>
                    <a:lnTo>
                      <a:pt x="242" y="768"/>
                    </a:lnTo>
                    <a:lnTo>
                      <a:pt x="274" y="798"/>
                    </a:lnTo>
                    <a:lnTo>
                      <a:pt x="272" y="840"/>
                    </a:lnTo>
                    <a:lnTo>
                      <a:pt x="308" y="872"/>
                    </a:lnTo>
                    <a:lnTo>
                      <a:pt x="390" y="818"/>
                    </a:lnTo>
                    <a:lnTo>
                      <a:pt x="473" y="817"/>
                    </a:lnTo>
                    <a:lnTo>
                      <a:pt x="565" y="859"/>
                    </a:lnTo>
                    <a:lnTo>
                      <a:pt x="601" y="841"/>
                    </a:lnTo>
                    <a:lnTo>
                      <a:pt x="640" y="880"/>
                    </a:lnTo>
                    <a:lnTo>
                      <a:pt x="705" y="854"/>
                    </a:lnTo>
                    <a:lnTo>
                      <a:pt x="650" y="942"/>
                    </a:lnTo>
                    <a:lnTo>
                      <a:pt x="680" y="986"/>
                    </a:lnTo>
                    <a:lnTo>
                      <a:pt x="719" y="986"/>
                    </a:lnTo>
                    <a:lnTo>
                      <a:pt x="782" y="908"/>
                    </a:lnTo>
                    <a:lnTo>
                      <a:pt x="809" y="824"/>
                    </a:lnTo>
                    <a:lnTo>
                      <a:pt x="693" y="535"/>
                    </a:lnTo>
                    <a:lnTo>
                      <a:pt x="637" y="532"/>
                    </a:lnTo>
                    <a:lnTo>
                      <a:pt x="650" y="447"/>
                    </a:lnTo>
                    <a:lnTo>
                      <a:pt x="581" y="469"/>
                    </a:lnTo>
                    <a:lnTo>
                      <a:pt x="556" y="434"/>
                    </a:lnTo>
                    <a:lnTo>
                      <a:pt x="637" y="359"/>
                    </a:lnTo>
                    <a:lnTo>
                      <a:pt x="559" y="336"/>
                    </a:lnTo>
                    <a:lnTo>
                      <a:pt x="549" y="297"/>
                    </a:lnTo>
                    <a:lnTo>
                      <a:pt x="578" y="271"/>
                    </a:lnTo>
                    <a:lnTo>
                      <a:pt x="613" y="306"/>
                    </a:lnTo>
                    <a:lnTo>
                      <a:pt x="657" y="2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" name="Freeform 13">
                <a:extLst>
                  <a:ext uri="{FF2B5EF4-FFF2-40B4-BE49-F238E27FC236}">
                    <a16:creationId xmlns:a16="http://schemas.microsoft.com/office/drawing/2014/main" id="{1ACA7334-F245-237B-BEF8-8A5251146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140 w 222"/>
                  <a:gd name="T3" fmla="*/ 216 h 223"/>
                  <a:gd name="T4" fmla="*/ 222 w 222"/>
                  <a:gd name="T5" fmla="*/ 140 h 223"/>
                  <a:gd name="T6" fmla="*/ 216 w 222"/>
                  <a:gd name="T7" fmla="*/ 101 h 223"/>
                  <a:gd name="T8" fmla="*/ 155 w 222"/>
                  <a:gd name="T9" fmla="*/ 27 h 223"/>
                  <a:gd name="T10" fmla="*/ 88 w 222"/>
                  <a:gd name="T11" fmla="*/ 0 h 223"/>
                  <a:gd name="T12" fmla="*/ 60 w 222"/>
                  <a:gd name="T13" fmla="*/ 12 h 223"/>
                  <a:gd name="T14" fmla="*/ 64 w 222"/>
                  <a:gd name="T15" fmla="*/ 45 h 223"/>
                  <a:gd name="T16" fmla="*/ 33 w 222"/>
                  <a:gd name="T17" fmla="*/ 48 h 223"/>
                  <a:gd name="T18" fmla="*/ 0 w 222"/>
                  <a:gd name="T19" fmla="*/ 124 h 223"/>
                  <a:gd name="T20" fmla="*/ 11 w 222"/>
                  <a:gd name="T21" fmla="*/ 161 h 223"/>
                  <a:gd name="T22" fmla="*/ 37 w 222"/>
                  <a:gd name="T23" fmla="*/ 204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140" y="216"/>
                    </a:lnTo>
                    <a:lnTo>
                      <a:pt x="222" y="140"/>
                    </a:lnTo>
                    <a:lnTo>
                      <a:pt x="216" y="101"/>
                    </a:lnTo>
                    <a:lnTo>
                      <a:pt x="155" y="27"/>
                    </a:lnTo>
                    <a:lnTo>
                      <a:pt x="88" y="0"/>
                    </a:lnTo>
                    <a:lnTo>
                      <a:pt x="60" y="12"/>
                    </a:lnTo>
                    <a:lnTo>
                      <a:pt x="64" y="45"/>
                    </a:lnTo>
                    <a:lnTo>
                      <a:pt x="33" y="48"/>
                    </a:lnTo>
                    <a:lnTo>
                      <a:pt x="0" y="124"/>
                    </a:lnTo>
                    <a:lnTo>
                      <a:pt x="11" y="161"/>
                    </a:lnTo>
                    <a:lnTo>
                      <a:pt x="37" y="204"/>
                    </a:lnTo>
                    <a:lnTo>
                      <a:pt x="88" y="2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" name="Freeform 14">
                <a:extLst>
                  <a:ext uri="{FF2B5EF4-FFF2-40B4-BE49-F238E27FC236}">
                    <a16:creationId xmlns:a16="http://schemas.microsoft.com/office/drawing/2014/main" id="{8671AAF0-879E-1EF6-9C18-951ECB36C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3551"/>
                <a:ext cx="324" cy="282"/>
              </a:xfrm>
              <a:custGeom>
                <a:avLst/>
                <a:gdLst>
                  <a:gd name="T0" fmla="*/ 921 w 972"/>
                  <a:gd name="T1" fmla="*/ 603 h 846"/>
                  <a:gd name="T2" fmla="*/ 935 w 972"/>
                  <a:gd name="T3" fmla="*/ 749 h 846"/>
                  <a:gd name="T4" fmla="*/ 884 w 972"/>
                  <a:gd name="T5" fmla="*/ 802 h 846"/>
                  <a:gd name="T6" fmla="*/ 620 w 972"/>
                  <a:gd name="T7" fmla="*/ 846 h 846"/>
                  <a:gd name="T8" fmla="*/ 321 w 972"/>
                  <a:gd name="T9" fmla="*/ 747 h 846"/>
                  <a:gd name="T10" fmla="*/ 263 w 972"/>
                  <a:gd name="T11" fmla="*/ 694 h 846"/>
                  <a:gd name="T12" fmla="*/ 190 w 972"/>
                  <a:gd name="T13" fmla="*/ 675 h 846"/>
                  <a:gd name="T14" fmla="*/ 177 w 972"/>
                  <a:gd name="T15" fmla="*/ 637 h 846"/>
                  <a:gd name="T16" fmla="*/ 122 w 972"/>
                  <a:gd name="T17" fmla="*/ 602 h 846"/>
                  <a:gd name="T18" fmla="*/ 103 w 972"/>
                  <a:gd name="T19" fmla="*/ 478 h 846"/>
                  <a:gd name="T20" fmla="*/ 0 w 972"/>
                  <a:gd name="T21" fmla="*/ 349 h 846"/>
                  <a:gd name="T22" fmla="*/ 20 w 972"/>
                  <a:gd name="T23" fmla="*/ 256 h 846"/>
                  <a:gd name="T24" fmla="*/ 83 w 972"/>
                  <a:gd name="T25" fmla="*/ 219 h 846"/>
                  <a:gd name="T26" fmla="*/ 93 w 972"/>
                  <a:gd name="T27" fmla="*/ 100 h 846"/>
                  <a:gd name="T28" fmla="*/ 145 w 972"/>
                  <a:gd name="T29" fmla="*/ 105 h 846"/>
                  <a:gd name="T30" fmla="*/ 259 w 972"/>
                  <a:gd name="T31" fmla="*/ 12 h 846"/>
                  <a:gd name="T32" fmla="*/ 346 w 972"/>
                  <a:gd name="T33" fmla="*/ 0 h 846"/>
                  <a:gd name="T34" fmla="*/ 666 w 972"/>
                  <a:gd name="T35" fmla="*/ 62 h 846"/>
                  <a:gd name="T36" fmla="*/ 743 w 972"/>
                  <a:gd name="T37" fmla="*/ 142 h 846"/>
                  <a:gd name="T38" fmla="*/ 743 w 972"/>
                  <a:gd name="T39" fmla="*/ 204 h 846"/>
                  <a:gd name="T40" fmla="*/ 856 w 972"/>
                  <a:gd name="T41" fmla="*/ 359 h 846"/>
                  <a:gd name="T42" fmla="*/ 956 w 972"/>
                  <a:gd name="T43" fmla="*/ 428 h 846"/>
                  <a:gd name="T44" fmla="*/ 972 w 972"/>
                  <a:gd name="T45" fmla="*/ 483 h 846"/>
                  <a:gd name="T46" fmla="*/ 921 w 972"/>
                  <a:gd name="T47" fmla="*/ 603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2" h="846">
                    <a:moveTo>
                      <a:pt x="921" y="603"/>
                    </a:moveTo>
                    <a:lnTo>
                      <a:pt x="935" y="749"/>
                    </a:lnTo>
                    <a:lnTo>
                      <a:pt x="884" y="802"/>
                    </a:lnTo>
                    <a:lnTo>
                      <a:pt x="620" y="846"/>
                    </a:lnTo>
                    <a:lnTo>
                      <a:pt x="321" y="747"/>
                    </a:lnTo>
                    <a:lnTo>
                      <a:pt x="263" y="694"/>
                    </a:lnTo>
                    <a:lnTo>
                      <a:pt x="190" y="675"/>
                    </a:lnTo>
                    <a:lnTo>
                      <a:pt x="177" y="637"/>
                    </a:lnTo>
                    <a:lnTo>
                      <a:pt x="122" y="602"/>
                    </a:lnTo>
                    <a:lnTo>
                      <a:pt x="103" y="478"/>
                    </a:lnTo>
                    <a:lnTo>
                      <a:pt x="0" y="349"/>
                    </a:lnTo>
                    <a:lnTo>
                      <a:pt x="20" y="256"/>
                    </a:lnTo>
                    <a:lnTo>
                      <a:pt x="83" y="219"/>
                    </a:lnTo>
                    <a:lnTo>
                      <a:pt x="93" y="100"/>
                    </a:lnTo>
                    <a:lnTo>
                      <a:pt x="145" y="105"/>
                    </a:lnTo>
                    <a:lnTo>
                      <a:pt x="259" y="12"/>
                    </a:lnTo>
                    <a:lnTo>
                      <a:pt x="346" y="0"/>
                    </a:lnTo>
                    <a:lnTo>
                      <a:pt x="666" y="62"/>
                    </a:lnTo>
                    <a:lnTo>
                      <a:pt x="743" y="142"/>
                    </a:lnTo>
                    <a:lnTo>
                      <a:pt x="743" y="204"/>
                    </a:lnTo>
                    <a:lnTo>
                      <a:pt x="856" y="359"/>
                    </a:lnTo>
                    <a:lnTo>
                      <a:pt x="956" y="428"/>
                    </a:lnTo>
                    <a:lnTo>
                      <a:pt x="972" y="483"/>
                    </a:lnTo>
                    <a:lnTo>
                      <a:pt x="921" y="60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" name="Freeform 15">
                <a:extLst>
                  <a:ext uri="{FF2B5EF4-FFF2-40B4-BE49-F238E27FC236}">
                    <a16:creationId xmlns:a16="http://schemas.microsoft.com/office/drawing/2014/main" id="{316893D2-854E-EA5B-7FDC-0460F0DE5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8" y="3530"/>
                <a:ext cx="321" cy="409"/>
              </a:xfrm>
              <a:custGeom>
                <a:avLst/>
                <a:gdLst>
                  <a:gd name="T0" fmla="*/ 758 w 964"/>
                  <a:gd name="T1" fmla="*/ 270 h 1227"/>
                  <a:gd name="T2" fmla="*/ 747 w 964"/>
                  <a:gd name="T3" fmla="*/ 289 h 1227"/>
                  <a:gd name="T4" fmla="*/ 840 w 964"/>
                  <a:gd name="T5" fmla="*/ 350 h 1227"/>
                  <a:gd name="T6" fmla="*/ 861 w 964"/>
                  <a:gd name="T7" fmla="*/ 413 h 1227"/>
                  <a:gd name="T8" fmla="*/ 825 w 964"/>
                  <a:gd name="T9" fmla="*/ 460 h 1227"/>
                  <a:gd name="T10" fmla="*/ 866 w 964"/>
                  <a:gd name="T11" fmla="*/ 436 h 1227"/>
                  <a:gd name="T12" fmla="*/ 866 w 964"/>
                  <a:gd name="T13" fmla="*/ 351 h 1227"/>
                  <a:gd name="T14" fmla="*/ 927 w 964"/>
                  <a:gd name="T15" fmla="*/ 405 h 1227"/>
                  <a:gd name="T16" fmla="*/ 964 w 964"/>
                  <a:gd name="T17" fmla="*/ 512 h 1227"/>
                  <a:gd name="T18" fmla="*/ 920 w 964"/>
                  <a:gd name="T19" fmla="*/ 605 h 1227"/>
                  <a:gd name="T20" fmla="*/ 742 w 964"/>
                  <a:gd name="T21" fmla="*/ 855 h 1227"/>
                  <a:gd name="T22" fmla="*/ 746 w 964"/>
                  <a:gd name="T23" fmla="*/ 892 h 1227"/>
                  <a:gd name="T24" fmla="*/ 636 w 964"/>
                  <a:gd name="T25" fmla="*/ 1118 h 1227"/>
                  <a:gd name="T26" fmla="*/ 568 w 964"/>
                  <a:gd name="T27" fmla="*/ 1179 h 1227"/>
                  <a:gd name="T28" fmla="*/ 529 w 964"/>
                  <a:gd name="T29" fmla="*/ 1199 h 1227"/>
                  <a:gd name="T30" fmla="*/ 494 w 964"/>
                  <a:gd name="T31" fmla="*/ 1172 h 1227"/>
                  <a:gd name="T32" fmla="*/ 427 w 964"/>
                  <a:gd name="T33" fmla="*/ 1185 h 1227"/>
                  <a:gd name="T34" fmla="*/ 437 w 964"/>
                  <a:gd name="T35" fmla="*/ 1156 h 1227"/>
                  <a:gd name="T36" fmla="*/ 276 w 964"/>
                  <a:gd name="T37" fmla="*/ 1152 h 1227"/>
                  <a:gd name="T38" fmla="*/ 210 w 964"/>
                  <a:gd name="T39" fmla="*/ 1165 h 1227"/>
                  <a:gd name="T40" fmla="*/ 147 w 964"/>
                  <a:gd name="T41" fmla="*/ 1227 h 1227"/>
                  <a:gd name="T42" fmla="*/ 8 w 964"/>
                  <a:gd name="T43" fmla="*/ 1161 h 1227"/>
                  <a:gd name="T44" fmla="*/ 109 w 964"/>
                  <a:gd name="T45" fmla="*/ 979 h 1227"/>
                  <a:gd name="T46" fmla="*/ 113 w 964"/>
                  <a:gd name="T47" fmla="*/ 888 h 1227"/>
                  <a:gd name="T48" fmla="*/ 178 w 964"/>
                  <a:gd name="T49" fmla="*/ 724 h 1227"/>
                  <a:gd name="T50" fmla="*/ 52 w 964"/>
                  <a:gd name="T51" fmla="*/ 578 h 1227"/>
                  <a:gd name="T52" fmla="*/ 11 w 964"/>
                  <a:gd name="T53" fmla="*/ 455 h 1227"/>
                  <a:gd name="T54" fmla="*/ 0 w 964"/>
                  <a:gd name="T55" fmla="*/ 282 h 1227"/>
                  <a:gd name="T56" fmla="*/ 60 w 964"/>
                  <a:gd name="T57" fmla="*/ 167 h 1227"/>
                  <a:gd name="T58" fmla="*/ 149 w 964"/>
                  <a:gd name="T59" fmla="*/ 85 h 1227"/>
                  <a:gd name="T60" fmla="*/ 164 w 964"/>
                  <a:gd name="T61" fmla="*/ 24 h 1227"/>
                  <a:gd name="T62" fmla="*/ 229 w 964"/>
                  <a:gd name="T63" fmla="*/ 31 h 1227"/>
                  <a:gd name="T64" fmla="*/ 194 w 964"/>
                  <a:gd name="T65" fmla="*/ 0 h 1227"/>
                  <a:gd name="T66" fmla="*/ 569 w 964"/>
                  <a:gd name="T67" fmla="*/ 132 h 1227"/>
                  <a:gd name="T68" fmla="*/ 711 w 964"/>
                  <a:gd name="T69" fmla="*/ 265 h 1227"/>
                  <a:gd name="T70" fmla="*/ 758 w 964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4" h="1227">
                    <a:moveTo>
                      <a:pt x="758" y="270"/>
                    </a:moveTo>
                    <a:lnTo>
                      <a:pt x="747" y="289"/>
                    </a:lnTo>
                    <a:lnTo>
                      <a:pt x="840" y="350"/>
                    </a:lnTo>
                    <a:lnTo>
                      <a:pt x="861" y="413"/>
                    </a:lnTo>
                    <a:lnTo>
                      <a:pt x="825" y="460"/>
                    </a:lnTo>
                    <a:lnTo>
                      <a:pt x="866" y="436"/>
                    </a:lnTo>
                    <a:lnTo>
                      <a:pt x="866" y="351"/>
                    </a:lnTo>
                    <a:lnTo>
                      <a:pt x="927" y="405"/>
                    </a:lnTo>
                    <a:lnTo>
                      <a:pt x="964" y="512"/>
                    </a:lnTo>
                    <a:lnTo>
                      <a:pt x="920" y="605"/>
                    </a:lnTo>
                    <a:lnTo>
                      <a:pt x="742" y="855"/>
                    </a:lnTo>
                    <a:lnTo>
                      <a:pt x="746" y="892"/>
                    </a:lnTo>
                    <a:lnTo>
                      <a:pt x="636" y="1118"/>
                    </a:lnTo>
                    <a:lnTo>
                      <a:pt x="568" y="1179"/>
                    </a:lnTo>
                    <a:lnTo>
                      <a:pt x="529" y="1199"/>
                    </a:lnTo>
                    <a:lnTo>
                      <a:pt x="494" y="1172"/>
                    </a:lnTo>
                    <a:lnTo>
                      <a:pt x="427" y="1185"/>
                    </a:lnTo>
                    <a:lnTo>
                      <a:pt x="437" y="1156"/>
                    </a:lnTo>
                    <a:lnTo>
                      <a:pt x="276" y="1152"/>
                    </a:lnTo>
                    <a:lnTo>
                      <a:pt x="210" y="1165"/>
                    </a:lnTo>
                    <a:lnTo>
                      <a:pt x="147" y="1227"/>
                    </a:lnTo>
                    <a:lnTo>
                      <a:pt x="8" y="1161"/>
                    </a:lnTo>
                    <a:lnTo>
                      <a:pt x="109" y="979"/>
                    </a:lnTo>
                    <a:lnTo>
                      <a:pt x="113" y="888"/>
                    </a:lnTo>
                    <a:lnTo>
                      <a:pt x="178" y="724"/>
                    </a:lnTo>
                    <a:lnTo>
                      <a:pt x="52" y="578"/>
                    </a:lnTo>
                    <a:lnTo>
                      <a:pt x="11" y="455"/>
                    </a:lnTo>
                    <a:lnTo>
                      <a:pt x="0" y="282"/>
                    </a:lnTo>
                    <a:lnTo>
                      <a:pt x="60" y="167"/>
                    </a:lnTo>
                    <a:lnTo>
                      <a:pt x="149" y="85"/>
                    </a:lnTo>
                    <a:lnTo>
                      <a:pt x="164" y="24"/>
                    </a:lnTo>
                    <a:lnTo>
                      <a:pt x="229" y="31"/>
                    </a:lnTo>
                    <a:lnTo>
                      <a:pt x="194" y="0"/>
                    </a:lnTo>
                    <a:lnTo>
                      <a:pt x="569" y="132"/>
                    </a:lnTo>
                    <a:lnTo>
                      <a:pt x="711" y="265"/>
                    </a:lnTo>
                    <a:lnTo>
                      <a:pt x="758" y="27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" name="Freeform 16">
                <a:extLst>
                  <a:ext uri="{FF2B5EF4-FFF2-40B4-BE49-F238E27FC236}">
                    <a16:creationId xmlns:a16="http://schemas.microsoft.com/office/drawing/2014/main" id="{C479ABE0-732F-3EF3-7347-1B53E0973A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0" y="3551"/>
                <a:ext cx="71" cy="40"/>
              </a:xfrm>
              <a:custGeom>
                <a:avLst/>
                <a:gdLst>
                  <a:gd name="T0" fmla="*/ 125 w 213"/>
                  <a:gd name="T1" fmla="*/ 32 h 120"/>
                  <a:gd name="T2" fmla="*/ 203 w 213"/>
                  <a:gd name="T3" fmla="*/ 0 h 120"/>
                  <a:gd name="T4" fmla="*/ 213 w 213"/>
                  <a:gd name="T5" fmla="*/ 110 h 120"/>
                  <a:gd name="T6" fmla="*/ 145 w 213"/>
                  <a:gd name="T7" fmla="*/ 93 h 120"/>
                  <a:gd name="T8" fmla="*/ 114 w 213"/>
                  <a:gd name="T9" fmla="*/ 120 h 120"/>
                  <a:gd name="T10" fmla="*/ 73 w 213"/>
                  <a:gd name="T11" fmla="*/ 115 h 120"/>
                  <a:gd name="T12" fmla="*/ 27 w 213"/>
                  <a:gd name="T13" fmla="*/ 111 h 120"/>
                  <a:gd name="T14" fmla="*/ 0 w 213"/>
                  <a:gd name="T15" fmla="*/ 91 h 120"/>
                  <a:gd name="T16" fmla="*/ 75 w 213"/>
                  <a:gd name="T17" fmla="*/ 99 h 120"/>
                  <a:gd name="T18" fmla="*/ 125 w 213"/>
                  <a:gd name="T19" fmla="*/ 3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120">
                    <a:moveTo>
                      <a:pt x="125" y="32"/>
                    </a:moveTo>
                    <a:lnTo>
                      <a:pt x="203" y="0"/>
                    </a:lnTo>
                    <a:lnTo>
                      <a:pt x="213" y="110"/>
                    </a:lnTo>
                    <a:lnTo>
                      <a:pt x="145" y="93"/>
                    </a:lnTo>
                    <a:lnTo>
                      <a:pt x="114" y="120"/>
                    </a:lnTo>
                    <a:lnTo>
                      <a:pt x="73" y="115"/>
                    </a:lnTo>
                    <a:lnTo>
                      <a:pt x="27" y="111"/>
                    </a:lnTo>
                    <a:lnTo>
                      <a:pt x="0" y="91"/>
                    </a:lnTo>
                    <a:lnTo>
                      <a:pt x="75" y="99"/>
                    </a:lnTo>
                    <a:lnTo>
                      <a:pt x="125" y="32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" name="Freeform 17">
                <a:extLst>
                  <a:ext uri="{FF2B5EF4-FFF2-40B4-BE49-F238E27FC236}">
                    <a16:creationId xmlns:a16="http://schemas.microsoft.com/office/drawing/2014/main" id="{3EC2BCA4-BB9D-01E7-30BA-609ACEE7E9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2" y="3551"/>
                <a:ext cx="325" cy="304"/>
              </a:xfrm>
              <a:custGeom>
                <a:avLst/>
                <a:gdLst>
                  <a:gd name="T0" fmla="*/ 7 w 975"/>
                  <a:gd name="T1" fmla="*/ 346 h 910"/>
                  <a:gd name="T2" fmla="*/ 44 w 975"/>
                  <a:gd name="T3" fmla="*/ 274 h 910"/>
                  <a:gd name="T4" fmla="*/ 96 w 975"/>
                  <a:gd name="T5" fmla="*/ 249 h 910"/>
                  <a:gd name="T6" fmla="*/ 255 w 975"/>
                  <a:gd name="T7" fmla="*/ 312 h 910"/>
                  <a:gd name="T8" fmla="*/ 308 w 975"/>
                  <a:gd name="T9" fmla="*/ 368 h 910"/>
                  <a:gd name="T10" fmla="*/ 282 w 975"/>
                  <a:gd name="T11" fmla="*/ 378 h 910"/>
                  <a:gd name="T12" fmla="*/ 346 w 975"/>
                  <a:gd name="T13" fmla="*/ 390 h 910"/>
                  <a:gd name="T14" fmla="*/ 361 w 975"/>
                  <a:gd name="T15" fmla="*/ 359 h 910"/>
                  <a:gd name="T16" fmla="*/ 390 w 975"/>
                  <a:gd name="T17" fmla="*/ 362 h 910"/>
                  <a:gd name="T18" fmla="*/ 429 w 975"/>
                  <a:gd name="T19" fmla="*/ 286 h 910"/>
                  <a:gd name="T20" fmla="*/ 467 w 975"/>
                  <a:gd name="T21" fmla="*/ 267 h 910"/>
                  <a:gd name="T22" fmla="*/ 484 w 975"/>
                  <a:gd name="T23" fmla="*/ 216 h 910"/>
                  <a:gd name="T24" fmla="*/ 436 w 975"/>
                  <a:gd name="T25" fmla="*/ 198 h 910"/>
                  <a:gd name="T26" fmla="*/ 419 w 975"/>
                  <a:gd name="T27" fmla="*/ 129 h 910"/>
                  <a:gd name="T28" fmla="*/ 430 w 975"/>
                  <a:gd name="T29" fmla="*/ 84 h 910"/>
                  <a:gd name="T30" fmla="*/ 520 w 975"/>
                  <a:gd name="T31" fmla="*/ 0 h 910"/>
                  <a:gd name="T32" fmla="*/ 615 w 975"/>
                  <a:gd name="T33" fmla="*/ 73 h 910"/>
                  <a:gd name="T34" fmla="*/ 627 w 975"/>
                  <a:gd name="T35" fmla="*/ 190 h 910"/>
                  <a:gd name="T36" fmla="*/ 667 w 975"/>
                  <a:gd name="T37" fmla="*/ 276 h 910"/>
                  <a:gd name="T38" fmla="*/ 836 w 975"/>
                  <a:gd name="T39" fmla="*/ 314 h 910"/>
                  <a:gd name="T40" fmla="*/ 872 w 975"/>
                  <a:gd name="T41" fmla="*/ 379 h 910"/>
                  <a:gd name="T42" fmla="*/ 975 w 975"/>
                  <a:gd name="T43" fmla="*/ 412 h 910"/>
                  <a:gd name="T44" fmla="*/ 750 w 975"/>
                  <a:gd name="T45" fmla="*/ 430 h 910"/>
                  <a:gd name="T46" fmla="*/ 538 w 975"/>
                  <a:gd name="T47" fmla="*/ 505 h 910"/>
                  <a:gd name="T48" fmla="*/ 435 w 975"/>
                  <a:gd name="T49" fmla="*/ 474 h 910"/>
                  <a:gd name="T50" fmla="*/ 413 w 975"/>
                  <a:gd name="T51" fmla="*/ 429 h 910"/>
                  <a:gd name="T52" fmla="*/ 400 w 975"/>
                  <a:gd name="T53" fmla="*/ 453 h 910"/>
                  <a:gd name="T54" fmla="*/ 344 w 975"/>
                  <a:gd name="T55" fmla="*/ 451 h 910"/>
                  <a:gd name="T56" fmla="*/ 343 w 975"/>
                  <a:gd name="T57" fmla="*/ 535 h 910"/>
                  <a:gd name="T58" fmla="*/ 384 w 975"/>
                  <a:gd name="T59" fmla="*/ 615 h 910"/>
                  <a:gd name="T60" fmla="*/ 390 w 975"/>
                  <a:gd name="T61" fmla="*/ 747 h 910"/>
                  <a:gd name="T62" fmla="*/ 301 w 975"/>
                  <a:gd name="T63" fmla="*/ 853 h 910"/>
                  <a:gd name="T64" fmla="*/ 161 w 975"/>
                  <a:gd name="T65" fmla="*/ 910 h 910"/>
                  <a:gd name="T66" fmla="*/ 152 w 975"/>
                  <a:gd name="T67" fmla="*/ 869 h 910"/>
                  <a:gd name="T68" fmla="*/ 58 w 975"/>
                  <a:gd name="T69" fmla="*/ 731 h 910"/>
                  <a:gd name="T70" fmla="*/ 47 w 975"/>
                  <a:gd name="T71" fmla="*/ 548 h 910"/>
                  <a:gd name="T72" fmla="*/ 0 w 975"/>
                  <a:gd name="T73" fmla="*/ 399 h 910"/>
                  <a:gd name="T74" fmla="*/ 7 w 975"/>
                  <a:gd name="T75" fmla="*/ 346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10">
                    <a:moveTo>
                      <a:pt x="7" y="346"/>
                    </a:moveTo>
                    <a:lnTo>
                      <a:pt x="44" y="274"/>
                    </a:lnTo>
                    <a:lnTo>
                      <a:pt x="96" y="249"/>
                    </a:lnTo>
                    <a:lnTo>
                      <a:pt x="255" y="312"/>
                    </a:lnTo>
                    <a:lnTo>
                      <a:pt x="308" y="368"/>
                    </a:lnTo>
                    <a:lnTo>
                      <a:pt x="282" y="378"/>
                    </a:lnTo>
                    <a:lnTo>
                      <a:pt x="346" y="390"/>
                    </a:lnTo>
                    <a:lnTo>
                      <a:pt x="361" y="359"/>
                    </a:lnTo>
                    <a:lnTo>
                      <a:pt x="390" y="362"/>
                    </a:lnTo>
                    <a:lnTo>
                      <a:pt x="429" y="286"/>
                    </a:lnTo>
                    <a:lnTo>
                      <a:pt x="467" y="267"/>
                    </a:lnTo>
                    <a:lnTo>
                      <a:pt x="484" y="216"/>
                    </a:lnTo>
                    <a:lnTo>
                      <a:pt x="436" y="198"/>
                    </a:lnTo>
                    <a:lnTo>
                      <a:pt x="419" y="129"/>
                    </a:lnTo>
                    <a:lnTo>
                      <a:pt x="430" y="84"/>
                    </a:lnTo>
                    <a:lnTo>
                      <a:pt x="520" y="0"/>
                    </a:lnTo>
                    <a:lnTo>
                      <a:pt x="615" y="73"/>
                    </a:lnTo>
                    <a:lnTo>
                      <a:pt x="627" y="190"/>
                    </a:lnTo>
                    <a:lnTo>
                      <a:pt x="667" y="276"/>
                    </a:lnTo>
                    <a:lnTo>
                      <a:pt x="836" y="314"/>
                    </a:lnTo>
                    <a:lnTo>
                      <a:pt x="872" y="379"/>
                    </a:lnTo>
                    <a:lnTo>
                      <a:pt x="975" y="412"/>
                    </a:lnTo>
                    <a:lnTo>
                      <a:pt x="750" y="430"/>
                    </a:lnTo>
                    <a:lnTo>
                      <a:pt x="538" y="505"/>
                    </a:lnTo>
                    <a:lnTo>
                      <a:pt x="435" y="474"/>
                    </a:lnTo>
                    <a:lnTo>
                      <a:pt x="413" y="429"/>
                    </a:lnTo>
                    <a:lnTo>
                      <a:pt x="400" y="453"/>
                    </a:lnTo>
                    <a:lnTo>
                      <a:pt x="344" y="451"/>
                    </a:lnTo>
                    <a:lnTo>
                      <a:pt x="343" y="535"/>
                    </a:lnTo>
                    <a:lnTo>
                      <a:pt x="384" y="615"/>
                    </a:lnTo>
                    <a:lnTo>
                      <a:pt x="390" y="747"/>
                    </a:lnTo>
                    <a:lnTo>
                      <a:pt x="301" y="853"/>
                    </a:lnTo>
                    <a:lnTo>
                      <a:pt x="161" y="910"/>
                    </a:lnTo>
                    <a:lnTo>
                      <a:pt x="152" y="869"/>
                    </a:lnTo>
                    <a:lnTo>
                      <a:pt x="58" y="731"/>
                    </a:lnTo>
                    <a:lnTo>
                      <a:pt x="47" y="548"/>
                    </a:lnTo>
                    <a:lnTo>
                      <a:pt x="0" y="399"/>
                    </a:lnTo>
                    <a:lnTo>
                      <a:pt x="7" y="34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" name="Freeform 18">
                <a:extLst>
                  <a:ext uri="{FF2B5EF4-FFF2-40B4-BE49-F238E27FC236}">
                    <a16:creationId xmlns:a16="http://schemas.microsoft.com/office/drawing/2014/main" id="{BB3C2482-C223-C700-2784-4DAF105AE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3551"/>
                <a:ext cx="270" cy="329"/>
              </a:xfrm>
              <a:custGeom>
                <a:avLst/>
                <a:gdLst>
                  <a:gd name="T0" fmla="*/ 657 w 809"/>
                  <a:gd name="T1" fmla="*/ 292 h 986"/>
                  <a:gd name="T2" fmla="*/ 613 w 809"/>
                  <a:gd name="T3" fmla="*/ 306 h 986"/>
                  <a:gd name="T4" fmla="*/ 578 w 809"/>
                  <a:gd name="T5" fmla="*/ 271 h 986"/>
                  <a:gd name="T6" fmla="*/ 549 w 809"/>
                  <a:gd name="T7" fmla="*/ 297 h 986"/>
                  <a:gd name="T8" fmla="*/ 559 w 809"/>
                  <a:gd name="T9" fmla="*/ 336 h 986"/>
                  <a:gd name="T10" fmla="*/ 637 w 809"/>
                  <a:gd name="T11" fmla="*/ 359 h 986"/>
                  <a:gd name="T12" fmla="*/ 556 w 809"/>
                  <a:gd name="T13" fmla="*/ 434 h 986"/>
                  <a:gd name="T14" fmla="*/ 581 w 809"/>
                  <a:gd name="T15" fmla="*/ 469 h 986"/>
                  <a:gd name="T16" fmla="*/ 650 w 809"/>
                  <a:gd name="T17" fmla="*/ 447 h 986"/>
                  <a:gd name="T18" fmla="*/ 637 w 809"/>
                  <a:gd name="T19" fmla="*/ 532 h 986"/>
                  <a:gd name="T20" fmla="*/ 693 w 809"/>
                  <a:gd name="T21" fmla="*/ 535 h 986"/>
                  <a:gd name="T22" fmla="*/ 809 w 809"/>
                  <a:gd name="T23" fmla="*/ 824 h 986"/>
                  <a:gd name="T24" fmla="*/ 782 w 809"/>
                  <a:gd name="T25" fmla="*/ 908 h 986"/>
                  <a:gd name="T26" fmla="*/ 719 w 809"/>
                  <a:gd name="T27" fmla="*/ 986 h 986"/>
                  <a:gd name="T28" fmla="*/ 680 w 809"/>
                  <a:gd name="T29" fmla="*/ 986 h 986"/>
                  <a:gd name="T30" fmla="*/ 650 w 809"/>
                  <a:gd name="T31" fmla="*/ 942 h 986"/>
                  <a:gd name="T32" fmla="*/ 705 w 809"/>
                  <a:gd name="T33" fmla="*/ 854 h 986"/>
                  <a:gd name="T34" fmla="*/ 640 w 809"/>
                  <a:gd name="T35" fmla="*/ 880 h 986"/>
                  <a:gd name="T36" fmla="*/ 601 w 809"/>
                  <a:gd name="T37" fmla="*/ 841 h 986"/>
                  <a:gd name="T38" fmla="*/ 565 w 809"/>
                  <a:gd name="T39" fmla="*/ 859 h 986"/>
                  <a:gd name="T40" fmla="*/ 473 w 809"/>
                  <a:gd name="T41" fmla="*/ 817 h 986"/>
                  <a:gd name="T42" fmla="*/ 390 w 809"/>
                  <a:gd name="T43" fmla="*/ 818 h 986"/>
                  <a:gd name="T44" fmla="*/ 308 w 809"/>
                  <a:gd name="T45" fmla="*/ 872 h 986"/>
                  <a:gd name="T46" fmla="*/ 272 w 809"/>
                  <a:gd name="T47" fmla="*/ 840 h 986"/>
                  <a:gd name="T48" fmla="*/ 274 w 809"/>
                  <a:gd name="T49" fmla="*/ 798 h 986"/>
                  <a:gd name="T50" fmla="*/ 242 w 809"/>
                  <a:gd name="T51" fmla="*/ 768 h 986"/>
                  <a:gd name="T52" fmla="*/ 281 w 809"/>
                  <a:gd name="T53" fmla="*/ 695 h 986"/>
                  <a:gd name="T54" fmla="*/ 333 w 809"/>
                  <a:gd name="T55" fmla="*/ 656 h 986"/>
                  <a:gd name="T56" fmla="*/ 408 w 809"/>
                  <a:gd name="T57" fmla="*/ 707 h 986"/>
                  <a:gd name="T58" fmla="*/ 456 w 809"/>
                  <a:gd name="T59" fmla="*/ 678 h 986"/>
                  <a:gd name="T60" fmla="*/ 390 w 809"/>
                  <a:gd name="T61" fmla="*/ 606 h 986"/>
                  <a:gd name="T62" fmla="*/ 392 w 809"/>
                  <a:gd name="T63" fmla="*/ 570 h 986"/>
                  <a:gd name="T64" fmla="*/ 365 w 809"/>
                  <a:gd name="T65" fmla="*/ 588 h 986"/>
                  <a:gd name="T66" fmla="*/ 257 w 809"/>
                  <a:gd name="T67" fmla="*/ 571 h 986"/>
                  <a:gd name="T68" fmla="*/ 139 w 809"/>
                  <a:gd name="T69" fmla="*/ 465 h 986"/>
                  <a:gd name="T70" fmla="*/ 73 w 809"/>
                  <a:gd name="T71" fmla="*/ 341 h 986"/>
                  <a:gd name="T72" fmla="*/ 94 w 809"/>
                  <a:gd name="T73" fmla="*/ 279 h 986"/>
                  <a:gd name="T74" fmla="*/ 0 w 809"/>
                  <a:gd name="T75" fmla="*/ 164 h 986"/>
                  <a:gd name="T76" fmla="*/ 5 w 809"/>
                  <a:gd name="T77" fmla="*/ 75 h 986"/>
                  <a:gd name="T78" fmla="*/ 78 w 809"/>
                  <a:gd name="T79" fmla="*/ 14 h 986"/>
                  <a:gd name="T80" fmla="*/ 152 w 809"/>
                  <a:gd name="T81" fmla="*/ 0 h 986"/>
                  <a:gd name="T82" fmla="*/ 411 w 809"/>
                  <a:gd name="T83" fmla="*/ 152 h 986"/>
                  <a:gd name="T84" fmla="*/ 518 w 809"/>
                  <a:gd name="T85" fmla="*/ 287 h 986"/>
                  <a:gd name="T86" fmla="*/ 661 w 809"/>
                  <a:gd name="T87" fmla="*/ 206 h 986"/>
                  <a:gd name="T88" fmla="*/ 689 w 809"/>
                  <a:gd name="T89" fmla="*/ 241 h 986"/>
                  <a:gd name="T90" fmla="*/ 646 w 809"/>
                  <a:gd name="T91" fmla="*/ 253 h 986"/>
                  <a:gd name="T92" fmla="*/ 657 w 809"/>
                  <a:gd name="T93" fmla="*/ 292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6">
                    <a:moveTo>
                      <a:pt x="657" y="292"/>
                    </a:moveTo>
                    <a:lnTo>
                      <a:pt x="613" y="306"/>
                    </a:lnTo>
                    <a:lnTo>
                      <a:pt x="578" y="271"/>
                    </a:lnTo>
                    <a:lnTo>
                      <a:pt x="549" y="297"/>
                    </a:lnTo>
                    <a:lnTo>
                      <a:pt x="559" y="336"/>
                    </a:lnTo>
                    <a:lnTo>
                      <a:pt x="637" y="359"/>
                    </a:lnTo>
                    <a:lnTo>
                      <a:pt x="556" y="434"/>
                    </a:lnTo>
                    <a:lnTo>
                      <a:pt x="581" y="469"/>
                    </a:lnTo>
                    <a:lnTo>
                      <a:pt x="650" y="447"/>
                    </a:lnTo>
                    <a:lnTo>
                      <a:pt x="637" y="532"/>
                    </a:lnTo>
                    <a:lnTo>
                      <a:pt x="693" y="535"/>
                    </a:lnTo>
                    <a:lnTo>
                      <a:pt x="809" y="824"/>
                    </a:lnTo>
                    <a:lnTo>
                      <a:pt x="782" y="908"/>
                    </a:lnTo>
                    <a:lnTo>
                      <a:pt x="719" y="986"/>
                    </a:lnTo>
                    <a:lnTo>
                      <a:pt x="680" y="986"/>
                    </a:lnTo>
                    <a:lnTo>
                      <a:pt x="650" y="942"/>
                    </a:lnTo>
                    <a:lnTo>
                      <a:pt x="705" y="854"/>
                    </a:lnTo>
                    <a:lnTo>
                      <a:pt x="640" y="880"/>
                    </a:lnTo>
                    <a:lnTo>
                      <a:pt x="601" y="841"/>
                    </a:lnTo>
                    <a:lnTo>
                      <a:pt x="565" y="859"/>
                    </a:lnTo>
                    <a:lnTo>
                      <a:pt x="473" y="817"/>
                    </a:lnTo>
                    <a:lnTo>
                      <a:pt x="390" y="818"/>
                    </a:lnTo>
                    <a:lnTo>
                      <a:pt x="308" y="872"/>
                    </a:lnTo>
                    <a:lnTo>
                      <a:pt x="272" y="840"/>
                    </a:lnTo>
                    <a:lnTo>
                      <a:pt x="274" y="798"/>
                    </a:lnTo>
                    <a:lnTo>
                      <a:pt x="242" y="768"/>
                    </a:lnTo>
                    <a:lnTo>
                      <a:pt x="281" y="695"/>
                    </a:lnTo>
                    <a:lnTo>
                      <a:pt x="333" y="656"/>
                    </a:lnTo>
                    <a:lnTo>
                      <a:pt x="408" y="707"/>
                    </a:lnTo>
                    <a:lnTo>
                      <a:pt x="456" y="678"/>
                    </a:lnTo>
                    <a:lnTo>
                      <a:pt x="390" y="606"/>
                    </a:lnTo>
                    <a:lnTo>
                      <a:pt x="392" y="570"/>
                    </a:lnTo>
                    <a:lnTo>
                      <a:pt x="365" y="588"/>
                    </a:lnTo>
                    <a:lnTo>
                      <a:pt x="257" y="571"/>
                    </a:lnTo>
                    <a:lnTo>
                      <a:pt x="139" y="465"/>
                    </a:lnTo>
                    <a:lnTo>
                      <a:pt x="73" y="341"/>
                    </a:lnTo>
                    <a:lnTo>
                      <a:pt x="94" y="279"/>
                    </a:lnTo>
                    <a:lnTo>
                      <a:pt x="0" y="164"/>
                    </a:lnTo>
                    <a:lnTo>
                      <a:pt x="5" y="75"/>
                    </a:lnTo>
                    <a:lnTo>
                      <a:pt x="78" y="14"/>
                    </a:lnTo>
                    <a:lnTo>
                      <a:pt x="152" y="0"/>
                    </a:lnTo>
                    <a:lnTo>
                      <a:pt x="411" y="152"/>
                    </a:lnTo>
                    <a:lnTo>
                      <a:pt x="518" y="287"/>
                    </a:lnTo>
                    <a:lnTo>
                      <a:pt x="661" y="206"/>
                    </a:lnTo>
                    <a:lnTo>
                      <a:pt x="689" y="241"/>
                    </a:lnTo>
                    <a:lnTo>
                      <a:pt x="646" y="253"/>
                    </a:lnTo>
                    <a:lnTo>
                      <a:pt x="657" y="292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Freeform 19">
                <a:extLst>
                  <a:ext uri="{FF2B5EF4-FFF2-40B4-BE49-F238E27FC236}">
                    <a16:creationId xmlns:a16="http://schemas.microsoft.com/office/drawing/2014/main" id="{F3801D6F-7D04-BE03-8DCF-91D0186EF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" y="3551"/>
                <a:ext cx="74" cy="75"/>
              </a:xfrm>
              <a:custGeom>
                <a:avLst/>
                <a:gdLst>
                  <a:gd name="T0" fmla="*/ 88 w 222"/>
                  <a:gd name="T1" fmla="*/ 223 h 223"/>
                  <a:gd name="T2" fmla="*/ 37 w 222"/>
                  <a:gd name="T3" fmla="*/ 204 h 223"/>
                  <a:gd name="T4" fmla="*/ 11 w 222"/>
                  <a:gd name="T5" fmla="*/ 161 h 223"/>
                  <a:gd name="T6" fmla="*/ 0 w 222"/>
                  <a:gd name="T7" fmla="*/ 124 h 223"/>
                  <a:gd name="T8" fmla="*/ 33 w 222"/>
                  <a:gd name="T9" fmla="*/ 48 h 223"/>
                  <a:gd name="T10" fmla="*/ 64 w 222"/>
                  <a:gd name="T11" fmla="*/ 45 h 223"/>
                  <a:gd name="T12" fmla="*/ 60 w 222"/>
                  <a:gd name="T13" fmla="*/ 12 h 223"/>
                  <a:gd name="T14" fmla="*/ 88 w 222"/>
                  <a:gd name="T15" fmla="*/ 0 h 223"/>
                  <a:gd name="T16" fmla="*/ 155 w 222"/>
                  <a:gd name="T17" fmla="*/ 27 h 223"/>
                  <a:gd name="T18" fmla="*/ 216 w 222"/>
                  <a:gd name="T19" fmla="*/ 101 h 223"/>
                  <a:gd name="T20" fmla="*/ 222 w 222"/>
                  <a:gd name="T21" fmla="*/ 140 h 223"/>
                  <a:gd name="T22" fmla="*/ 140 w 222"/>
                  <a:gd name="T23" fmla="*/ 216 h 223"/>
                  <a:gd name="T24" fmla="*/ 88 w 222"/>
                  <a:gd name="T2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3">
                    <a:moveTo>
                      <a:pt x="88" y="223"/>
                    </a:moveTo>
                    <a:lnTo>
                      <a:pt x="37" y="204"/>
                    </a:lnTo>
                    <a:lnTo>
                      <a:pt x="11" y="161"/>
                    </a:lnTo>
                    <a:lnTo>
                      <a:pt x="0" y="124"/>
                    </a:lnTo>
                    <a:lnTo>
                      <a:pt x="33" y="48"/>
                    </a:lnTo>
                    <a:lnTo>
                      <a:pt x="64" y="45"/>
                    </a:lnTo>
                    <a:lnTo>
                      <a:pt x="60" y="12"/>
                    </a:lnTo>
                    <a:lnTo>
                      <a:pt x="88" y="0"/>
                    </a:lnTo>
                    <a:lnTo>
                      <a:pt x="155" y="27"/>
                    </a:lnTo>
                    <a:lnTo>
                      <a:pt x="216" y="101"/>
                    </a:lnTo>
                    <a:lnTo>
                      <a:pt x="222" y="140"/>
                    </a:lnTo>
                    <a:lnTo>
                      <a:pt x="140" y="216"/>
                    </a:lnTo>
                    <a:lnTo>
                      <a:pt x="88" y="223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20">
                <a:extLst>
                  <a:ext uri="{FF2B5EF4-FFF2-40B4-BE49-F238E27FC236}">
                    <a16:creationId xmlns:a16="http://schemas.microsoft.com/office/drawing/2014/main" id="{315FFDBC-FAAC-FD12-A87C-39928D10A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51"/>
                <a:ext cx="221" cy="369"/>
              </a:xfrm>
              <a:custGeom>
                <a:avLst/>
                <a:gdLst>
                  <a:gd name="T0" fmla="*/ 663 w 663"/>
                  <a:gd name="T1" fmla="*/ 288 h 1106"/>
                  <a:gd name="T2" fmla="*/ 506 w 663"/>
                  <a:gd name="T3" fmla="*/ 196 h 1106"/>
                  <a:gd name="T4" fmla="*/ 434 w 663"/>
                  <a:gd name="T5" fmla="*/ 185 h 1106"/>
                  <a:gd name="T6" fmla="*/ 393 w 663"/>
                  <a:gd name="T7" fmla="*/ 227 h 1106"/>
                  <a:gd name="T8" fmla="*/ 290 w 663"/>
                  <a:gd name="T9" fmla="*/ 185 h 1106"/>
                  <a:gd name="T10" fmla="*/ 269 w 663"/>
                  <a:gd name="T11" fmla="*/ 103 h 1106"/>
                  <a:gd name="T12" fmla="*/ 197 w 663"/>
                  <a:gd name="T13" fmla="*/ 10 h 1106"/>
                  <a:gd name="T14" fmla="*/ 154 w 663"/>
                  <a:gd name="T15" fmla="*/ 0 h 1106"/>
                  <a:gd name="T16" fmla="*/ 94 w 663"/>
                  <a:gd name="T17" fmla="*/ 103 h 1106"/>
                  <a:gd name="T18" fmla="*/ 41 w 663"/>
                  <a:gd name="T19" fmla="*/ 146 h 1106"/>
                  <a:gd name="T20" fmla="*/ 20 w 663"/>
                  <a:gd name="T21" fmla="*/ 176 h 1106"/>
                  <a:gd name="T22" fmla="*/ 9 w 663"/>
                  <a:gd name="T23" fmla="*/ 269 h 1106"/>
                  <a:gd name="T24" fmla="*/ 0 w 663"/>
                  <a:gd name="T25" fmla="*/ 288 h 1106"/>
                  <a:gd name="T26" fmla="*/ 62 w 663"/>
                  <a:gd name="T27" fmla="*/ 310 h 1106"/>
                  <a:gd name="T28" fmla="*/ 123 w 663"/>
                  <a:gd name="T29" fmla="*/ 341 h 1106"/>
                  <a:gd name="T30" fmla="*/ 197 w 663"/>
                  <a:gd name="T31" fmla="*/ 341 h 1106"/>
                  <a:gd name="T32" fmla="*/ 217 w 663"/>
                  <a:gd name="T33" fmla="*/ 454 h 1106"/>
                  <a:gd name="T34" fmla="*/ 217 w 663"/>
                  <a:gd name="T35" fmla="*/ 600 h 1106"/>
                  <a:gd name="T36" fmla="*/ 269 w 663"/>
                  <a:gd name="T37" fmla="*/ 692 h 1106"/>
                  <a:gd name="T38" fmla="*/ 332 w 663"/>
                  <a:gd name="T39" fmla="*/ 765 h 1106"/>
                  <a:gd name="T40" fmla="*/ 353 w 663"/>
                  <a:gd name="T41" fmla="*/ 878 h 1106"/>
                  <a:gd name="T42" fmla="*/ 290 w 663"/>
                  <a:gd name="T43" fmla="*/ 909 h 1106"/>
                  <a:gd name="T44" fmla="*/ 197 w 663"/>
                  <a:gd name="T45" fmla="*/ 837 h 1106"/>
                  <a:gd name="T46" fmla="*/ 197 w 663"/>
                  <a:gd name="T47" fmla="*/ 775 h 1106"/>
                  <a:gd name="T48" fmla="*/ 51 w 663"/>
                  <a:gd name="T49" fmla="*/ 754 h 1106"/>
                  <a:gd name="T50" fmla="*/ 94 w 663"/>
                  <a:gd name="T51" fmla="*/ 795 h 1106"/>
                  <a:gd name="T52" fmla="*/ 133 w 663"/>
                  <a:gd name="T53" fmla="*/ 878 h 1106"/>
                  <a:gd name="T54" fmla="*/ 197 w 663"/>
                  <a:gd name="T55" fmla="*/ 878 h 1106"/>
                  <a:gd name="T56" fmla="*/ 187 w 663"/>
                  <a:gd name="T57" fmla="*/ 929 h 1106"/>
                  <a:gd name="T58" fmla="*/ 123 w 663"/>
                  <a:gd name="T59" fmla="*/ 982 h 1106"/>
                  <a:gd name="T60" fmla="*/ 217 w 663"/>
                  <a:gd name="T61" fmla="*/ 982 h 1106"/>
                  <a:gd name="T62" fmla="*/ 217 w 663"/>
                  <a:gd name="T63" fmla="*/ 1053 h 1106"/>
                  <a:gd name="T64" fmla="*/ 269 w 663"/>
                  <a:gd name="T65" fmla="*/ 1053 h 1106"/>
                  <a:gd name="T66" fmla="*/ 290 w 663"/>
                  <a:gd name="T67" fmla="*/ 1097 h 1106"/>
                  <a:gd name="T68" fmla="*/ 373 w 663"/>
                  <a:gd name="T69" fmla="*/ 1106 h 1106"/>
                  <a:gd name="T70" fmla="*/ 383 w 663"/>
                  <a:gd name="T71" fmla="*/ 1043 h 1106"/>
                  <a:gd name="T72" fmla="*/ 457 w 663"/>
                  <a:gd name="T73" fmla="*/ 1043 h 1106"/>
                  <a:gd name="T74" fmla="*/ 506 w 663"/>
                  <a:gd name="T75" fmla="*/ 1097 h 1106"/>
                  <a:gd name="T76" fmla="*/ 506 w 663"/>
                  <a:gd name="T77" fmla="*/ 1053 h 1106"/>
                  <a:gd name="T78" fmla="*/ 477 w 663"/>
                  <a:gd name="T79" fmla="*/ 1002 h 1106"/>
                  <a:gd name="T80" fmla="*/ 434 w 663"/>
                  <a:gd name="T81" fmla="*/ 950 h 1106"/>
                  <a:gd name="T82" fmla="*/ 466 w 663"/>
                  <a:gd name="T83" fmla="*/ 889 h 1106"/>
                  <a:gd name="T84" fmla="*/ 518 w 663"/>
                  <a:gd name="T85" fmla="*/ 837 h 1106"/>
                  <a:gd name="T86" fmla="*/ 518 w 663"/>
                  <a:gd name="T87" fmla="*/ 775 h 1106"/>
                  <a:gd name="T88" fmla="*/ 571 w 663"/>
                  <a:gd name="T89" fmla="*/ 754 h 1106"/>
                  <a:gd name="T90" fmla="*/ 600 w 663"/>
                  <a:gd name="T91" fmla="*/ 702 h 1106"/>
                  <a:gd name="T92" fmla="*/ 518 w 663"/>
                  <a:gd name="T93" fmla="*/ 600 h 1106"/>
                  <a:gd name="T94" fmla="*/ 497 w 663"/>
                  <a:gd name="T95" fmla="*/ 536 h 1106"/>
                  <a:gd name="T96" fmla="*/ 559 w 663"/>
                  <a:gd name="T97" fmla="*/ 465 h 1106"/>
                  <a:gd name="T98" fmla="*/ 663 w 663"/>
                  <a:gd name="T99" fmla="*/ 373 h 1106"/>
                  <a:gd name="T100" fmla="*/ 663 w 663"/>
                  <a:gd name="T101" fmla="*/ 288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6">
                    <a:moveTo>
                      <a:pt x="663" y="288"/>
                    </a:moveTo>
                    <a:lnTo>
                      <a:pt x="506" y="196"/>
                    </a:lnTo>
                    <a:lnTo>
                      <a:pt x="434" y="185"/>
                    </a:lnTo>
                    <a:lnTo>
                      <a:pt x="393" y="227"/>
                    </a:lnTo>
                    <a:lnTo>
                      <a:pt x="290" y="185"/>
                    </a:lnTo>
                    <a:lnTo>
                      <a:pt x="269" y="103"/>
                    </a:lnTo>
                    <a:lnTo>
                      <a:pt x="197" y="10"/>
                    </a:lnTo>
                    <a:lnTo>
                      <a:pt x="154" y="0"/>
                    </a:lnTo>
                    <a:lnTo>
                      <a:pt x="94" y="103"/>
                    </a:lnTo>
                    <a:lnTo>
                      <a:pt x="41" y="146"/>
                    </a:lnTo>
                    <a:lnTo>
                      <a:pt x="20" y="176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10"/>
                    </a:lnTo>
                    <a:lnTo>
                      <a:pt x="123" y="341"/>
                    </a:lnTo>
                    <a:lnTo>
                      <a:pt x="197" y="341"/>
                    </a:lnTo>
                    <a:lnTo>
                      <a:pt x="217" y="454"/>
                    </a:lnTo>
                    <a:lnTo>
                      <a:pt x="217" y="600"/>
                    </a:lnTo>
                    <a:lnTo>
                      <a:pt x="269" y="692"/>
                    </a:lnTo>
                    <a:lnTo>
                      <a:pt x="332" y="765"/>
                    </a:lnTo>
                    <a:lnTo>
                      <a:pt x="353" y="878"/>
                    </a:lnTo>
                    <a:lnTo>
                      <a:pt x="290" y="909"/>
                    </a:lnTo>
                    <a:lnTo>
                      <a:pt x="197" y="837"/>
                    </a:lnTo>
                    <a:lnTo>
                      <a:pt x="197" y="775"/>
                    </a:lnTo>
                    <a:lnTo>
                      <a:pt x="51" y="754"/>
                    </a:lnTo>
                    <a:lnTo>
                      <a:pt x="94" y="795"/>
                    </a:lnTo>
                    <a:lnTo>
                      <a:pt x="133" y="878"/>
                    </a:lnTo>
                    <a:lnTo>
                      <a:pt x="197" y="878"/>
                    </a:lnTo>
                    <a:lnTo>
                      <a:pt x="187" y="929"/>
                    </a:lnTo>
                    <a:lnTo>
                      <a:pt x="123" y="982"/>
                    </a:lnTo>
                    <a:lnTo>
                      <a:pt x="217" y="982"/>
                    </a:lnTo>
                    <a:lnTo>
                      <a:pt x="217" y="1053"/>
                    </a:lnTo>
                    <a:lnTo>
                      <a:pt x="269" y="1053"/>
                    </a:lnTo>
                    <a:lnTo>
                      <a:pt x="290" y="1097"/>
                    </a:lnTo>
                    <a:lnTo>
                      <a:pt x="373" y="1106"/>
                    </a:lnTo>
                    <a:lnTo>
                      <a:pt x="383" y="1043"/>
                    </a:lnTo>
                    <a:lnTo>
                      <a:pt x="457" y="1043"/>
                    </a:lnTo>
                    <a:lnTo>
                      <a:pt x="506" y="1097"/>
                    </a:lnTo>
                    <a:lnTo>
                      <a:pt x="506" y="1053"/>
                    </a:lnTo>
                    <a:lnTo>
                      <a:pt x="477" y="1002"/>
                    </a:lnTo>
                    <a:lnTo>
                      <a:pt x="434" y="950"/>
                    </a:lnTo>
                    <a:lnTo>
                      <a:pt x="466" y="889"/>
                    </a:lnTo>
                    <a:lnTo>
                      <a:pt x="518" y="837"/>
                    </a:lnTo>
                    <a:lnTo>
                      <a:pt x="518" y="775"/>
                    </a:lnTo>
                    <a:lnTo>
                      <a:pt x="571" y="754"/>
                    </a:lnTo>
                    <a:lnTo>
                      <a:pt x="600" y="702"/>
                    </a:lnTo>
                    <a:lnTo>
                      <a:pt x="518" y="600"/>
                    </a:lnTo>
                    <a:lnTo>
                      <a:pt x="497" y="536"/>
                    </a:lnTo>
                    <a:lnTo>
                      <a:pt x="559" y="465"/>
                    </a:lnTo>
                    <a:lnTo>
                      <a:pt x="663" y="373"/>
                    </a:lnTo>
                    <a:lnTo>
                      <a:pt x="663" y="288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21">
                <a:extLst>
                  <a:ext uri="{FF2B5EF4-FFF2-40B4-BE49-F238E27FC236}">
                    <a16:creationId xmlns:a16="http://schemas.microsoft.com/office/drawing/2014/main" id="{39FF0DC1-7648-DAC2-CE92-1ACB5F341A5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36" y="1"/>
                <a:ext cx="3317" cy="3368"/>
              </a:xfrm>
              <a:custGeom>
                <a:avLst/>
                <a:gdLst>
                  <a:gd name="T0" fmla="*/ 8107 w 9951"/>
                  <a:gd name="T1" fmla="*/ 1779 h 10106"/>
                  <a:gd name="T2" fmla="*/ 7815 w 9951"/>
                  <a:gd name="T3" fmla="*/ 1739 h 10106"/>
                  <a:gd name="T4" fmla="*/ 7311 w 9951"/>
                  <a:gd name="T5" fmla="*/ 1303 h 10106"/>
                  <a:gd name="T6" fmla="*/ 7234 w 9951"/>
                  <a:gd name="T7" fmla="*/ 1196 h 10106"/>
                  <a:gd name="T8" fmla="*/ 6816 w 9951"/>
                  <a:gd name="T9" fmla="*/ 1101 h 10106"/>
                  <a:gd name="T10" fmla="*/ 6461 w 9951"/>
                  <a:gd name="T11" fmla="*/ 831 h 10106"/>
                  <a:gd name="T12" fmla="*/ 6105 w 9951"/>
                  <a:gd name="T13" fmla="*/ 387 h 10106"/>
                  <a:gd name="T14" fmla="*/ 5708 w 9951"/>
                  <a:gd name="T15" fmla="*/ 163 h 10106"/>
                  <a:gd name="T16" fmla="*/ 4926 w 9951"/>
                  <a:gd name="T17" fmla="*/ 423 h 10106"/>
                  <a:gd name="T18" fmla="*/ 4906 w 9951"/>
                  <a:gd name="T19" fmla="*/ 1003 h 10106"/>
                  <a:gd name="T20" fmla="*/ 3815 w 9951"/>
                  <a:gd name="T21" fmla="*/ 1836 h 10106"/>
                  <a:gd name="T22" fmla="*/ 3534 w 9951"/>
                  <a:gd name="T23" fmla="*/ 2050 h 10106"/>
                  <a:gd name="T24" fmla="*/ 2779 w 9951"/>
                  <a:gd name="T25" fmla="*/ 1515 h 10106"/>
                  <a:gd name="T26" fmla="*/ 2360 w 9951"/>
                  <a:gd name="T27" fmla="*/ 1856 h 10106"/>
                  <a:gd name="T28" fmla="*/ 2506 w 9951"/>
                  <a:gd name="T29" fmla="*/ 2414 h 10106"/>
                  <a:gd name="T30" fmla="*/ 2232 w 9951"/>
                  <a:gd name="T31" fmla="*/ 2641 h 10106"/>
                  <a:gd name="T32" fmla="*/ 2049 w 9951"/>
                  <a:gd name="T33" fmla="*/ 2698 h 10106"/>
                  <a:gd name="T34" fmla="*/ 1445 w 9951"/>
                  <a:gd name="T35" fmla="*/ 2546 h 10106"/>
                  <a:gd name="T36" fmla="*/ 966 w 9951"/>
                  <a:gd name="T37" fmla="*/ 2449 h 10106"/>
                  <a:gd name="T38" fmla="*/ 423 w 9951"/>
                  <a:gd name="T39" fmla="*/ 2540 h 10106"/>
                  <a:gd name="T40" fmla="*/ 296 w 9951"/>
                  <a:gd name="T41" fmla="*/ 2827 h 10106"/>
                  <a:gd name="T42" fmla="*/ 344 w 9951"/>
                  <a:gd name="T43" fmla="*/ 3064 h 10106"/>
                  <a:gd name="T44" fmla="*/ 475 w 9951"/>
                  <a:gd name="T45" fmla="*/ 3456 h 10106"/>
                  <a:gd name="T46" fmla="*/ 1051 w 9951"/>
                  <a:gd name="T47" fmla="*/ 3657 h 10106"/>
                  <a:gd name="T48" fmla="*/ 1612 w 9951"/>
                  <a:gd name="T49" fmla="*/ 3920 h 10106"/>
                  <a:gd name="T50" fmla="*/ 1821 w 9951"/>
                  <a:gd name="T51" fmla="*/ 4297 h 10106"/>
                  <a:gd name="T52" fmla="*/ 1993 w 9951"/>
                  <a:gd name="T53" fmla="*/ 4476 h 10106"/>
                  <a:gd name="T54" fmla="*/ 2500 w 9951"/>
                  <a:gd name="T55" fmla="*/ 5383 h 10106"/>
                  <a:gd name="T56" fmla="*/ 2562 w 9951"/>
                  <a:gd name="T57" fmla="*/ 6049 h 10106"/>
                  <a:gd name="T58" fmla="*/ 2508 w 9951"/>
                  <a:gd name="T59" fmla="*/ 7276 h 10106"/>
                  <a:gd name="T60" fmla="*/ 2050 w 9951"/>
                  <a:gd name="T61" fmla="*/ 8856 h 10106"/>
                  <a:gd name="T62" fmla="*/ 2335 w 9951"/>
                  <a:gd name="T63" fmla="*/ 9104 h 10106"/>
                  <a:gd name="T64" fmla="*/ 2918 w 9951"/>
                  <a:gd name="T65" fmla="*/ 9454 h 10106"/>
                  <a:gd name="T66" fmla="*/ 3733 w 9951"/>
                  <a:gd name="T67" fmla="*/ 9627 h 10106"/>
                  <a:gd name="T68" fmla="*/ 3988 w 9951"/>
                  <a:gd name="T69" fmla="*/ 9556 h 10106"/>
                  <a:gd name="T70" fmla="*/ 4620 w 9951"/>
                  <a:gd name="T71" fmla="*/ 9705 h 10106"/>
                  <a:gd name="T72" fmla="*/ 4989 w 9951"/>
                  <a:gd name="T73" fmla="*/ 9926 h 10106"/>
                  <a:gd name="T74" fmla="*/ 5717 w 9951"/>
                  <a:gd name="T75" fmla="*/ 10027 h 10106"/>
                  <a:gd name="T76" fmla="*/ 6026 w 9951"/>
                  <a:gd name="T77" fmla="*/ 9528 h 10106"/>
                  <a:gd name="T78" fmla="*/ 6940 w 9951"/>
                  <a:gd name="T79" fmla="*/ 8731 h 10106"/>
                  <a:gd name="T80" fmla="*/ 7552 w 9951"/>
                  <a:gd name="T81" fmla="*/ 8889 h 10106"/>
                  <a:gd name="T82" fmla="*/ 7978 w 9951"/>
                  <a:gd name="T83" fmla="*/ 9064 h 10106"/>
                  <a:gd name="T84" fmla="*/ 8638 w 9951"/>
                  <a:gd name="T85" fmla="*/ 9225 h 10106"/>
                  <a:gd name="T86" fmla="*/ 9227 w 9951"/>
                  <a:gd name="T87" fmla="*/ 8780 h 10106"/>
                  <a:gd name="T88" fmla="*/ 9682 w 9951"/>
                  <a:gd name="T89" fmla="*/ 8395 h 10106"/>
                  <a:gd name="T90" fmla="*/ 9823 w 9951"/>
                  <a:gd name="T91" fmla="*/ 7899 h 10106"/>
                  <a:gd name="T92" fmla="*/ 9194 w 9951"/>
                  <a:gd name="T93" fmla="*/ 7554 h 10106"/>
                  <a:gd name="T94" fmla="*/ 9154 w 9951"/>
                  <a:gd name="T95" fmla="*/ 7128 h 10106"/>
                  <a:gd name="T96" fmla="*/ 9346 w 9951"/>
                  <a:gd name="T97" fmla="*/ 6661 h 10106"/>
                  <a:gd name="T98" fmla="*/ 9049 w 9951"/>
                  <a:gd name="T99" fmla="*/ 6063 h 10106"/>
                  <a:gd name="T100" fmla="*/ 9104 w 9951"/>
                  <a:gd name="T101" fmla="*/ 5716 h 10106"/>
                  <a:gd name="T102" fmla="*/ 8568 w 9951"/>
                  <a:gd name="T103" fmla="*/ 5437 h 10106"/>
                  <a:gd name="T104" fmla="*/ 8405 w 9951"/>
                  <a:gd name="T105" fmla="*/ 5566 h 10106"/>
                  <a:gd name="T106" fmla="*/ 8698 w 9951"/>
                  <a:gd name="T107" fmla="*/ 4888 h 10106"/>
                  <a:gd name="T108" fmla="*/ 9144 w 9951"/>
                  <a:gd name="T109" fmla="*/ 4268 h 10106"/>
                  <a:gd name="T110" fmla="*/ 9365 w 9951"/>
                  <a:gd name="T111" fmla="*/ 4127 h 10106"/>
                  <a:gd name="T112" fmla="*/ 9509 w 9951"/>
                  <a:gd name="T113" fmla="*/ 3791 h 10106"/>
                  <a:gd name="T114" fmla="*/ 9659 w 9951"/>
                  <a:gd name="T115" fmla="*/ 2871 h 10106"/>
                  <a:gd name="T116" fmla="*/ 9613 w 9951"/>
                  <a:gd name="T117" fmla="*/ 2237 h 10106"/>
                  <a:gd name="T118" fmla="*/ 9139 w 9951"/>
                  <a:gd name="T119" fmla="*/ 2188 h 10106"/>
                  <a:gd name="T120" fmla="*/ 8807 w 9951"/>
                  <a:gd name="T121" fmla="*/ 2164 h 10106"/>
                  <a:gd name="T122" fmla="*/ 5148 w 9951"/>
                  <a:gd name="T123" fmla="*/ 9965 h 10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951" h="10106">
                    <a:moveTo>
                      <a:pt x="8528" y="1828"/>
                    </a:moveTo>
                    <a:lnTo>
                      <a:pt x="8508" y="1822"/>
                    </a:lnTo>
                    <a:lnTo>
                      <a:pt x="8509" y="1836"/>
                    </a:lnTo>
                    <a:lnTo>
                      <a:pt x="8480" y="1826"/>
                    </a:lnTo>
                    <a:lnTo>
                      <a:pt x="8452" y="1808"/>
                    </a:lnTo>
                    <a:lnTo>
                      <a:pt x="8437" y="1789"/>
                    </a:lnTo>
                    <a:lnTo>
                      <a:pt x="8410" y="1778"/>
                    </a:lnTo>
                    <a:lnTo>
                      <a:pt x="8363" y="1790"/>
                    </a:lnTo>
                    <a:lnTo>
                      <a:pt x="8345" y="1811"/>
                    </a:lnTo>
                    <a:lnTo>
                      <a:pt x="8324" y="1807"/>
                    </a:lnTo>
                    <a:lnTo>
                      <a:pt x="8302" y="1849"/>
                    </a:lnTo>
                    <a:lnTo>
                      <a:pt x="8281" y="1837"/>
                    </a:lnTo>
                    <a:lnTo>
                      <a:pt x="8262" y="1859"/>
                    </a:lnTo>
                    <a:lnTo>
                      <a:pt x="8221" y="1850"/>
                    </a:lnTo>
                    <a:lnTo>
                      <a:pt x="8213" y="1837"/>
                    </a:lnTo>
                    <a:lnTo>
                      <a:pt x="8211" y="1817"/>
                    </a:lnTo>
                    <a:lnTo>
                      <a:pt x="8190" y="1806"/>
                    </a:lnTo>
                    <a:lnTo>
                      <a:pt x="8150" y="1809"/>
                    </a:lnTo>
                    <a:lnTo>
                      <a:pt x="8115" y="1792"/>
                    </a:lnTo>
                    <a:lnTo>
                      <a:pt x="8107" y="1779"/>
                    </a:lnTo>
                    <a:lnTo>
                      <a:pt x="8106" y="1767"/>
                    </a:lnTo>
                    <a:lnTo>
                      <a:pt x="8092" y="1761"/>
                    </a:lnTo>
                    <a:lnTo>
                      <a:pt x="8091" y="1754"/>
                    </a:lnTo>
                    <a:lnTo>
                      <a:pt x="8085" y="1749"/>
                    </a:lnTo>
                    <a:lnTo>
                      <a:pt x="8071" y="1750"/>
                    </a:lnTo>
                    <a:lnTo>
                      <a:pt x="8056" y="1737"/>
                    </a:lnTo>
                    <a:lnTo>
                      <a:pt x="8044" y="1738"/>
                    </a:lnTo>
                    <a:lnTo>
                      <a:pt x="8045" y="1758"/>
                    </a:lnTo>
                    <a:lnTo>
                      <a:pt x="8032" y="1767"/>
                    </a:lnTo>
                    <a:lnTo>
                      <a:pt x="8031" y="1753"/>
                    </a:lnTo>
                    <a:lnTo>
                      <a:pt x="8005" y="1762"/>
                    </a:lnTo>
                    <a:lnTo>
                      <a:pt x="7971" y="1752"/>
                    </a:lnTo>
                    <a:lnTo>
                      <a:pt x="7945" y="1774"/>
                    </a:lnTo>
                    <a:lnTo>
                      <a:pt x="7941" y="1801"/>
                    </a:lnTo>
                    <a:lnTo>
                      <a:pt x="7899" y="1779"/>
                    </a:lnTo>
                    <a:lnTo>
                      <a:pt x="7829" y="1819"/>
                    </a:lnTo>
                    <a:lnTo>
                      <a:pt x="7814" y="1793"/>
                    </a:lnTo>
                    <a:lnTo>
                      <a:pt x="7825" y="1779"/>
                    </a:lnTo>
                    <a:lnTo>
                      <a:pt x="7810" y="1760"/>
                    </a:lnTo>
                    <a:lnTo>
                      <a:pt x="7815" y="1739"/>
                    </a:lnTo>
                    <a:lnTo>
                      <a:pt x="7769" y="1683"/>
                    </a:lnTo>
                    <a:lnTo>
                      <a:pt x="7734" y="1673"/>
                    </a:lnTo>
                    <a:lnTo>
                      <a:pt x="7709" y="1682"/>
                    </a:lnTo>
                    <a:lnTo>
                      <a:pt x="7708" y="1676"/>
                    </a:lnTo>
                    <a:lnTo>
                      <a:pt x="7719" y="1641"/>
                    </a:lnTo>
                    <a:lnTo>
                      <a:pt x="7688" y="1604"/>
                    </a:lnTo>
                    <a:lnTo>
                      <a:pt x="7607" y="1598"/>
                    </a:lnTo>
                    <a:lnTo>
                      <a:pt x="7585" y="1572"/>
                    </a:lnTo>
                    <a:lnTo>
                      <a:pt x="7571" y="1574"/>
                    </a:lnTo>
                    <a:lnTo>
                      <a:pt x="7539" y="1516"/>
                    </a:lnTo>
                    <a:lnTo>
                      <a:pt x="7484" y="1502"/>
                    </a:lnTo>
                    <a:lnTo>
                      <a:pt x="7461" y="1476"/>
                    </a:lnTo>
                    <a:lnTo>
                      <a:pt x="7449" y="1478"/>
                    </a:lnTo>
                    <a:lnTo>
                      <a:pt x="7410" y="1495"/>
                    </a:lnTo>
                    <a:lnTo>
                      <a:pt x="7362" y="1486"/>
                    </a:lnTo>
                    <a:lnTo>
                      <a:pt x="7373" y="1458"/>
                    </a:lnTo>
                    <a:lnTo>
                      <a:pt x="7361" y="1412"/>
                    </a:lnTo>
                    <a:lnTo>
                      <a:pt x="7382" y="1350"/>
                    </a:lnTo>
                    <a:lnTo>
                      <a:pt x="7353" y="1313"/>
                    </a:lnTo>
                    <a:lnTo>
                      <a:pt x="7311" y="1303"/>
                    </a:lnTo>
                    <a:lnTo>
                      <a:pt x="7309" y="1290"/>
                    </a:lnTo>
                    <a:lnTo>
                      <a:pt x="7327" y="1261"/>
                    </a:lnTo>
                    <a:lnTo>
                      <a:pt x="7330" y="1220"/>
                    </a:lnTo>
                    <a:lnTo>
                      <a:pt x="7342" y="1206"/>
                    </a:lnTo>
                    <a:lnTo>
                      <a:pt x="7334" y="1180"/>
                    </a:lnTo>
                    <a:lnTo>
                      <a:pt x="7345" y="1165"/>
                    </a:lnTo>
                    <a:lnTo>
                      <a:pt x="7343" y="1139"/>
                    </a:lnTo>
                    <a:lnTo>
                      <a:pt x="7363" y="1144"/>
                    </a:lnTo>
                    <a:lnTo>
                      <a:pt x="7360" y="1110"/>
                    </a:lnTo>
                    <a:lnTo>
                      <a:pt x="7379" y="1095"/>
                    </a:lnTo>
                    <a:lnTo>
                      <a:pt x="7364" y="1076"/>
                    </a:lnTo>
                    <a:lnTo>
                      <a:pt x="7337" y="1072"/>
                    </a:lnTo>
                    <a:lnTo>
                      <a:pt x="7328" y="1060"/>
                    </a:lnTo>
                    <a:lnTo>
                      <a:pt x="7310" y="1082"/>
                    </a:lnTo>
                    <a:lnTo>
                      <a:pt x="7285" y="1090"/>
                    </a:lnTo>
                    <a:lnTo>
                      <a:pt x="7274" y="1125"/>
                    </a:lnTo>
                    <a:lnTo>
                      <a:pt x="7243" y="1141"/>
                    </a:lnTo>
                    <a:lnTo>
                      <a:pt x="7231" y="1163"/>
                    </a:lnTo>
                    <a:lnTo>
                      <a:pt x="7226" y="1177"/>
                    </a:lnTo>
                    <a:lnTo>
                      <a:pt x="7234" y="1196"/>
                    </a:lnTo>
                    <a:lnTo>
                      <a:pt x="7226" y="1257"/>
                    </a:lnTo>
                    <a:lnTo>
                      <a:pt x="7154" y="1277"/>
                    </a:lnTo>
                    <a:lnTo>
                      <a:pt x="7104" y="1315"/>
                    </a:lnTo>
                    <a:lnTo>
                      <a:pt x="7045" y="1321"/>
                    </a:lnTo>
                    <a:lnTo>
                      <a:pt x="6983" y="1313"/>
                    </a:lnTo>
                    <a:lnTo>
                      <a:pt x="6955" y="1296"/>
                    </a:lnTo>
                    <a:lnTo>
                      <a:pt x="6896" y="1308"/>
                    </a:lnTo>
                    <a:lnTo>
                      <a:pt x="6868" y="1311"/>
                    </a:lnTo>
                    <a:lnTo>
                      <a:pt x="6867" y="1297"/>
                    </a:lnTo>
                    <a:lnTo>
                      <a:pt x="6854" y="1292"/>
                    </a:lnTo>
                    <a:lnTo>
                      <a:pt x="6852" y="1285"/>
                    </a:lnTo>
                    <a:lnTo>
                      <a:pt x="6832" y="1286"/>
                    </a:lnTo>
                    <a:lnTo>
                      <a:pt x="6826" y="1281"/>
                    </a:lnTo>
                    <a:lnTo>
                      <a:pt x="6838" y="1266"/>
                    </a:lnTo>
                    <a:lnTo>
                      <a:pt x="6822" y="1241"/>
                    </a:lnTo>
                    <a:lnTo>
                      <a:pt x="6832" y="1213"/>
                    </a:lnTo>
                    <a:lnTo>
                      <a:pt x="6889" y="1175"/>
                    </a:lnTo>
                    <a:lnTo>
                      <a:pt x="6874" y="1142"/>
                    </a:lnTo>
                    <a:lnTo>
                      <a:pt x="6863" y="1103"/>
                    </a:lnTo>
                    <a:lnTo>
                      <a:pt x="6816" y="1101"/>
                    </a:lnTo>
                    <a:lnTo>
                      <a:pt x="6834" y="1072"/>
                    </a:lnTo>
                    <a:lnTo>
                      <a:pt x="6827" y="1012"/>
                    </a:lnTo>
                    <a:lnTo>
                      <a:pt x="6877" y="960"/>
                    </a:lnTo>
                    <a:lnTo>
                      <a:pt x="6868" y="941"/>
                    </a:lnTo>
                    <a:lnTo>
                      <a:pt x="6840" y="930"/>
                    </a:lnTo>
                    <a:lnTo>
                      <a:pt x="6827" y="938"/>
                    </a:lnTo>
                    <a:lnTo>
                      <a:pt x="6836" y="957"/>
                    </a:lnTo>
                    <a:lnTo>
                      <a:pt x="6823" y="958"/>
                    </a:lnTo>
                    <a:lnTo>
                      <a:pt x="6807" y="940"/>
                    </a:lnTo>
                    <a:lnTo>
                      <a:pt x="6805" y="913"/>
                    </a:lnTo>
                    <a:lnTo>
                      <a:pt x="6777" y="902"/>
                    </a:lnTo>
                    <a:lnTo>
                      <a:pt x="6731" y="846"/>
                    </a:lnTo>
                    <a:lnTo>
                      <a:pt x="6640" y="881"/>
                    </a:lnTo>
                    <a:lnTo>
                      <a:pt x="6598" y="859"/>
                    </a:lnTo>
                    <a:lnTo>
                      <a:pt x="6531" y="858"/>
                    </a:lnTo>
                    <a:lnTo>
                      <a:pt x="6519" y="873"/>
                    </a:lnTo>
                    <a:lnTo>
                      <a:pt x="6515" y="900"/>
                    </a:lnTo>
                    <a:lnTo>
                      <a:pt x="6502" y="908"/>
                    </a:lnTo>
                    <a:lnTo>
                      <a:pt x="6471" y="857"/>
                    </a:lnTo>
                    <a:lnTo>
                      <a:pt x="6461" y="831"/>
                    </a:lnTo>
                    <a:lnTo>
                      <a:pt x="6472" y="789"/>
                    </a:lnTo>
                    <a:lnTo>
                      <a:pt x="6459" y="730"/>
                    </a:lnTo>
                    <a:lnTo>
                      <a:pt x="6428" y="693"/>
                    </a:lnTo>
                    <a:lnTo>
                      <a:pt x="6395" y="683"/>
                    </a:lnTo>
                    <a:lnTo>
                      <a:pt x="6348" y="693"/>
                    </a:lnTo>
                    <a:lnTo>
                      <a:pt x="6341" y="688"/>
                    </a:lnTo>
                    <a:lnTo>
                      <a:pt x="6359" y="660"/>
                    </a:lnTo>
                    <a:lnTo>
                      <a:pt x="6344" y="654"/>
                    </a:lnTo>
                    <a:lnTo>
                      <a:pt x="6324" y="649"/>
                    </a:lnTo>
                    <a:lnTo>
                      <a:pt x="6306" y="678"/>
                    </a:lnTo>
                    <a:lnTo>
                      <a:pt x="6254" y="695"/>
                    </a:lnTo>
                    <a:lnTo>
                      <a:pt x="6190" y="654"/>
                    </a:lnTo>
                    <a:lnTo>
                      <a:pt x="6183" y="642"/>
                    </a:lnTo>
                    <a:lnTo>
                      <a:pt x="6183" y="575"/>
                    </a:lnTo>
                    <a:lnTo>
                      <a:pt x="6156" y="503"/>
                    </a:lnTo>
                    <a:lnTo>
                      <a:pt x="6168" y="482"/>
                    </a:lnTo>
                    <a:lnTo>
                      <a:pt x="6165" y="456"/>
                    </a:lnTo>
                    <a:lnTo>
                      <a:pt x="6156" y="436"/>
                    </a:lnTo>
                    <a:lnTo>
                      <a:pt x="6130" y="439"/>
                    </a:lnTo>
                    <a:lnTo>
                      <a:pt x="6105" y="387"/>
                    </a:lnTo>
                    <a:lnTo>
                      <a:pt x="6081" y="356"/>
                    </a:lnTo>
                    <a:lnTo>
                      <a:pt x="6061" y="351"/>
                    </a:lnTo>
                    <a:lnTo>
                      <a:pt x="6049" y="365"/>
                    </a:lnTo>
                    <a:lnTo>
                      <a:pt x="5990" y="372"/>
                    </a:lnTo>
                    <a:lnTo>
                      <a:pt x="5938" y="396"/>
                    </a:lnTo>
                    <a:lnTo>
                      <a:pt x="5922" y="444"/>
                    </a:lnTo>
                    <a:lnTo>
                      <a:pt x="5910" y="459"/>
                    </a:lnTo>
                    <a:lnTo>
                      <a:pt x="5875" y="442"/>
                    </a:lnTo>
                    <a:lnTo>
                      <a:pt x="5867" y="430"/>
                    </a:lnTo>
                    <a:lnTo>
                      <a:pt x="5841" y="432"/>
                    </a:lnTo>
                    <a:lnTo>
                      <a:pt x="5826" y="420"/>
                    </a:lnTo>
                    <a:lnTo>
                      <a:pt x="5816" y="394"/>
                    </a:lnTo>
                    <a:lnTo>
                      <a:pt x="5780" y="357"/>
                    </a:lnTo>
                    <a:lnTo>
                      <a:pt x="5770" y="324"/>
                    </a:lnTo>
                    <a:lnTo>
                      <a:pt x="5756" y="319"/>
                    </a:lnTo>
                    <a:lnTo>
                      <a:pt x="5709" y="317"/>
                    </a:lnTo>
                    <a:lnTo>
                      <a:pt x="5686" y="279"/>
                    </a:lnTo>
                    <a:lnTo>
                      <a:pt x="5692" y="204"/>
                    </a:lnTo>
                    <a:lnTo>
                      <a:pt x="5678" y="198"/>
                    </a:lnTo>
                    <a:lnTo>
                      <a:pt x="5708" y="163"/>
                    </a:lnTo>
                    <a:lnTo>
                      <a:pt x="5690" y="117"/>
                    </a:lnTo>
                    <a:lnTo>
                      <a:pt x="5669" y="99"/>
                    </a:lnTo>
                    <a:lnTo>
                      <a:pt x="5646" y="0"/>
                    </a:lnTo>
                    <a:lnTo>
                      <a:pt x="5582" y="33"/>
                    </a:lnTo>
                    <a:lnTo>
                      <a:pt x="5517" y="53"/>
                    </a:lnTo>
                    <a:lnTo>
                      <a:pt x="5496" y="41"/>
                    </a:lnTo>
                    <a:lnTo>
                      <a:pt x="5444" y="66"/>
                    </a:lnTo>
                    <a:lnTo>
                      <a:pt x="5397" y="63"/>
                    </a:lnTo>
                    <a:lnTo>
                      <a:pt x="5378" y="79"/>
                    </a:lnTo>
                    <a:lnTo>
                      <a:pt x="5379" y="92"/>
                    </a:lnTo>
                    <a:lnTo>
                      <a:pt x="5358" y="74"/>
                    </a:lnTo>
                    <a:lnTo>
                      <a:pt x="5326" y="97"/>
                    </a:lnTo>
                    <a:lnTo>
                      <a:pt x="5299" y="93"/>
                    </a:lnTo>
                    <a:lnTo>
                      <a:pt x="5082" y="153"/>
                    </a:lnTo>
                    <a:lnTo>
                      <a:pt x="5026" y="192"/>
                    </a:lnTo>
                    <a:lnTo>
                      <a:pt x="4989" y="229"/>
                    </a:lnTo>
                    <a:lnTo>
                      <a:pt x="4944" y="253"/>
                    </a:lnTo>
                    <a:lnTo>
                      <a:pt x="4955" y="360"/>
                    </a:lnTo>
                    <a:lnTo>
                      <a:pt x="4945" y="401"/>
                    </a:lnTo>
                    <a:lnTo>
                      <a:pt x="4926" y="423"/>
                    </a:lnTo>
                    <a:lnTo>
                      <a:pt x="4922" y="451"/>
                    </a:lnTo>
                    <a:lnTo>
                      <a:pt x="4936" y="590"/>
                    </a:lnTo>
                    <a:lnTo>
                      <a:pt x="4952" y="635"/>
                    </a:lnTo>
                    <a:lnTo>
                      <a:pt x="4933" y="644"/>
                    </a:lnTo>
                    <a:lnTo>
                      <a:pt x="4912" y="780"/>
                    </a:lnTo>
                    <a:lnTo>
                      <a:pt x="4928" y="805"/>
                    </a:lnTo>
                    <a:lnTo>
                      <a:pt x="4964" y="822"/>
                    </a:lnTo>
                    <a:lnTo>
                      <a:pt x="4973" y="848"/>
                    </a:lnTo>
                    <a:lnTo>
                      <a:pt x="4958" y="829"/>
                    </a:lnTo>
                    <a:lnTo>
                      <a:pt x="4911" y="834"/>
                    </a:lnTo>
                    <a:lnTo>
                      <a:pt x="4892" y="923"/>
                    </a:lnTo>
                    <a:lnTo>
                      <a:pt x="4908" y="949"/>
                    </a:lnTo>
                    <a:lnTo>
                      <a:pt x="4936" y="953"/>
                    </a:lnTo>
                    <a:lnTo>
                      <a:pt x="4954" y="998"/>
                    </a:lnTo>
                    <a:lnTo>
                      <a:pt x="4995" y="1014"/>
                    </a:lnTo>
                    <a:lnTo>
                      <a:pt x="4997" y="1041"/>
                    </a:lnTo>
                    <a:lnTo>
                      <a:pt x="4984" y="1049"/>
                    </a:lnTo>
                    <a:lnTo>
                      <a:pt x="4956" y="1031"/>
                    </a:lnTo>
                    <a:lnTo>
                      <a:pt x="4929" y="1034"/>
                    </a:lnTo>
                    <a:lnTo>
                      <a:pt x="4906" y="1003"/>
                    </a:lnTo>
                    <a:lnTo>
                      <a:pt x="4881" y="1011"/>
                    </a:lnTo>
                    <a:lnTo>
                      <a:pt x="4856" y="1041"/>
                    </a:lnTo>
                    <a:lnTo>
                      <a:pt x="4824" y="1124"/>
                    </a:lnTo>
                    <a:lnTo>
                      <a:pt x="4774" y="1169"/>
                    </a:lnTo>
                    <a:lnTo>
                      <a:pt x="4743" y="1185"/>
                    </a:lnTo>
                    <a:lnTo>
                      <a:pt x="4636" y="1276"/>
                    </a:lnTo>
                    <a:lnTo>
                      <a:pt x="4540" y="1325"/>
                    </a:lnTo>
                    <a:lnTo>
                      <a:pt x="4501" y="1336"/>
                    </a:lnTo>
                    <a:lnTo>
                      <a:pt x="4453" y="1333"/>
                    </a:lnTo>
                    <a:lnTo>
                      <a:pt x="4317" y="1379"/>
                    </a:lnTo>
                    <a:lnTo>
                      <a:pt x="4256" y="1378"/>
                    </a:lnTo>
                    <a:lnTo>
                      <a:pt x="4171" y="1399"/>
                    </a:lnTo>
                    <a:lnTo>
                      <a:pt x="3974" y="1519"/>
                    </a:lnTo>
                    <a:lnTo>
                      <a:pt x="3883" y="1547"/>
                    </a:lnTo>
                    <a:lnTo>
                      <a:pt x="3865" y="1569"/>
                    </a:lnTo>
                    <a:lnTo>
                      <a:pt x="3852" y="1577"/>
                    </a:lnTo>
                    <a:lnTo>
                      <a:pt x="3837" y="1633"/>
                    </a:lnTo>
                    <a:lnTo>
                      <a:pt x="3770" y="1779"/>
                    </a:lnTo>
                    <a:lnTo>
                      <a:pt x="3814" y="1822"/>
                    </a:lnTo>
                    <a:lnTo>
                      <a:pt x="3815" y="1836"/>
                    </a:lnTo>
                    <a:lnTo>
                      <a:pt x="3856" y="1846"/>
                    </a:lnTo>
                    <a:lnTo>
                      <a:pt x="3864" y="1851"/>
                    </a:lnTo>
                    <a:lnTo>
                      <a:pt x="3999" y="1859"/>
                    </a:lnTo>
                    <a:lnTo>
                      <a:pt x="4097" y="1824"/>
                    </a:lnTo>
                    <a:lnTo>
                      <a:pt x="4111" y="1829"/>
                    </a:lnTo>
                    <a:lnTo>
                      <a:pt x="4117" y="1828"/>
                    </a:lnTo>
                    <a:lnTo>
                      <a:pt x="4155" y="1878"/>
                    </a:lnTo>
                    <a:lnTo>
                      <a:pt x="4201" y="1874"/>
                    </a:lnTo>
                    <a:lnTo>
                      <a:pt x="4176" y="1889"/>
                    </a:lnTo>
                    <a:lnTo>
                      <a:pt x="4163" y="1891"/>
                    </a:lnTo>
                    <a:lnTo>
                      <a:pt x="4111" y="1835"/>
                    </a:lnTo>
                    <a:lnTo>
                      <a:pt x="4097" y="1824"/>
                    </a:lnTo>
                    <a:lnTo>
                      <a:pt x="4020" y="1864"/>
                    </a:lnTo>
                    <a:lnTo>
                      <a:pt x="3881" y="1884"/>
                    </a:lnTo>
                    <a:lnTo>
                      <a:pt x="3822" y="1903"/>
                    </a:lnTo>
                    <a:lnTo>
                      <a:pt x="3777" y="1933"/>
                    </a:lnTo>
                    <a:lnTo>
                      <a:pt x="3710" y="1993"/>
                    </a:lnTo>
                    <a:lnTo>
                      <a:pt x="3638" y="2020"/>
                    </a:lnTo>
                    <a:lnTo>
                      <a:pt x="3545" y="2028"/>
                    </a:lnTo>
                    <a:lnTo>
                      <a:pt x="3534" y="2050"/>
                    </a:lnTo>
                    <a:lnTo>
                      <a:pt x="3518" y="2024"/>
                    </a:lnTo>
                    <a:lnTo>
                      <a:pt x="3411" y="1967"/>
                    </a:lnTo>
                    <a:lnTo>
                      <a:pt x="3099" y="1923"/>
                    </a:lnTo>
                    <a:lnTo>
                      <a:pt x="3000" y="1871"/>
                    </a:lnTo>
                    <a:lnTo>
                      <a:pt x="2899" y="1880"/>
                    </a:lnTo>
                    <a:lnTo>
                      <a:pt x="2876" y="1910"/>
                    </a:lnTo>
                    <a:lnTo>
                      <a:pt x="2871" y="1930"/>
                    </a:lnTo>
                    <a:lnTo>
                      <a:pt x="2856" y="1911"/>
                    </a:lnTo>
                    <a:lnTo>
                      <a:pt x="2829" y="1907"/>
                    </a:lnTo>
                    <a:lnTo>
                      <a:pt x="2833" y="1887"/>
                    </a:lnTo>
                    <a:lnTo>
                      <a:pt x="2838" y="1873"/>
                    </a:lnTo>
                    <a:lnTo>
                      <a:pt x="2836" y="1846"/>
                    </a:lnTo>
                    <a:lnTo>
                      <a:pt x="2774" y="1758"/>
                    </a:lnTo>
                    <a:lnTo>
                      <a:pt x="2741" y="1687"/>
                    </a:lnTo>
                    <a:lnTo>
                      <a:pt x="2757" y="1645"/>
                    </a:lnTo>
                    <a:lnTo>
                      <a:pt x="2770" y="1638"/>
                    </a:lnTo>
                    <a:lnTo>
                      <a:pt x="2788" y="1616"/>
                    </a:lnTo>
                    <a:lnTo>
                      <a:pt x="2800" y="1607"/>
                    </a:lnTo>
                    <a:lnTo>
                      <a:pt x="2797" y="1568"/>
                    </a:lnTo>
                    <a:lnTo>
                      <a:pt x="2779" y="1515"/>
                    </a:lnTo>
                    <a:lnTo>
                      <a:pt x="2683" y="1497"/>
                    </a:lnTo>
                    <a:lnTo>
                      <a:pt x="2630" y="1509"/>
                    </a:lnTo>
                    <a:lnTo>
                      <a:pt x="2594" y="1546"/>
                    </a:lnTo>
                    <a:lnTo>
                      <a:pt x="2521" y="1553"/>
                    </a:lnTo>
                    <a:lnTo>
                      <a:pt x="2464" y="1519"/>
                    </a:lnTo>
                    <a:lnTo>
                      <a:pt x="2374" y="1493"/>
                    </a:lnTo>
                    <a:lnTo>
                      <a:pt x="2351" y="1462"/>
                    </a:lnTo>
                    <a:lnTo>
                      <a:pt x="2324" y="1470"/>
                    </a:lnTo>
                    <a:lnTo>
                      <a:pt x="2289" y="1447"/>
                    </a:lnTo>
                    <a:lnTo>
                      <a:pt x="2283" y="1454"/>
                    </a:lnTo>
                    <a:lnTo>
                      <a:pt x="2280" y="1502"/>
                    </a:lnTo>
                    <a:lnTo>
                      <a:pt x="2330" y="1530"/>
                    </a:lnTo>
                    <a:lnTo>
                      <a:pt x="2348" y="1569"/>
                    </a:lnTo>
                    <a:lnTo>
                      <a:pt x="2346" y="1623"/>
                    </a:lnTo>
                    <a:lnTo>
                      <a:pt x="2310" y="1674"/>
                    </a:lnTo>
                    <a:lnTo>
                      <a:pt x="2334" y="1712"/>
                    </a:lnTo>
                    <a:lnTo>
                      <a:pt x="2346" y="1771"/>
                    </a:lnTo>
                    <a:lnTo>
                      <a:pt x="2345" y="1825"/>
                    </a:lnTo>
                    <a:lnTo>
                      <a:pt x="2353" y="1851"/>
                    </a:lnTo>
                    <a:lnTo>
                      <a:pt x="2360" y="1856"/>
                    </a:lnTo>
                    <a:lnTo>
                      <a:pt x="2381" y="1868"/>
                    </a:lnTo>
                    <a:lnTo>
                      <a:pt x="2412" y="1906"/>
                    </a:lnTo>
                    <a:lnTo>
                      <a:pt x="2433" y="1910"/>
                    </a:lnTo>
                    <a:lnTo>
                      <a:pt x="2429" y="1937"/>
                    </a:lnTo>
                    <a:lnTo>
                      <a:pt x="2472" y="2047"/>
                    </a:lnTo>
                    <a:lnTo>
                      <a:pt x="2491" y="2032"/>
                    </a:lnTo>
                    <a:lnTo>
                      <a:pt x="2506" y="2045"/>
                    </a:lnTo>
                    <a:lnTo>
                      <a:pt x="2493" y="2059"/>
                    </a:lnTo>
                    <a:lnTo>
                      <a:pt x="2500" y="2125"/>
                    </a:lnTo>
                    <a:lnTo>
                      <a:pt x="2508" y="2145"/>
                    </a:lnTo>
                    <a:lnTo>
                      <a:pt x="2496" y="2160"/>
                    </a:lnTo>
                    <a:lnTo>
                      <a:pt x="2487" y="2201"/>
                    </a:lnTo>
                    <a:lnTo>
                      <a:pt x="2495" y="2294"/>
                    </a:lnTo>
                    <a:lnTo>
                      <a:pt x="2512" y="2266"/>
                    </a:lnTo>
                    <a:lnTo>
                      <a:pt x="2526" y="2265"/>
                    </a:lnTo>
                    <a:lnTo>
                      <a:pt x="2512" y="2333"/>
                    </a:lnTo>
                    <a:lnTo>
                      <a:pt x="2509" y="2367"/>
                    </a:lnTo>
                    <a:lnTo>
                      <a:pt x="2518" y="2392"/>
                    </a:lnTo>
                    <a:lnTo>
                      <a:pt x="2513" y="2413"/>
                    </a:lnTo>
                    <a:lnTo>
                      <a:pt x="2506" y="2414"/>
                    </a:lnTo>
                    <a:lnTo>
                      <a:pt x="2473" y="2490"/>
                    </a:lnTo>
                    <a:lnTo>
                      <a:pt x="2490" y="2529"/>
                    </a:lnTo>
                    <a:lnTo>
                      <a:pt x="2490" y="2597"/>
                    </a:lnTo>
                    <a:lnTo>
                      <a:pt x="2519" y="2621"/>
                    </a:lnTo>
                    <a:lnTo>
                      <a:pt x="2535" y="2659"/>
                    </a:lnTo>
                    <a:lnTo>
                      <a:pt x="2550" y="2672"/>
                    </a:lnTo>
                    <a:lnTo>
                      <a:pt x="2580" y="2702"/>
                    </a:lnTo>
                    <a:lnTo>
                      <a:pt x="2619" y="2686"/>
                    </a:lnTo>
                    <a:lnTo>
                      <a:pt x="2621" y="2706"/>
                    </a:lnTo>
                    <a:lnTo>
                      <a:pt x="2628" y="2718"/>
                    </a:lnTo>
                    <a:lnTo>
                      <a:pt x="2544" y="2746"/>
                    </a:lnTo>
                    <a:lnTo>
                      <a:pt x="2482" y="2732"/>
                    </a:lnTo>
                    <a:lnTo>
                      <a:pt x="2376" y="2748"/>
                    </a:lnTo>
                    <a:lnTo>
                      <a:pt x="2288" y="2736"/>
                    </a:lnTo>
                    <a:lnTo>
                      <a:pt x="2266" y="2725"/>
                    </a:lnTo>
                    <a:lnTo>
                      <a:pt x="2257" y="2699"/>
                    </a:lnTo>
                    <a:lnTo>
                      <a:pt x="2262" y="2678"/>
                    </a:lnTo>
                    <a:lnTo>
                      <a:pt x="2280" y="2656"/>
                    </a:lnTo>
                    <a:lnTo>
                      <a:pt x="2272" y="2631"/>
                    </a:lnTo>
                    <a:lnTo>
                      <a:pt x="2232" y="2641"/>
                    </a:lnTo>
                    <a:lnTo>
                      <a:pt x="2212" y="2636"/>
                    </a:lnTo>
                    <a:lnTo>
                      <a:pt x="2192" y="2644"/>
                    </a:lnTo>
                    <a:lnTo>
                      <a:pt x="2185" y="2646"/>
                    </a:lnTo>
                    <a:lnTo>
                      <a:pt x="2173" y="2653"/>
                    </a:lnTo>
                    <a:lnTo>
                      <a:pt x="2136" y="2690"/>
                    </a:lnTo>
                    <a:lnTo>
                      <a:pt x="2147" y="2743"/>
                    </a:lnTo>
                    <a:lnTo>
                      <a:pt x="2168" y="2754"/>
                    </a:lnTo>
                    <a:lnTo>
                      <a:pt x="2176" y="2761"/>
                    </a:lnTo>
                    <a:lnTo>
                      <a:pt x="2163" y="2768"/>
                    </a:lnTo>
                    <a:lnTo>
                      <a:pt x="2175" y="2814"/>
                    </a:lnTo>
                    <a:lnTo>
                      <a:pt x="2187" y="2813"/>
                    </a:lnTo>
                    <a:lnTo>
                      <a:pt x="2163" y="2842"/>
                    </a:lnTo>
                    <a:lnTo>
                      <a:pt x="2156" y="2829"/>
                    </a:lnTo>
                    <a:lnTo>
                      <a:pt x="2167" y="2808"/>
                    </a:lnTo>
                    <a:lnTo>
                      <a:pt x="2144" y="2784"/>
                    </a:lnTo>
                    <a:lnTo>
                      <a:pt x="2149" y="2763"/>
                    </a:lnTo>
                    <a:lnTo>
                      <a:pt x="2135" y="2751"/>
                    </a:lnTo>
                    <a:lnTo>
                      <a:pt x="2124" y="2711"/>
                    </a:lnTo>
                    <a:lnTo>
                      <a:pt x="2103" y="2693"/>
                    </a:lnTo>
                    <a:lnTo>
                      <a:pt x="2049" y="2698"/>
                    </a:lnTo>
                    <a:lnTo>
                      <a:pt x="2043" y="2706"/>
                    </a:lnTo>
                    <a:lnTo>
                      <a:pt x="2059" y="2731"/>
                    </a:lnTo>
                    <a:lnTo>
                      <a:pt x="2039" y="2726"/>
                    </a:lnTo>
                    <a:lnTo>
                      <a:pt x="2021" y="2748"/>
                    </a:lnTo>
                    <a:lnTo>
                      <a:pt x="1993" y="2744"/>
                    </a:lnTo>
                    <a:lnTo>
                      <a:pt x="1962" y="2693"/>
                    </a:lnTo>
                    <a:lnTo>
                      <a:pt x="1920" y="2690"/>
                    </a:lnTo>
                    <a:lnTo>
                      <a:pt x="1925" y="2656"/>
                    </a:lnTo>
                    <a:lnTo>
                      <a:pt x="1909" y="2637"/>
                    </a:lnTo>
                    <a:lnTo>
                      <a:pt x="1846" y="2670"/>
                    </a:lnTo>
                    <a:lnTo>
                      <a:pt x="1798" y="2668"/>
                    </a:lnTo>
                    <a:lnTo>
                      <a:pt x="1780" y="2696"/>
                    </a:lnTo>
                    <a:lnTo>
                      <a:pt x="1729" y="2721"/>
                    </a:lnTo>
                    <a:lnTo>
                      <a:pt x="1667" y="2781"/>
                    </a:lnTo>
                    <a:lnTo>
                      <a:pt x="1635" y="2784"/>
                    </a:lnTo>
                    <a:lnTo>
                      <a:pt x="1617" y="2812"/>
                    </a:lnTo>
                    <a:lnTo>
                      <a:pt x="1590" y="2748"/>
                    </a:lnTo>
                    <a:lnTo>
                      <a:pt x="1525" y="2693"/>
                    </a:lnTo>
                    <a:lnTo>
                      <a:pt x="1518" y="2627"/>
                    </a:lnTo>
                    <a:lnTo>
                      <a:pt x="1445" y="2546"/>
                    </a:lnTo>
                    <a:lnTo>
                      <a:pt x="1448" y="2505"/>
                    </a:lnTo>
                    <a:lnTo>
                      <a:pt x="1391" y="2477"/>
                    </a:lnTo>
                    <a:lnTo>
                      <a:pt x="1383" y="2464"/>
                    </a:lnTo>
                    <a:lnTo>
                      <a:pt x="1395" y="2450"/>
                    </a:lnTo>
                    <a:lnTo>
                      <a:pt x="1394" y="2437"/>
                    </a:lnTo>
                    <a:lnTo>
                      <a:pt x="1353" y="2427"/>
                    </a:lnTo>
                    <a:lnTo>
                      <a:pt x="1341" y="2381"/>
                    </a:lnTo>
                    <a:lnTo>
                      <a:pt x="1335" y="2375"/>
                    </a:lnTo>
                    <a:lnTo>
                      <a:pt x="1288" y="2386"/>
                    </a:lnTo>
                    <a:lnTo>
                      <a:pt x="1257" y="2409"/>
                    </a:lnTo>
                    <a:lnTo>
                      <a:pt x="1247" y="2376"/>
                    </a:lnTo>
                    <a:lnTo>
                      <a:pt x="1239" y="2364"/>
                    </a:lnTo>
                    <a:lnTo>
                      <a:pt x="1208" y="2387"/>
                    </a:lnTo>
                    <a:lnTo>
                      <a:pt x="1162" y="2391"/>
                    </a:lnTo>
                    <a:lnTo>
                      <a:pt x="1090" y="2425"/>
                    </a:lnTo>
                    <a:lnTo>
                      <a:pt x="1046" y="2382"/>
                    </a:lnTo>
                    <a:lnTo>
                      <a:pt x="1013" y="2385"/>
                    </a:lnTo>
                    <a:lnTo>
                      <a:pt x="989" y="2413"/>
                    </a:lnTo>
                    <a:lnTo>
                      <a:pt x="969" y="2415"/>
                    </a:lnTo>
                    <a:lnTo>
                      <a:pt x="966" y="2449"/>
                    </a:lnTo>
                    <a:lnTo>
                      <a:pt x="990" y="2495"/>
                    </a:lnTo>
                    <a:lnTo>
                      <a:pt x="957" y="2510"/>
                    </a:lnTo>
                    <a:lnTo>
                      <a:pt x="955" y="2552"/>
                    </a:lnTo>
                    <a:lnTo>
                      <a:pt x="935" y="2560"/>
                    </a:lnTo>
                    <a:lnTo>
                      <a:pt x="914" y="2548"/>
                    </a:lnTo>
                    <a:lnTo>
                      <a:pt x="896" y="2571"/>
                    </a:lnTo>
                    <a:lnTo>
                      <a:pt x="901" y="2549"/>
                    </a:lnTo>
                    <a:lnTo>
                      <a:pt x="892" y="2530"/>
                    </a:lnTo>
                    <a:lnTo>
                      <a:pt x="782" y="2500"/>
                    </a:lnTo>
                    <a:lnTo>
                      <a:pt x="758" y="2523"/>
                    </a:lnTo>
                    <a:lnTo>
                      <a:pt x="729" y="2585"/>
                    </a:lnTo>
                    <a:lnTo>
                      <a:pt x="699" y="2548"/>
                    </a:lnTo>
                    <a:lnTo>
                      <a:pt x="672" y="2544"/>
                    </a:lnTo>
                    <a:lnTo>
                      <a:pt x="660" y="2485"/>
                    </a:lnTo>
                    <a:lnTo>
                      <a:pt x="652" y="2472"/>
                    </a:lnTo>
                    <a:lnTo>
                      <a:pt x="620" y="2482"/>
                    </a:lnTo>
                    <a:lnTo>
                      <a:pt x="588" y="2505"/>
                    </a:lnTo>
                    <a:lnTo>
                      <a:pt x="513" y="2498"/>
                    </a:lnTo>
                    <a:lnTo>
                      <a:pt x="464" y="2537"/>
                    </a:lnTo>
                    <a:lnTo>
                      <a:pt x="423" y="2540"/>
                    </a:lnTo>
                    <a:lnTo>
                      <a:pt x="402" y="2536"/>
                    </a:lnTo>
                    <a:lnTo>
                      <a:pt x="394" y="2516"/>
                    </a:lnTo>
                    <a:lnTo>
                      <a:pt x="366" y="2505"/>
                    </a:lnTo>
                    <a:lnTo>
                      <a:pt x="282" y="2540"/>
                    </a:lnTo>
                    <a:lnTo>
                      <a:pt x="215" y="2539"/>
                    </a:lnTo>
                    <a:lnTo>
                      <a:pt x="197" y="2561"/>
                    </a:lnTo>
                    <a:lnTo>
                      <a:pt x="146" y="2586"/>
                    </a:lnTo>
                    <a:lnTo>
                      <a:pt x="100" y="2597"/>
                    </a:lnTo>
                    <a:lnTo>
                      <a:pt x="49" y="2629"/>
                    </a:lnTo>
                    <a:lnTo>
                      <a:pt x="32" y="2663"/>
                    </a:lnTo>
                    <a:lnTo>
                      <a:pt x="30" y="2711"/>
                    </a:lnTo>
                    <a:lnTo>
                      <a:pt x="8" y="2761"/>
                    </a:lnTo>
                    <a:lnTo>
                      <a:pt x="12" y="2807"/>
                    </a:lnTo>
                    <a:lnTo>
                      <a:pt x="0" y="2828"/>
                    </a:lnTo>
                    <a:lnTo>
                      <a:pt x="30" y="2859"/>
                    </a:lnTo>
                    <a:lnTo>
                      <a:pt x="83" y="2847"/>
                    </a:lnTo>
                    <a:lnTo>
                      <a:pt x="131" y="2863"/>
                    </a:lnTo>
                    <a:lnTo>
                      <a:pt x="222" y="2834"/>
                    </a:lnTo>
                    <a:lnTo>
                      <a:pt x="295" y="2821"/>
                    </a:lnTo>
                    <a:lnTo>
                      <a:pt x="296" y="2827"/>
                    </a:lnTo>
                    <a:lnTo>
                      <a:pt x="279" y="2863"/>
                    </a:lnTo>
                    <a:lnTo>
                      <a:pt x="274" y="2883"/>
                    </a:lnTo>
                    <a:lnTo>
                      <a:pt x="295" y="2895"/>
                    </a:lnTo>
                    <a:lnTo>
                      <a:pt x="361" y="2882"/>
                    </a:lnTo>
                    <a:lnTo>
                      <a:pt x="364" y="2915"/>
                    </a:lnTo>
                    <a:lnTo>
                      <a:pt x="400" y="2945"/>
                    </a:lnTo>
                    <a:lnTo>
                      <a:pt x="394" y="2953"/>
                    </a:lnTo>
                    <a:lnTo>
                      <a:pt x="353" y="2943"/>
                    </a:lnTo>
                    <a:lnTo>
                      <a:pt x="301" y="2955"/>
                    </a:lnTo>
                    <a:lnTo>
                      <a:pt x="211" y="2936"/>
                    </a:lnTo>
                    <a:lnTo>
                      <a:pt x="190" y="2924"/>
                    </a:lnTo>
                    <a:lnTo>
                      <a:pt x="181" y="2891"/>
                    </a:lnTo>
                    <a:lnTo>
                      <a:pt x="167" y="2886"/>
                    </a:lnTo>
                    <a:lnTo>
                      <a:pt x="150" y="2922"/>
                    </a:lnTo>
                    <a:lnTo>
                      <a:pt x="131" y="2943"/>
                    </a:lnTo>
                    <a:lnTo>
                      <a:pt x="162" y="2981"/>
                    </a:lnTo>
                    <a:lnTo>
                      <a:pt x="168" y="3048"/>
                    </a:lnTo>
                    <a:lnTo>
                      <a:pt x="224" y="3002"/>
                    </a:lnTo>
                    <a:lnTo>
                      <a:pt x="322" y="3040"/>
                    </a:lnTo>
                    <a:lnTo>
                      <a:pt x="344" y="3064"/>
                    </a:lnTo>
                    <a:lnTo>
                      <a:pt x="360" y="3090"/>
                    </a:lnTo>
                    <a:lnTo>
                      <a:pt x="352" y="3145"/>
                    </a:lnTo>
                    <a:lnTo>
                      <a:pt x="327" y="3167"/>
                    </a:lnTo>
                    <a:lnTo>
                      <a:pt x="265" y="3153"/>
                    </a:lnTo>
                    <a:lnTo>
                      <a:pt x="58" y="3172"/>
                    </a:lnTo>
                    <a:lnTo>
                      <a:pt x="28" y="3195"/>
                    </a:lnTo>
                    <a:lnTo>
                      <a:pt x="120" y="3247"/>
                    </a:lnTo>
                    <a:lnTo>
                      <a:pt x="162" y="3263"/>
                    </a:lnTo>
                    <a:lnTo>
                      <a:pt x="226" y="3310"/>
                    </a:lnTo>
                    <a:lnTo>
                      <a:pt x="259" y="3368"/>
                    </a:lnTo>
                    <a:lnTo>
                      <a:pt x="269" y="3414"/>
                    </a:lnTo>
                    <a:lnTo>
                      <a:pt x="274" y="3454"/>
                    </a:lnTo>
                    <a:lnTo>
                      <a:pt x="263" y="3489"/>
                    </a:lnTo>
                    <a:lnTo>
                      <a:pt x="264" y="3502"/>
                    </a:lnTo>
                    <a:lnTo>
                      <a:pt x="333" y="3522"/>
                    </a:lnTo>
                    <a:lnTo>
                      <a:pt x="380" y="3518"/>
                    </a:lnTo>
                    <a:lnTo>
                      <a:pt x="411" y="3495"/>
                    </a:lnTo>
                    <a:lnTo>
                      <a:pt x="408" y="3461"/>
                    </a:lnTo>
                    <a:lnTo>
                      <a:pt x="414" y="3455"/>
                    </a:lnTo>
                    <a:lnTo>
                      <a:pt x="475" y="3456"/>
                    </a:lnTo>
                    <a:lnTo>
                      <a:pt x="536" y="3470"/>
                    </a:lnTo>
                    <a:lnTo>
                      <a:pt x="550" y="3469"/>
                    </a:lnTo>
                    <a:lnTo>
                      <a:pt x="567" y="3440"/>
                    </a:lnTo>
                    <a:lnTo>
                      <a:pt x="580" y="3433"/>
                    </a:lnTo>
                    <a:lnTo>
                      <a:pt x="610" y="3463"/>
                    </a:lnTo>
                    <a:lnTo>
                      <a:pt x="634" y="3508"/>
                    </a:lnTo>
                    <a:lnTo>
                      <a:pt x="664" y="3546"/>
                    </a:lnTo>
                    <a:lnTo>
                      <a:pt x="712" y="3561"/>
                    </a:lnTo>
                    <a:lnTo>
                      <a:pt x="753" y="3557"/>
                    </a:lnTo>
                    <a:lnTo>
                      <a:pt x="796" y="3587"/>
                    </a:lnTo>
                    <a:lnTo>
                      <a:pt x="878" y="3606"/>
                    </a:lnTo>
                    <a:lnTo>
                      <a:pt x="902" y="3584"/>
                    </a:lnTo>
                    <a:lnTo>
                      <a:pt x="906" y="3536"/>
                    </a:lnTo>
                    <a:lnTo>
                      <a:pt x="916" y="3515"/>
                    </a:lnTo>
                    <a:lnTo>
                      <a:pt x="906" y="3543"/>
                    </a:lnTo>
                    <a:lnTo>
                      <a:pt x="911" y="3603"/>
                    </a:lnTo>
                    <a:lnTo>
                      <a:pt x="945" y="3673"/>
                    </a:lnTo>
                    <a:lnTo>
                      <a:pt x="966" y="3685"/>
                    </a:lnTo>
                    <a:lnTo>
                      <a:pt x="999" y="3689"/>
                    </a:lnTo>
                    <a:lnTo>
                      <a:pt x="1051" y="3657"/>
                    </a:lnTo>
                    <a:lnTo>
                      <a:pt x="1047" y="3691"/>
                    </a:lnTo>
                    <a:lnTo>
                      <a:pt x="1082" y="3708"/>
                    </a:lnTo>
                    <a:lnTo>
                      <a:pt x="1127" y="3758"/>
                    </a:lnTo>
                    <a:lnTo>
                      <a:pt x="1190" y="3859"/>
                    </a:lnTo>
                    <a:lnTo>
                      <a:pt x="1277" y="3851"/>
                    </a:lnTo>
                    <a:lnTo>
                      <a:pt x="1326" y="3880"/>
                    </a:lnTo>
                    <a:lnTo>
                      <a:pt x="1336" y="3833"/>
                    </a:lnTo>
                    <a:lnTo>
                      <a:pt x="1371" y="3849"/>
                    </a:lnTo>
                    <a:lnTo>
                      <a:pt x="1416" y="3832"/>
                    </a:lnTo>
                    <a:lnTo>
                      <a:pt x="1475" y="3819"/>
                    </a:lnTo>
                    <a:lnTo>
                      <a:pt x="1532" y="3854"/>
                    </a:lnTo>
                    <a:lnTo>
                      <a:pt x="1491" y="3912"/>
                    </a:lnTo>
                    <a:lnTo>
                      <a:pt x="1417" y="3912"/>
                    </a:lnTo>
                    <a:lnTo>
                      <a:pt x="1389" y="3901"/>
                    </a:lnTo>
                    <a:lnTo>
                      <a:pt x="1376" y="3909"/>
                    </a:lnTo>
                    <a:lnTo>
                      <a:pt x="1414" y="3959"/>
                    </a:lnTo>
                    <a:lnTo>
                      <a:pt x="1443" y="3976"/>
                    </a:lnTo>
                    <a:lnTo>
                      <a:pt x="1529" y="3969"/>
                    </a:lnTo>
                    <a:lnTo>
                      <a:pt x="1580" y="3931"/>
                    </a:lnTo>
                    <a:lnTo>
                      <a:pt x="1612" y="3920"/>
                    </a:lnTo>
                    <a:lnTo>
                      <a:pt x="1622" y="3953"/>
                    </a:lnTo>
                    <a:lnTo>
                      <a:pt x="1676" y="3955"/>
                    </a:lnTo>
                    <a:lnTo>
                      <a:pt x="1705" y="3979"/>
                    </a:lnTo>
                    <a:lnTo>
                      <a:pt x="1682" y="4021"/>
                    </a:lnTo>
                    <a:lnTo>
                      <a:pt x="1683" y="4035"/>
                    </a:lnTo>
                    <a:lnTo>
                      <a:pt x="1704" y="4047"/>
                    </a:lnTo>
                    <a:lnTo>
                      <a:pt x="1707" y="4080"/>
                    </a:lnTo>
                    <a:lnTo>
                      <a:pt x="1682" y="4089"/>
                    </a:lnTo>
                    <a:lnTo>
                      <a:pt x="1630" y="4121"/>
                    </a:lnTo>
                    <a:lnTo>
                      <a:pt x="1655" y="4159"/>
                    </a:lnTo>
                    <a:lnTo>
                      <a:pt x="1658" y="4199"/>
                    </a:lnTo>
                    <a:lnTo>
                      <a:pt x="1679" y="4209"/>
                    </a:lnTo>
                    <a:lnTo>
                      <a:pt x="1674" y="4224"/>
                    </a:lnTo>
                    <a:lnTo>
                      <a:pt x="1640" y="4214"/>
                    </a:lnTo>
                    <a:lnTo>
                      <a:pt x="1632" y="4215"/>
                    </a:lnTo>
                    <a:lnTo>
                      <a:pt x="1633" y="4221"/>
                    </a:lnTo>
                    <a:lnTo>
                      <a:pt x="1710" y="4261"/>
                    </a:lnTo>
                    <a:lnTo>
                      <a:pt x="1729" y="4245"/>
                    </a:lnTo>
                    <a:lnTo>
                      <a:pt x="1750" y="4243"/>
                    </a:lnTo>
                    <a:lnTo>
                      <a:pt x="1821" y="4297"/>
                    </a:lnTo>
                    <a:lnTo>
                      <a:pt x="1893" y="4264"/>
                    </a:lnTo>
                    <a:lnTo>
                      <a:pt x="1917" y="4241"/>
                    </a:lnTo>
                    <a:lnTo>
                      <a:pt x="1970" y="4229"/>
                    </a:lnTo>
                    <a:lnTo>
                      <a:pt x="1996" y="4227"/>
                    </a:lnTo>
                    <a:lnTo>
                      <a:pt x="2050" y="4229"/>
                    </a:lnTo>
                    <a:lnTo>
                      <a:pt x="2099" y="4245"/>
                    </a:lnTo>
                    <a:lnTo>
                      <a:pt x="2164" y="4299"/>
                    </a:lnTo>
                    <a:lnTo>
                      <a:pt x="2158" y="4306"/>
                    </a:lnTo>
                    <a:lnTo>
                      <a:pt x="2108" y="4271"/>
                    </a:lnTo>
                    <a:lnTo>
                      <a:pt x="2026" y="4252"/>
                    </a:lnTo>
                    <a:lnTo>
                      <a:pt x="2000" y="4261"/>
                    </a:lnTo>
                    <a:lnTo>
                      <a:pt x="1927" y="4274"/>
                    </a:lnTo>
                    <a:lnTo>
                      <a:pt x="1910" y="4302"/>
                    </a:lnTo>
                    <a:lnTo>
                      <a:pt x="1919" y="4342"/>
                    </a:lnTo>
                    <a:lnTo>
                      <a:pt x="1910" y="4383"/>
                    </a:lnTo>
                    <a:lnTo>
                      <a:pt x="1898" y="4398"/>
                    </a:lnTo>
                    <a:lnTo>
                      <a:pt x="1872" y="4400"/>
                    </a:lnTo>
                    <a:lnTo>
                      <a:pt x="1853" y="4415"/>
                    </a:lnTo>
                    <a:lnTo>
                      <a:pt x="1986" y="4470"/>
                    </a:lnTo>
                    <a:lnTo>
                      <a:pt x="1993" y="4476"/>
                    </a:lnTo>
                    <a:lnTo>
                      <a:pt x="2030" y="4520"/>
                    </a:lnTo>
                    <a:lnTo>
                      <a:pt x="2047" y="4559"/>
                    </a:lnTo>
                    <a:lnTo>
                      <a:pt x="2009" y="4575"/>
                    </a:lnTo>
                    <a:lnTo>
                      <a:pt x="1981" y="4639"/>
                    </a:lnTo>
                    <a:lnTo>
                      <a:pt x="1975" y="4646"/>
                    </a:lnTo>
                    <a:lnTo>
                      <a:pt x="1938" y="4683"/>
                    </a:lnTo>
                    <a:lnTo>
                      <a:pt x="1927" y="4704"/>
                    </a:lnTo>
                    <a:lnTo>
                      <a:pt x="1900" y="4713"/>
                    </a:lnTo>
                    <a:lnTo>
                      <a:pt x="1907" y="4780"/>
                    </a:lnTo>
                    <a:lnTo>
                      <a:pt x="1915" y="4799"/>
                    </a:lnTo>
                    <a:lnTo>
                      <a:pt x="2005" y="4891"/>
                    </a:lnTo>
                    <a:lnTo>
                      <a:pt x="2036" y="4943"/>
                    </a:lnTo>
                    <a:lnTo>
                      <a:pt x="2058" y="4953"/>
                    </a:lnTo>
                    <a:lnTo>
                      <a:pt x="2105" y="5037"/>
                    </a:lnTo>
                    <a:lnTo>
                      <a:pt x="2145" y="5180"/>
                    </a:lnTo>
                    <a:lnTo>
                      <a:pt x="2180" y="5191"/>
                    </a:lnTo>
                    <a:lnTo>
                      <a:pt x="2289" y="5281"/>
                    </a:lnTo>
                    <a:lnTo>
                      <a:pt x="2372" y="5307"/>
                    </a:lnTo>
                    <a:lnTo>
                      <a:pt x="2412" y="5371"/>
                    </a:lnTo>
                    <a:lnTo>
                      <a:pt x="2500" y="5383"/>
                    </a:lnTo>
                    <a:lnTo>
                      <a:pt x="2539" y="5433"/>
                    </a:lnTo>
                    <a:lnTo>
                      <a:pt x="2545" y="5439"/>
                    </a:lnTo>
                    <a:lnTo>
                      <a:pt x="2544" y="5426"/>
                    </a:lnTo>
                    <a:lnTo>
                      <a:pt x="2551" y="5425"/>
                    </a:lnTo>
                    <a:lnTo>
                      <a:pt x="2602" y="5467"/>
                    </a:lnTo>
                    <a:lnTo>
                      <a:pt x="2624" y="5419"/>
                    </a:lnTo>
                    <a:lnTo>
                      <a:pt x="2718" y="5423"/>
                    </a:lnTo>
                    <a:lnTo>
                      <a:pt x="2686" y="5440"/>
                    </a:lnTo>
                    <a:lnTo>
                      <a:pt x="2671" y="5487"/>
                    </a:lnTo>
                    <a:lnTo>
                      <a:pt x="2622" y="5539"/>
                    </a:lnTo>
                    <a:lnTo>
                      <a:pt x="2600" y="5588"/>
                    </a:lnTo>
                    <a:lnTo>
                      <a:pt x="2608" y="5607"/>
                    </a:lnTo>
                    <a:lnTo>
                      <a:pt x="2652" y="5637"/>
                    </a:lnTo>
                    <a:lnTo>
                      <a:pt x="2709" y="5746"/>
                    </a:lnTo>
                    <a:lnTo>
                      <a:pt x="2682" y="5903"/>
                    </a:lnTo>
                    <a:lnTo>
                      <a:pt x="2635" y="5968"/>
                    </a:lnTo>
                    <a:lnTo>
                      <a:pt x="2654" y="6026"/>
                    </a:lnTo>
                    <a:lnTo>
                      <a:pt x="2700" y="6090"/>
                    </a:lnTo>
                    <a:lnTo>
                      <a:pt x="2600" y="6024"/>
                    </a:lnTo>
                    <a:lnTo>
                      <a:pt x="2562" y="6049"/>
                    </a:lnTo>
                    <a:lnTo>
                      <a:pt x="2562" y="6122"/>
                    </a:lnTo>
                    <a:lnTo>
                      <a:pt x="2713" y="6229"/>
                    </a:lnTo>
                    <a:lnTo>
                      <a:pt x="2765" y="6291"/>
                    </a:lnTo>
                    <a:lnTo>
                      <a:pt x="2860" y="6377"/>
                    </a:lnTo>
                    <a:lnTo>
                      <a:pt x="2923" y="6465"/>
                    </a:lnTo>
                    <a:lnTo>
                      <a:pt x="2953" y="6576"/>
                    </a:lnTo>
                    <a:lnTo>
                      <a:pt x="2981" y="6796"/>
                    </a:lnTo>
                    <a:lnTo>
                      <a:pt x="3002" y="6887"/>
                    </a:lnTo>
                    <a:lnTo>
                      <a:pt x="2981" y="6876"/>
                    </a:lnTo>
                    <a:lnTo>
                      <a:pt x="2957" y="6844"/>
                    </a:lnTo>
                    <a:lnTo>
                      <a:pt x="2905" y="6628"/>
                    </a:lnTo>
                    <a:lnTo>
                      <a:pt x="2870" y="6543"/>
                    </a:lnTo>
                    <a:lnTo>
                      <a:pt x="2692" y="6359"/>
                    </a:lnTo>
                    <a:lnTo>
                      <a:pt x="2685" y="6299"/>
                    </a:lnTo>
                    <a:lnTo>
                      <a:pt x="2653" y="6308"/>
                    </a:lnTo>
                    <a:lnTo>
                      <a:pt x="2618" y="6365"/>
                    </a:lnTo>
                    <a:lnTo>
                      <a:pt x="2602" y="6407"/>
                    </a:lnTo>
                    <a:lnTo>
                      <a:pt x="2473" y="7339"/>
                    </a:lnTo>
                    <a:lnTo>
                      <a:pt x="2481" y="7345"/>
                    </a:lnTo>
                    <a:lnTo>
                      <a:pt x="2508" y="7276"/>
                    </a:lnTo>
                    <a:lnTo>
                      <a:pt x="2562" y="7210"/>
                    </a:lnTo>
                    <a:lnTo>
                      <a:pt x="2636" y="7277"/>
                    </a:lnTo>
                    <a:lnTo>
                      <a:pt x="2660" y="7328"/>
                    </a:lnTo>
                    <a:lnTo>
                      <a:pt x="2616" y="7353"/>
                    </a:lnTo>
                    <a:lnTo>
                      <a:pt x="2582" y="7350"/>
                    </a:lnTo>
                    <a:lnTo>
                      <a:pt x="2553" y="7332"/>
                    </a:lnTo>
                    <a:lnTo>
                      <a:pt x="2527" y="7341"/>
                    </a:lnTo>
                    <a:lnTo>
                      <a:pt x="2471" y="7454"/>
                    </a:lnTo>
                    <a:lnTo>
                      <a:pt x="2466" y="7548"/>
                    </a:lnTo>
                    <a:lnTo>
                      <a:pt x="2380" y="8000"/>
                    </a:lnTo>
                    <a:lnTo>
                      <a:pt x="2374" y="8007"/>
                    </a:lnTo>
                    <a:lnTo>
                      <a:pt x="2251" y="8488"/>
                    </a:lnTo>
                    <a:lnTo>
                      <a:pt x="2111" y="8722"/>
                    </a:lnTo>
                    <a:lnTo>
                      <a:pt x="2055" y="8768"/>
                    </a:lnTo>
                    <a:lnTo>
                      <a:pt x="2035" y="8764"/>
                    </a:lnTo>
                    <a:lnTo>
                      <a:pt x="1983" y="8775"/>
                    </a:lnTo>
                    <a:lnTo>
                      <a:pt x="1951" y="8805"/>
                    </a:lnTo>
                    <a:lnTo>
                      <a:pt x="1988" y="8835"/>
                    </a:lnTo>
                    <a:lnTo>
                      <a:pt x="1999" y="8874"/>
                    </a:lnTo>
                    <a:lnTo>
                      <a:pt x="2050" y="8856"/>
                    </a:lnTo>
                    <a:lnTo>
                      <a:pt x="2085" y="8866"/>
                    </a:lnTo>
                    <a:lnTo>
                      <a:pt x="2088" y="8906"/>
                    </a:lnTo>
                    <a:lnTo>
                      <a:pt x="2097" y="8919"/>
                    </a:lnTo>
                    <a:lnTo>
                      <a:pt x="2097" y="8925"/>
                    </a:lnTo>
                    <a:lnTo>
                      <a:pt x="2124" y="8929"/>
                    </a:lnTo>
                    <a:lnTo>
                      <a:pt x="2130" y="8923"/>
                    </a:lnTo>
                    <a:lnTo>
                      <a:pt x="2141" y="8888"/>
                    </a:lnTo>
                    <a:lnTo>
                      <a:pt x="2187" y="8884"/>
                    </a:lnTo>
                    <a:lnTo>
                      <a:pt x="2223" y="8913"/>
                    </a:lnTo>
                    <a:lnTo>
                      <a:pt x="2264" y="8917"/>
                    </a:lnTo>
                    <a:lnTo>
                      <a:pt x="2279" y="8929"/>
                    </a:lnTo>
                    <a:lnTo>
                      <a:pt x="2289" y="8962"/>
                    </a:lnTo>
                    <a:lnTo>
                      <a:pt x="2287" y="9008"/>
                    </a:lnTo>
                    <a:lnTo>
                      <a:pt x="2253" y="9079"/>
                    </a:lnTo>
                    <a:lnTo>
                      <a:pt x="2210" y="9130"/>
                    </a:lnTo>
                    <a:lnTo>
                      <a:pt x="2235" y="9175"/>
                    </a:lnTo>
                    <a:lnTo>
                      <a:pt x="2297" y="9196"/>
                    </a:lnTo>
                    <a:lnTo>
                      <a:pt x="2309" y="9174"/>
                    </a:lnTo>
                    <a:lnTo>
                      <a:pt x="2316" y="9120"/>
                    </a:lnTo>
                    <a:lnTo>
                      <a:pt x="2335" y="9104"/>
                    </a:lnTo>
                    <a:lnTo>
                      <a:pt x="2361" y="9102"/>
                    </a:lnTo>
                    <a:lnTo>
                      <a:pt x="2347" y="9151"/>
                    </a:lnTo>
                    <a:lnTo>
                      <a:pt x="2376" y="9181"/>
                    </a:lnTo>
                    <a:lnTo>
                      <a:pt x="2423" y="9177"/>
                    </a:lnTo>
                    <a:lnTo>
                      <a:pt x="2466" y="9207"/>
                    </a:lnTo>
                    <a:lnTo>
                      <a:pt x="2481" y="9226"/>
                    </a:lnTo>
                    <a:lnTo>
                      <a:pt x="2507" y="9224"/>
                    </a:lnTo>
                    <a:lnTo>
                      <a:pt x="2537" y="9247"/>
                    </a:lnTo>
                    <a:lnTo>
                      <a:pt x="2584" y="9256"/>
                    </a:lnTo>
                    <a:lnTo>
                      <a:pt x="2642" y="9298"/>
                    </a:lnTo>
                    <a:lnTo>
                      <a:pt x="2675" y="9295"/>
                    </a:lnTo>
                    <a:lnTo>
                      <a:pt x="2743" y="9309"/>
                    </a:lnTo>
                    <a:lnTo>
                      <a:pt x="2802" y="9296"/>
                    </a:lnTo>
                    <a:lnTo>
                      <a:pt x="2818" y="9322"/>
                    </a:lnTo>
                    <a:lnTo>
                      <a:pt x="2829" y="9354"/>
                    </a:lnTo>
                    <a:lnTo>
                      <a:pt x="2816" y="9363"/>
                    </a:lnTo>
                    <a:lnTo>
                      <a:pt x="2825" y="9382"/>
                    </a:lnTo>
                    <a:lnTo>
                      <a:pt x="2838" y="9394"/>
                    </a:lnTo>
                    <a:lnTo>
                      <a:pt x="2874" y="9410"/>
                    </a:lnTo>
                    <a:lnTo>
                      <a:pt x="2918" y="9454"/>
                    </a:lnTo>
                    <a:lnTo>
                      <a:pt x="2928" y="9486"/>
                    </a:lnTo>
                    <a:lnTo>
                      <a:pt x="2949" y="9498"/>
                    </a:lnTo>
                    <a:lnTo>
                      <a:pt x="2964" y="9517"/>
                    </a:lnTo>
                    <a:lnTo>
                      <a:pt x="2990" y="9501"/>
                    </a:lnTo>
                    <a:lnTo>
                      <a:pt x="3007" y="9473"/>
                    </a:lnTo>
                    <a:lnTo>
                      <a:pt x="3057" y="9501"/>
                    </a:lnTo>
                    <a:lnTo>
                      <a:pt x="3104" y="9503"/>
                    </a:lnTo>
                    <a:lnTo>
                      <a:pt x="3173" y="9451"/>
                    </a:lnTo>
                    <a:lnTo>
                      <a:pt x="3259" y="9510"/>
                    </a:lnTo>
                    <a:lnTo>
                      <a:pt x="3300" y="9525"/>
                    </a:lnTo>
                    <a:lnTo>
                      <a:pt x="3340" y="9589"/>
                    </a:lnTo>
                    <a:lnTo>
                      <a:pt x="3398" y="9637"/>
                    </a:lnTo>
                    <a:lnTo>
                      <a:pt x="3420" y="9649"/>
                    </a:lnTo>
                    <a:lnTo>
                      <a:pt x="3472" y="9637"/>
                    </a:lnTo>
                    <a:lnTo>
                      <a:pt x="3589" y="9599"/>
                    </a:lnTo>
                    <a:lnTo>
                      <a:pt x="3653" y="9627"/>
                    </a:lnTo>
                    <a:lnTo>
                      <a:pt x="3669" y="9652"/>
                    </a:lnTo>
                    <a:lnTo>
                      <a:pt x="3683" y="9671"/>
                    </a:lnTo>
                    <a:lnTo>
                      <a:pt x="3703" y="9663"/>
                    </a:lnTo>
                    <a:lnTo>
                      <a:pt x="3733" y="9627"/>
                    </a:lnTo>
                    <a:lnTo>
                      <a:pt x="3754" y="9631"/>
                    </a:lnTo>
                    <a:lnTo>
                      <a:pt x="3804" y="9660"/>
                    </a:lnTo>
                    <a:lnTo>
                      <a:pt x="3843" y="9650"/>
                    </a:lnTo>
                    <a:lnTo>
                      <a:pt x="3871" y="9660"/>
                    </a:lnTo>
                    <a:lnTo>
                      <a:pt x="3876" y="9653"/>
                    </a:lnTo>
                    <a:lnTo>
                      <a:pt x="3889" y="9646"/>
                    </a:lnTo>
                    <a:lnTo>
                      <a:pt x="3930" y="9655"/>
                    </a:lnTo>
                    <a:lnTo>
                      <a:pt x="3943" y="9647"/>
                    </a:lnTo>
                    <a:lnTo>
                      <a:pt x="3999" y="9663"/>
                    </a:lnTo>
                    <a:lnTo>
                      <a:pt x="4006" y="9668"/>
                    </a:lnTo>
                    <a:lnTo>
                      <a:pt x="4012" y="9668"/>
                    </a:lnTo>
                    <a:lnTo>
                      <a:pt x="4011" y="9654"/>
                    </a:lnTo>
                    <a:lnTo>
                      <a:pt x="4017" y="9647"/>
                    </a:lnTo>
                    <a:lnTo>
                      <a:pt x="4009" y="9634"/>
                    </a:lnTo>
                    <a:lnTo>
                      <a:pt x="4016" y="9627"/>
                    </a:lnTo>
                    <a:lnTo>
                      <a:pt x="4008" y="9621"/>
                    </a:lnTo>
                    <a:lnTo>
                      <a:pt x="4000" y="9601"/>
                    </a:lnTo>
                    <a:lnTo>
                      <a:pt x="3985" y="9590"/>
                    </a:lnTo>
                    <a:lnTo>
                      <a:pt x="4003" y="9568"/>
                    </a:lnTo>
                    <a:lnTo>
                      <a:pt x="3988" y="9556"/>
                    </a:lnTo>
                    <a:lnTo>
                      <a:pt x="4006" y="9534"/>
                    </a:lnTo>
                    <a:lnTo>
                      <a:pt x="4003" y="9494"/>
                    </a:lnTo>
                    <a:lnTo>
                      <a:pt x="4022" y="9479"/>
                    </a:lnTo>
                    <a:lnTo>
                      <a:pt x="4047" y="9469"/>
                    </a:lnTo>
                    <a:lnTo>
                      <a:pt x="4097" y="9499"/>
                    </a:lnTo>
                    <a:lnTo>
                      <a:pt x="4165" y="9513"/>
                    </a:lnTo>
                    <a:lnTo>
                      <a:pt x="4223" y="9554"/>
                    </a:lnTo>
                    <a:lnTo>
                      <a:pt x="4256" y="9544"/>
                    </a:lnTo>
                    <a:lnTo>
                      <a:pt x="4277" y="9562"/>
                    </a:lnTo>
                    <a:lnTo>
                      <a:pt x="4359" y="9569"/>
                    </a:lnTo>
                    <a:lnTo>
                      <a:pt x="4382" y="9593"/>
                    </a:lnTo>
                    <a:lnTo>
                      <a:pt x="4395" y="9606"/>
                    </a:lnTo>
                    <a:lnTo>
                      <a:pt x="4405" y="9631"/>
                    </a:lnTo>
                    <a:lnTo>
                      <a:pt x="4434" y="9655"/>
                    </a:lnTo>
                    <a:lnTo>
                      <a:pt x="4480" y="9637"/>
                    </a:lnTo>
                    <a:lnTo>
                      <a:pt x="4507" y="9649"/>
                    </a:lnTo>
                    <a:lnTo>
                      <a:pt x="4587" y="9648"/>
                    </a:lnTo>
                    <a:lnTo>
                      <a:pt x="4590" y="9668"/>
                    </a:lnTo>
                    <a:lnTo>
                      <a:pt x="4612" y="9686"/>
                    </a:lnTo>
                    <a:lnTo>
                      <a:pt x="4620" y="9705"/>
                    </a:lnTo>
                    <a:lnTo>
                      <a:pt x="4635" y="9724"/>
                    </a:lnTo>
                    <a:lnTo>
                      <a:pt x="4645" y="9757"/>
                    </a:lnTo>
                    <a:lnTo>
                      <a:pt x="4660" y="9782"/>
                    </a:lnTo>
                    <a:lnTo>
                      <a:pt x="4687" y="9773"/>
                    </a:lnTo>
                    <a:lnTo>
                      <a:pt x="4684" y="9746"/>
                    </a:lnTo>
                    <a:lnTo>
                      <a:pt x="4696" y="9731"/>
                    </a:lnTo>
                    <a:lnTo>
                      <a:pt x="4724" y="9735"/>
                    </a:lnTo>
                    <a:lnTo>
                      <a:pt x="4756" y="9726"/>
                    </a:lnTo>
                    <a:lnTo>
                      <a:pt x="4799" y="9755"/>
                    </a:lnTo>
                    <a:lnTo>
                      <a:pt x="4908" y="9772"/>
                    </a:lnTo>
                    <a:lnTo>
                      <a:pt x="4910" y="9799"/>
                    </a:lnTo>
                    <a:lnTo>
                      <a:pt x="4954" y="9822"/>
                    </a:lnTo>
                    <a:lnTo>
                      <a:pt x="4941" y="9830"/>
                    </a:lnTo>
                    <a:lnTo>
                      <a:pt x="4927" y="9831"/>
                    </a:lnTo>
                    <a:lnTo>
                      <a:pt x="4909" y="9853"/>
                    </a:lnTo>
                    <a:lnTo>
                      <a:pt x="4911" y="9873"/>
                    </a:lnTo>
                    <a:lnTo>
                      <a:pt x="4899" y="9887"/>
                    </a:lnTo>
                    <a:lnTo>
                      <a:pt x="4900" y="9901"/>
                    </a:lnTo>
                    <a:lnTo>
                      <a:pt x="4908" y="9914"/>
                    </a:lnTo>
                    <a:lnTo>
                      <a:pt x="4989" y="9926"/>
                    </a:lnTo>
                    <a:lnTo>
                      <a:pt x="5041" y="9969"/>
                    </a:lnTo>
                    <a:lnTo>
                      <a:pt x="5080" y="9964"/>
                    </a:lnTo>
                    <a:lnTo>
                      <a:pt x="5098" y="10003"/>
                    </a:lnTo>
                    <a:lnTo>
                      <a:pt x="5109" y="10049"/>
                    </a:lnTo>
                    <a:lnTo>
                      <a:pt x="5152" y="10079"/>
                    </a:lnTo>
                    <a:lnTo>
                      <a:pt x="5205" y="10068"/>
                    </a:lnTo>
                    <a:lnTo>
                      <a:pt x="5265" y="10001"/>
                    </a:lnTo>
                    <a:lnTo>
                      <a:pt x="5312" y="10003"/>
                    </a:lnTo>
                    <a:lnTo>
                      <a:pt x="5358" y="9985"/>
                    </a:lnTo>
                    <a:lnTo>
                      <a:pt x="5399" y="9995"/>
                    </a:lnTo>
                    <a:lnTo>
                      <a:pt x="5448" y="10025"/>
                    </a:lnTo>
                    <a:lnTo>
                      <a:pt x="5504" y="10039"/>
                    </a:lnTo>
                    <a:lnTo>
                      <a:pt x="5550" y="10095"/>
                    </a:lnTo>
                    <a:lnTo>
                      <a:pt x="5591" y="10106"/>
                    </a:lnTo>
                    <a:lnTo>
                      <a:pt x="5603" y="10104"/>
                    </a:lnTo>
                    <a:lnTo>
                      <a:pt x="5621" y="10083"/>
                    </a:lnTo>
                    <a:lnTo>
                      <a:pt x="5710" y="10094"/>
                    </a:lnTo>
                    <a:lnTo>
                      <a:pt x="5716" y="10087"/>
                    </a:lnTo>
                    <a:lnTo>
                      <a:pt x="5699" y="10048"/>
                    </a:lnTo>
                    <a:lnTo>
                      <a:pt x="5717" y="10027"/>
                    </a:lnTo>
                    <a:lnTo>
                      <a:pt x="5730" y="10018"/>
                    </a:lnTo>
                    <a:lnTo>
                      <a:pt x="5775" y="10001"/>
                    </a:lnTo>
                    <a:lnTo>
                      <a:pt x="5796" y="10012"/>
                    </a:lnTo>
                    <a:lnTo>
                      <a:pt x="5816" y="10011"/>
                    </a:lnTo>
                    <a:lnTo>
                      <a:pt x="5860" y="9967"/>
                    </a:lnTo>
                    <a:lnTo>
                      <a:pt x="5885" y="9957"/>
                    </a:lnTo>
                    <a:lnTo>
                      <a:pt x="5926" y="9960"/>
                    </a:lnTo>
                    <a:lnTo>
                      <a:pt x="5944" y="9938"/>
                    </a:lnTo>
                    <a:lnTo>
                      <a:pt x="5966" y="9956"/>
                    </a:lnTo>
                    <a:lnTo>
                      <a:pt x="6025" y="9951"/>
                    </a:lnTo>
                    <a:lnTo>
                      <a:pt x="6071" y="10000"/>
                    </a:lnTo>
                    <a:lnTo>
                      <a:pt x="6097" y="9991"/>
                    </a:lnTo>
                    <a:lnTo>
                      <a:pt x="6144" y="9994"/>
                    </a:lnTo>
                    <a:lnTo>
                      <a:pt x="6127" y="9949"/>
                    </a:lnTo>
                    <a:lnTo>
                      <a:pt x="6106" y="9937"/>
                    </a:lnTo>
                    <a:lnTo>
                      <a:pt x="6108" y="9896"/>
                    </a:lnTo>
                    <a:lnTo>
                      <a:pt x="6067" y="9886"/>
                    </a:lnTo>
                    <a:lnTo>
                      <a:pt x="6037" y="9856"/>
                    </a:lnTo>
                    <a:lnTo>
                      <a:pt x="6026" y="9743"/>
                    </a:lnTo>
                    <a:lnTo>
                      <a:pt x="6026" y="9528"/>
                    </a:lnTo>
                    <a:lnTo>
                      <a:pt x="6039" y="9439"/>
                    </a:lnTo>
                    <a:lnTo>
                      <a:pt x="6023" y="9414"/>
                    </a:lnTo>
                    <a:lnTo>
                      <a:pt x="6027" y="9386"/>
                    </a:lnTo>
                    <a:lnTo>
                      <a:pt x="6048" y="9311"/>
                    </a:lnTo>
                    <a:lnTo>
                      <a:pt x="6116" y="9184"/>
                    </a:lnTo>
                    <a:lnTo>
                      <a:pt x="6195" y="9096"/>
                    </a:lnTo>
                    <a:lnTo>
                      <a:pt x="6257" y="9043"/>
                    </a:lnTo>
                    <a:lnTo>
                      <a:pt x="6328" y="9009"/>
                    </a:lnTo>
                    <a:lnTo>
                      <a:pt x="6423" y="9021"/>
                    </a:lnTo>
                    <a:lnTo>
                      <a:pt x="6533" y="8903"/>
                    </a:lnTo>
                    <a:lnTo>
                      <a:pt x="6591" y="8878"/>
                    </a:lnTo>
                    <a:lnTo>
                      <a:pt x="6602" y="8856"/>
                    </a:lnTo>
                    <a:lnTo>
                      <a:pt x="6654" y="8831"/>
                    </a:lnTo>
                    <a:lnTo>
                      <a:pt x="6709" y="8772"/>
                    </a:lnTo>
                    <a:lnTo>
                      <a:pt x="6753" y="8741"/>
                    </a:lnTo>
                    <a:lnTo>
                      <a:pt x="6837" y="8700"/>
                    </a:lnTo>
                    <a:lnTo>
                      <a:pt x="6909" y="8694"/>
                    </a:lnTo>
                    <a:lnTo>
                      <a:pt x="6938" y="8704"/>
                    </a:lnTo>
                    <a:lnTo>
                      <a:pt x="6946" y="8723"/>
                    </a:lnTo>
                    <a:lnTo>
                      <a:pt x="6940" y="8731"/>
                    </a:lnTo>
                    <a:lnTo>
                      <a:pt x="6934" y="8732"/>
                    </a:lnTo>
                    <a:lnTo>
                      <a:pt x="6927" y="8746"/>
                    </a:lnTo>
                    <a:lnTo>
                      <a:pt x="6921" y="8746"/>
                    </a:lnTo>
                    <a:lnTo>
                      <a:pt x="6937" y="8771"/>
                    </a:lnTo>
                    <a:lnTo>
                      <a:pt x="6952" y="8784"/>
                    </a:lnTo>
                    <a:lnTo>
                      <a:pt x="6965" y="8789"/>
                    </a:lnTo>
                    <a:lnTo>
                      <a:pt x="7020" y="8804"/>
                    </a:lnTo>
                    <a:lnTo>
                      <a:pt x="7169" y="8817"/>
                    </a:lnTo>
                    <a:lnTo>
                      <a:pt x="7215" y="8806"/>
                    </a:lnTo>
                    <a:lnTo>
                      <a:pt x="7290" y="8812"/>
                    </a:lnTo>
                    <a:lnTo>
                      <a:pt x="7319" y="8830"/>
                    </a:lnTo>
                    <a:lnTo>
                      <a:pt x="7327" y="8849"/>
                    </a:lnTo>
                    <a:lnTo>
                      <a:pt x="7328" y="8863"/>
                    </a:lnTo>
                    <a:lnTo>
                      <a:pt x="7304" y="8892"/>
                    </a:lnTo>
                    <a:lnTo>
                      <a:pt x="7334" y="8916"/>
                    </a:lnTo>
                    <a:lnTo>
                      <a:pt x="7387" y="8924"/>
                    </a:lnTo>
                    <a:lnTo>
                      <a:pt x="7481" y="8922"/>
                    </a:lnTo>
                    <a:lnTo>
                      <a:pt x="7537" y="8944"/>
                    </a:lnTo>
                    <a:lnTo>
                      <a:pt x="7574" y="8913"/>
                    </a:lnTo>
                    <a:lnTo>
                      <a:pt x="7552" y="8889"/>
                    </a:lnTo>
                    <a:lnTo>
                      <a:pt x="7545" y="8876"/>
                    </a:lnTo>
                    <a:lnTo>
                      <a:pt x="7549" y="8849"/>
                    </a:lnTo>
                    <a:lnTo>
                      <a:pt x="7561" y="8841"/>
                    </a:lnTo>
                    <a:lnTo>
                      <a:pt x="7559" y="8828"/>
                    </a:lnTo>
                    <a:lnTo>
                      <a:pt x="7588" y="8838"/>
                    </a:lnTo>
                    <a:lnTo>
                      <a:pt x="7613" y="8823"/>
                    </a:lnTo>
                    <a:lnTo>
                      <a:pt x="7641" y="8833"/>
                    </a:lnTo>
                    <a:lnTo>
                      <a:pt x="7648" y="8840"/>
                    </a:lnTo>
                    <a:lnTo>
                      <a:pt x="7656" y="8852"/>
                    </a:lnTo>
                    <a:lnTo>
                      <a:pt x="7670" y="8857"/>
                    </a:lnTo>
                    <a:lnTo>
                      <a:pt x="7665" y="8872"/>
                    </a:lnTo>
                    <a:lnTo>
                      <a:pt x="7711" y="8941"/>
                    </a:lnTo>
                    <a:lnTo>
                      <a:pt x="7865" y="8933"/>
                    </a:lnTo>
                    <a:lnTo>
                      <a:pt x="7936" y="8901"/>
                    </a:lnTo>
                    <a:lnTo>
                      <a:pt x="7964" y="8924"/>
                    </a:lnTo>
                    <a:lnTo>
                      <a:pt x="7980" y="8950"/>
                    </a:lnTo>
                    <a:lnTo>
                      <a:pt x="7977" y="8984"/>
                    </a:lnTo>
                    <a:lnTo>
                      <a:pt x="7994" y="9022"/>
                    </a:lnTo>
                    <a:lnTo>
                      <a:pt x="7977" y="9051"/>
                    </a:lnTo>
                    <a:lnTo>
                      <a:pt x="7978" y="9064"/>
                    </a:lnTo>
                    <a:lnTo>
                      <a:pt x="8072" y="9069"/>
                    </a:lnTo>
                    <a:lnTo>
                      <a:pt x="8107" y="9079"/>
                    </a:lnTo>
                    <a:lnTo>
                      <a:pt x="8132" y="9063"/>
                    </a:lnTo>
                    <a:lnTo>
                      <a:pt x="8163" y="9101"/>
                    </a:lnTo>
                    <a:lnTo>
                      <a:pt x="8191" y="9118"/>
                    </a:lnTo>
                    <a:lnTo>
                      <a:pt x="8216" y="9090"/>
                    </a:lnTo>
                    <a:lnTo>
                      <a:pt x="8249" y="9093"/>
                    </a:lnTo>
                    <a:lnTo>
                      <a:pt x="8273" y="9131"/>
                    </a:lnTo>
                    <a:lnTo>
                      <a:pt x="8328" y="9146"/>
                    </a:lnTo>
                    <a:lnTo>
                      <a:pt x="8363" y="9170"/>
                    </a:lnTo>
                    <a:lnTo>
                      <a:pt x="8369" y="9216"/>
                    </a:lnTo>
                    <a:lnTo>
                      <a:pt x="8397" y="9233"/>
                    </a:lnTo>
                    <a:lnTo>
                      <a:pt x="8422" y="9225"/>
                    </a:lnTo>
                    <a:lnTo>
                      <a:pt x="8447" y="9195"/>
                    </a:lnTo>
                    <a:lnTo>
                      <a:pt x="8444" y="9169"/>
                    </a:lnTo>
                    <a:lnTo>
                      <a:pt x="8457" y="9160"/>
                    </a:lnTo>
                    <a:lnTo>
                      <a:pt x="8532" y="9174"/>
                    </a:lnTo>
                    <a:lnTo>
                      <a:pt x="8562" y="9198"/>
                    </a:lnTo>
                    <a:lnTo>
                      <a:pt x="8628" y="9198"/>
                    </a:lnTo>
                    <a:lnTo>
                      <a:pt x="8638" y="9225"/>
                    </a:lnTo>
                    <a:lnTo>
                      <a:pt x="8632" y="9245"/>
                    </a:lnTo>
                    <a:lnTo>
                      <a:pt x="8660" y="9249"/>
                    </a:lnTo>
                    <a:lnTo>
                      <a:pt x="8667" y="9188"/>
                    </a:lnTo>
                    <a:lnTo>
                      <a:pt x="8699" y="9158"/>
                    </a:lnTo>
                    <a:lnTo>
                      <a:pt x="8758" y="9147"/>
                    </a:lnTo>
                    <a:lnTo>
                      <a:pt x="8827" y="9173"/>
                    </a:lnTo>
                    <a:lnTo>
                      <a:pt x="8843" y="9132"/>
                    </a:lnTo>
                    <a:lnTo>
                      <a:pt x="8862" y="9116"/>
                    </a:lnTo>
                    <a:lnTo>
                      <a:pt x="8954" y="9095"/>
                    </a:lnTo>
                    <a:lnTo>
                      <a:pt x="9005" y="9056"/>
                    </a:lnTo>
                    <a:lnTo>
                      <a:pt x="9060" y="9072"/>
                    </a:lnTo>
                    <a:lnTo>
                      <a:pt x="9090" y="9035"/>
                    </a:lnTo>
                    <a:lnTo>
                      <a:pt x="9086" y="8995"/>
                    </a:lnTo>
                    <a:lnTo>
                      <a:pt x="9103" y="8960"/>
                    </a:lnTo>
                    <a:lnTo>
                      <a:pt x="9089" y="8955"/>
                    </a:lnTo>
                    <a:lnTo>
                      <a:pt x="9030" y="8966"/>
                    </a:lnTo>
                    <a:lnTo>
                      <a:pt x="9022" y="8954"/>
                    </a:lnTo>
                    <a:lnTo>
                      <a:pt x="9121" y="8864"/>
                    </a:lnTo>
                    <a:lnTo>
                      <a:pt x="9147" y="8782"/>
                    </a:lnTo>
                    <a:lnTo>
                      <a:pt x="9227" y="8780"/>
                    </a:lnTo>
                    <a:lnTo>
                      <a:pt x="9284" y="8741"/>
                    </a:lnTo>
                    <a:lnTo>
                      <a:pt x="9295" y="8707"/>
                    </a:lnTo>
                    <a:lnTo>
                      <a:pt x="9313" y="8685"/>
                    </a:lnTo>
                    <a:lnTo>
                      <a:pt x="9303" y="8659"/>
                    </a:lnTo>
                    <a:lnTo>
                      <a:pt x="9327" y="8630"/>
                    </a:lnTo>
                    <a:lnTo>
                      <a:pt x="9360" y="8620"/>
                    </a:lnTo>
                    <a:lnTo>
                      <a:pt x="9381" y="8632"/>
                    </a:lnTo>
                    <a:lnTo>
                      <a:pt x="9425" y="8594"/>
                    </a:lnTo>
                    <a:lnTo>
                      <a:pt x="9460" y="8618"/>
                    </a:lnTo>
                    <a:lnTo>
                      <a:pt x="9454" y="8544"/>
                    </a:lnTo>
                    <a:lnTo>
                      <a:pt x="9458" y="8517"/>
                    </a:lnTo>
                    <a:lnTo>
                      <a:pt x="9476" y="8496"/>
                    </a:lnTo>
                    <a:lnTo>
                      <a:pt x="9516" y="8491"/>
                    </a:lnTo>
                    <a:lnTo>
                      <a:pt x="9552" y="8448"/>
                    </a:lnTo>
                    <a:lnTo>
                      <a:pt x="9592" y="8444"/>
                    </a:lnTo>
                    <a:lnTo>
                      <a:pt x="9605" y="8436"/>
                    </a:lnTo>
                    <a:lnTo>
                      <a:pt x="9612" y="8449"/>
                    </a:lnTo>
                    <a:lnTo>
                      <a:pt x="9629" y="8414"/>
                    </a:lnTo>
                    <a:lnTo>
                      <a:pt x="9689" y="8402"/>
                    </a:lnTo>
                    <a:lnTo>
                      <a:pt x="9682" y="8395"/>
                    </a:lnTo>
                    <a:lnTo>
                      <a:pt x="9700" y="8374"/>
                    </a:lnTo>
                    <a:lnTo>
                      <a:pt x="9706" y="8373"/>
                    </a:lnTo>
                    <a:lnTo>
                      <a:pt x="9725" y="8358"/>
                    </a:lnTo>
                    <a:lnTo>
                      <a:pt x="9739" y="8364"/>
                    </a:lnTo>
                    <a:lnTo>
                      <a:pt x="9751" y="8343"/>
                    </a:lnTo>
                    <a:lnTo>
                      <a:pt x="9776" y="8327"/>
                    </a:lnTo>
                    <a:lnTo>
                      <a:pt x="9748" y="8249"/>
                    </a:lnTo>
                    <a:lnTo>
                      <a:pt x="9746" y="8229"/>
                    </a:lnTo>
                    <a:lnTo>
                      <a:pt x="9797" y="8191"/>
                    </a:lnTo>
                    <a:lnTo>
                      <a:pt x="9805" y="8142"/>
                    </a:lnTo>
                    <a:lnTo>
                      <a:pt x="9869" y="8097"/>
                    </a:lnTo>
                    <a:lnTo>
                      <a:pt x="9880" y="8075"/>
                    </a:lnTo>
                    <a:lnTo>
                      <a:pt x="9871" y="8043"/>
                    </a:lnTo>
                    <a:lnTo>
                      <a:pt x="9901" y="8020"/>
                    </a:lnTo>
                    <a:lnTo>
                      <a:pt x="9913" y="7999"/>
                    </a:lnTo>
                    <a:lnTo>
                      <a:pt x="9905" y="7972"/>
                    </a:lnTo>
                    <a:lnTo>
                      <a:pt x="9873" y="7922"/>
                    </a:lnTo>
                    <a:lnTo>
                      <a:pt x="9868" y="7868"/>
                    </a:lnTo>
                    <a:lnTo>
                      <a:pt x="9848" y="7870"/>
                    </a:lnTo>
                    <a:lnTo>
                      <a:pt x="9823" y="7899"/>
                    </a:lnTo>
                    <a:lnTo>
                      <a:pt x="9730" y="7914"/>
                    </a:lnTo>
                    <a:lnTo>
                      <a:pt x="9667" y="7947"/>
                    </a:lnTo>
                    <a:lnTo>
                      <a:pt x="9621" y="7951"/>
                    </a:lnTo>
                    <a:lnTo>
                      <a:pt x="9598" y="7927"/>
                    </a:lnTo>
                    <a:lnTo>
                      <a:pt x="9537" y="7926"/>
                    </a:lnTo>
                    <a:lnTo>
                      <a:pt x="9514" y="7894"/>
                    </a:lnTo>
                    <a:lnTo>
                      <a:pt x="9487" y="7890"/>
                    </a:lnTo>
                    <a:lnTo>
                      <a:pt x="9444" y="7860"/>
                    </a:lnTo>
                    <a:lnTo>
                      <a:pt x="9423" y="7862"/>
                    </a:lnTo>
                    <a:lnTo>
                      <a:pt x="9374" y="7833"/>
                    </a:lnTo>
                    <a:lnTo>
                      <a:pt x="9341" y="7843"/>
                    </a:lnTo>
                    <a:lnTo>
                      <a:pt x="9320" y="7832"/>
                    </a:lnTo>
                    <a:lnTo>
                      <a:pt x="9296" y="7780"/>
                    </a:lnTo>
                    <a:lnTo>
                      <a:pt x="9274" y="7762"/>
                    </a:lnTo>
                    <a:lnTo>
                      <a:pt x="9228" y="7706"/>
                    </a:lnTo>
                    <a:lnTo>
                      <a:pt x="9207" y="7695"/>
                    </a:lnTo>
                    <a:lnTo>
                      <a:pt x="9211" y="7674"/>
                    </a:lnTo>
                    <a:lnTo>
                      <a:pt x="9207" y="7627"/>
                    </a:lnTo>
                    <a:lnTo>
                      <a:pt x="9245" y="7604"/>
                    </a:lnTo>
                    <a:lnTo>
                      <a:pt x="9194" y="7554"/>
                    </a:lnTo>
                    <a:lnTo>
                      <a:pt x="9169" y="7503"/>
                    </a:lnTo>
                    <a:lnTo>
                      <a:pt x="9186" y="7474"/>
                    </a:lnTo>
                    <a:lnTo>
                      <a:pt x="9206" y="7466"/>
                    </a:lnTo>
                    <a:lnTo>
                      <a:pt x="9224" y="7445"/>
                    </a:lnTo>
                    <a:lnTo>
                      <a:pt x="9235" y="7416"/>
                    </a:lnTo>
                    <a:lnTo>
                      <a:pt x="9253" y="7388"/>
                    </a:lnTo>
                    <a:lnTo>
                      <a:pt x="9236" y="7350"/>
                    </a:lnTo>
                    <a:lnTo>
                      <a:pt x="9247" y="7328"/>
                    </a:lnTo>
                    <a:lnTo>
                      <a:pt x="9265" y="7313"/>
                    </a:lnTo>
                    <a:lnTo>
                      <a:pt x="9339" y="7313"/>
                    </a:lnTo>
                    <a:lnTo>
                      <a:pt x="9330" y="7280"/>
                    </a:lnTo>
                    <a:lnTo>
                      <a:pt x="9310" y="7276"/>
                    </a:lnTo>
                    <a:lnTo>
                      <a:pt x="9300" y="7256"/>
                    </a:lnTo>
                    <a:lnTo>
                      <a:pt x="9291" y="7217"/>
                    </a:lnTo>
                    <a:lnTo>
                      <a:pt x="9275" y="7198"/>
                    </a:lnTo>
                    <a:lnTo>
                      <a:pt x="9284" y="7156"/>
                    </a:lnTo>
                    <a:lnTo>
                      <a:pt x="9269" y="7138"/>
                    </a:lnTo>
                    <a:lnTo>
                      <a:pt x="9214" y="7116"/>
                    </a:lnTo>
                    <a:lnTo>
                      <a:pt x="9195" y="7131"/>
                    </a:lnTo>
                    <a:lnTo>
                      <a:pt x="9154" y="7128"/>
                    </a:lnTo>
                    <a:lnTo>
                      <a:pt x="9062" y="7070"/>
                    </a:lnTo>
                    <a:lnTo>
                      <a:pt x="9069" y="7002"/>
                    </a:lnTo>
                    <a:lnTo>
                      <a:pt x="9047" y="6977"/>
                    </a:lnTo>
                    <a:lnTo>
                      <a:pt x="9051" y="6950"/>
                    </a:lnTo>
                    <a:lnTo>
                      <a:pt x="9029" y="6938"/>
                    </a:lnTo>
                    <a:lnTo>
                      <a:pt x="8989" y="6936"/>
                    </a:lnTo>
                    <a:lnTo>
                      <a:pt x="8978" y="6890"/>
                    </a:lnTo>
                    <a:lnTo>
                      <a:pt x="8947" y="6839"/>
                    </a:lnTo>
                    <a:lnTo>
                      <a:pt x="8978" y="6822"/>
                    </a:lnTo>
                    <a:lnTo>
                      <a:pt x="8990" y="6808"/>
                    </a:lnTo>
                    <a:lnTo>
                      <a:pt x="9044" y="6803"/>
                    </a:lnTo>
                    <a:lnTo>
                      <a:pt x="9062" y="6781"/>
                    </a:lnTo>
                    <a:lnTo>
                      <a:pt x="9131" y="6808"/>
                    </a:lnTo>
                    <a:lnTo>
                      <a:pt x="9158" y="6799"/>
                    </a:lnTo>
                    <a:lnTo>
                      <a:pt x="9161" y="6765"/>
                    </a:lnTo>
                    <a:lnTo>
                      <a:pt x="9200" y="6754"/>
                    </a:lnTo>
                    <a:lnTo>
                      <a:pt x="9223" y="6712"/>
                    </a:lnTo>
                    <a:lnTo>
                      <a:pt x="9282" y="6693"/>
                    </a:lnTo>
                    <a:lnTo>
                      <a:pt x="9303" y="6705"/>
                    </a:lnTo>
                    <a:lnTo>
                      <a:pt x="9346" y="6661"/>
                    </a:lnTo>
                    <a:lnTo>
                      <a:pt x="9350" y="6627"/>
                    </a:lnTo>
                    <a:lnTo>
                      <a:pt x="9332" y="6575"/>
                    </a:lnTo>
                    <a:lnTo>
                      <a:pt x="9368" y="6531"/>
                    </a:lnTo>
                    <a:lnTo>
                      <a:pt x="9382" y="6476"/>
                    </a:lnTo>
                    <a:lnTo>
                      <a:pt x="9326" y="6447"/>
                    </a:lnTo>
                    <a:lnTo>
                      <a:pt x="9311" y="6422"/>
                    </a:lnTo>
                    <a:lnTo>
                      <a:pt x="9316" y="6408"/>
                    </a:lnTo>
                    <a:lnTo>
                      <a:pt x="9276" y="6405"/>
                    </a:lnTo>
                    <a:lnTo>
                      <a:pt x="9274" y="6385"/>
                    </a:lnTo>
                    <a:lnTo>
                      <a:pt x="9231" y="6369"/>
                    </a:lnTo>
                    <a:lnTo>
                      <a:pt x="9222" y="6337"/>
                    </a:lnTo>
                    <a:lnTo>
                      <a:pt x="9218" y="6290"/>
                    </a:lnTo>
                    <a:lnTo>
                      <a:pt x="9202" y="6271"/>
                    </a:lnTo>
                    <a:lnTo>
                      <a:pt x="9218" y="6216"/>
                    </a:lnTo>
                    <a:lnTo>
                      <a:pt x="9189" y="6205"/>
                    </a:lnTo>
                    <a:lnTo>
                      <a:pt x="9157" y="6208"/>
                    </a:lnTo>
                    <a:lnTo>
                      <a:pt x="9133" y="6177"/>
                    </a:lnTo>
                    <a:lnTo>
                      <a:pt x="9092" y="6167"/>
                    </a:lnTo>
                    <a:lnTo>
                      <a:pt x="9061" y="6123"/>
                    </a:lnTo>
                    <a:lnTo>
                      <a:pt x="9049" y="6063"/>
                    </a:lnTo>
                    <a:lnTo>
                      <a:pt x="9053" y="6037"/>
                    </a:lnTo>
                    <a:lnTo>
                      <a:pt x="9051" y="6017"/>
                    </a:lnTo>
                    <a:lnTo>
                      <a:pt x="9064" y="6002"/>
                    </a:lnTo>
                    <a:lnTo>
                      <a:pt x="9083" y="5994"/>
                    </a:lnTo>
                    <a:lnTo>
                      <a:pt x="9098" y="6005"/>
                    </a:lnTo>
                    <a:lnTo>
                      <a:pt x="9109" y="5984"/>
                    </a:lnTo>
                    <a:lnTo>
                      <a:pt x="9135" y="5988"/>
                    </a:lnTo>
                    <a:lnTo>
                      <a:pt x="9156" y="5980"/>
                    </a:lnTo>
                    <a:lnTo>
                      <a:pt x="9200" y="5949"/>
                    </a:lnTo>
                    <a:lnTo>
                      <a:pt x="9216" y="5907"/>
                    </a:lnTo>
                    <a:lnTo>
                      <a:pt x="9235" y="5892"/>
                    </a:lnTo>
                    <a:lnTo>
                      <a:pt x="9224" y="5852"/>
                    </a:lnTo>
                    <a:lnTo>
                      <a:pt x="9209" y="5841"/>
                    </a:lnTo>
                    <a:lnTo>
                      <a:pt x="9215" y="5820"/>
                    </a:lnTo>
                    <a:lnTo>
                      <a:pt x="9185" y="5796"/>
                    </a:lnTo>
                    <a:lnTo>
                      <a:pt x="9139" y="5733"/>
                    </a:lnTo>
                    <a:lnTo>
                      <a:pt x="9108" y="5756"/>
                    </a:lnTo>
                    <a:lnTo>
                      <a:pt x="9093" y="5751"/>
                    </a:lnTo>
                    <a:lnTo>
                      <a:pt x="9092" y="5737"/>
                    </a:lnTo>
                    <a:lnTo>
                      <a:pt x="9104" y="5716"/>
                    </a:lnTo>
                    <a:lnTo>
                      <a:pt x="9095" y="5697"/>
                    </a:lnTo>
                    <a:lnTo>
                      <a:pt x="9106" y="5662"/>
                    </a:lnTo>
                    <a:lnTo>
                      <a:pt x="9038" y="5662"/>
                    </a:lnTo>
                    <a:lnTo>
                      <a:pt x="9024" y="5643"/>
                    </a:lnTo>
                    <a:lnTo>
                      <a:pt x="9022" y="5623"/>
                    </a:lnTo>
                    <a:lnTo>
                      <a:pt x="9033" y="5602"/>
                    </a:lnTo>
                    <a:lnTo>
                      <a:pt x="9030" y="5568"/>
                    </a:lnTo>
                    <a:lnTo>
                      <a:pt x="9065" y="5511"/>
                    </a:lnTo>
                    <a:lnTo>
                      <a:pt x="9070" y="5491"/>
                    </a:lnTo>
                    <a:lnTo>
                      <a:pt x="9068" y="5478"/>
                    </a:lnTo>
                    <a:lnTo>
                      <a:pt x="9003" y="5424"/>
                    </a:lnTo>
                    <a:lnTo>
                      <a:pt x="8994" y="5404"/>
                    </a:lnTo>
                    <a:lnTo>
                      <a:pt x="9012" y="5375"/>
                    </a:lnTo>
                    <a:lnTo>
                      <a:pt x="9026" y="5314"/>
                    </a:lnTo>
                    <a:lnTo>
                      <a:pt x="8910" y="5291"/>
                    </a:lnTo>
                    <a:lnTo>
                      <a:pt x="8783" y="5296"/>
                    </a:lnTo>
                    <a:lnTo>
                      <a:pt x="8713" y="5343"/>
                    </a:lnTo>
                    <a:lnTo>
                      <a:pt x="8642" y="5363"/>
                    </a:lnTo>
                    <a:lnTo>
                      <a:pt x="8580" y="5415"/>
                    </a:lnTo>
                    <a:lnTo>
                      <a:pt x="8568" y="5437"/>
                    </a:lnTo>
                    <a:lnTo>
                      <a:pt x="8568" y="5444"/>
                    </a:lnTo>
                    <a:lnTo>
                      <a:pt x="8563" y="5451"/>
                    </a:lnTo>
                    <a:lnTo>
                      <a:pt x="8551" y="5472"/>
                    </a:lnTo>
                    <a:lnTo>
                      <a:pt x="8572" y="5484"/>
                    </a:lnTo>
                    <a:lnTo>
                      <a:pt x="8568" y="5510"/>
                    </a:lnTo>
                    <a:lnTo>
                      <a:pt x="8590" y="5536"/>
                    </a:lnTo>
                    <a:lnTo>
                      <a:pt x="8624" y="5539"/>
                    </a:lnTo>
                    <a:lnTo>
                      <a:pt x="8620" y="5566"/>
                    </a:lnTo>
                    <a:lnTo>
                      <a:pt x="8563" y="5599"/>
                    </a:lnTo>
                    <a:lnTo>
                      <a:pt x="8537" y="5621"/>
                    </a:lnTo>
                    <a:lnTo>
                      <a:pt x="8527" y="5649"/>
                    </a:lnTo>
                    <a:lnTo>
                      <a:pt x="8495" y="5672"/>
                    </a:lnTo>
                    <a:lnTo>
                      <a:pt x="8434" y="5664"/>
                    </a:lnTo>
                    <a:lnTo>
                      <a:pt x="8416" y="5679"/>
                    </a:lnTo>
                    <a:lnTo>
                      <a:pt x="8382" y="5676"/>
                    </a:lnTo>
                    <a:lnTo>
                      <a:pt x="8350" y="5686"/>
                    </a:lnTo>
                    <a:lnTo>
                      <a:pt x="8371" y="5630"/>
                    </a:lnTo>
                    <a:lnTo>
                      <a:pt x="8356" y="5611"/>
                    </a:lnTo>
                    <a:lnTo>
                      <a:pt x="8360" y="5591"/>
                    </a:lnTo>
                    <a:lnTo>
                      <a:pt x="8405" y="5566"/>
                    </a:lnTo>
                    <a:lnTo>
                      <a:pt x="8451" y="5555"/>
                    </a:lnTo>
                    <a:lnTo>
                      <a:pt x="8466" y="5561"/>
                    </a:lnTo>
                    <a:lnTo>
                      <a:pt x="8477" y="5546"/>
                    </a:lnTo>
                    <a:lnTo>
                      <a:pt x="8460" y="5507"/>
                    </a:lnTo>
                    <a:lnTo>
                      <a:pt x="8476" y="5466"/>
                    </a:lnTo>
                    <a:lnTo>
                      <a:pt x="8506" y="5423"/>
                    </a:lnTo>
                    <a:lnTo>
                      <a:pt x="8505" y="5409"/>
                    </a:lnTo>
                    <a:lnTo>
                      <a:pt x="8448" y="5368"/>
                    </a:lnTo>
                    <a:lnTo>
                      <a:pt x="8419" y="5356"/>
                    </a:lnTo>
                    <a:lnTo>
                      <a:pt x="8437" y="5328"/>
                    </a:lnTo>
                    <a:lnTo>
                      <a:pt x="8434" y="5295"/>
                    </a:lnTo>
                    <a:lnTo>
                      <a:pt x="8487" y="5216"/>
                    </a:lnTo>
                    <a:lnTo>
                      <a:pt x="8477" y="5190"/>
                    </a:lnTo>
                    <a:lnTo>
                      <a:pt x="8456" y="5172"/>
                    </a:lnTo>
                    <a:lnTo>
                      <a:pt x="8461" y="5158"/>
                    </a:lnTo>
                    <a:lnTo>
                      <a:pt x="8584" y="5032"/>
                    </a:lnTo>
                    <a:lnTo>
                      <a:pt x="8634" y="5001"/>
                    </a:lnTo>
                    <a:lnTo>
                      <a:pt x="8709" y="4933"/>
                    </a:lnTo>
                    <a:lnTo>
                      <a:pt x="8713" y="4913"/>
                    </a:lnTo>
                    <a:lnTo>
                      <a:pt x="8698" y="4888"/>
                    </a:lnTo>
                    <a:lnTo>
                      <a:pt x="8713" y="4839"/>
                    </a:lnTo>
                    <a:lnTo>
                      <a:pt x="8717" y="4798"/>
                    </a:lnTo>
                    <a:lnTo>
                      <a:pt x="8692" y="4754"/>
                    </a:lnTo>
                    <a:lnTo>
                      <a:pt x="8735" y="4703"/>
                    </a:lnTo>
                    <a:lnTo>
                      <a:pt x="8748" y="4702"/>
                    </a:lnTo>
                    <a:lnTo>
                      <a:pt x="8845" y="4666"/>
                    </a:lnTo>
                    <a:lnTo>
                      <a:pt x="8862" y="4630"/>
                    </a:lnTo>
                    <a:lnTo>
                      <a:pt x="8907" y="4606"/>
                    </a:lnTo>
                    <a:lnTo>
                      <a:pt x="8892" y="4587"/>
                    </a:lnTo>
                    <a:lnTo>
                      <a:pt x="8903" y="4566"/>
                    </a:lnTo>
                    <a:lnTo>
                      <a:pt x="8922" y="4551"/>
                    </a:lnTo>
                    <a:lnTo>
                      <a:pt x="8927" y="4530"/>
                    </a:lnTo>
                    <a:lnTo>
                      <a:pt x="8971" y="4506"/>
                    </a:lnTo>
                    <a:lnTo>
                      <a:pt x="9014" y="4462"/>
                    </a:lnTo>
                    <a:lnTo>
                      <a:pt x="9007" y="4456"/>
                    </a:lnTo>
                    <a:lnTo>
                      <a:pt x="9081" y="4375"/>
                    </a:lnTo>
                    <a:lnTo>
                      <a:pt x="9075" y="4322"/>
                    </a:lnTo>
                    <a:lnTo>
                      <a:pt x="9114" y="4305"/>
                    </a:lnTo>
                    <a:lnTo>
                      <a:pt x="9125" y="4277"/>
                    </a:lnTo>
                    <a:lnTo>
                      <a:pt x="9144" y="4268"/>
                    </a:lnTo>
                    <a:lnTo>
                      <a:pt x="9157" y="4254"/>
                    </a:lnTo>
                    <a:lnTo>
                      <a:pt x="9148" y="4235"/>
                    </a:lnTo>
                    <a:lnTo>
                      <a:pt x="9126" y="4223"/>
                    </a:lnTo>
                    <a:lnTo>
                      <a:pt x="9022" y="4246"/>
                    </a:lnTo>
                    <a:lnTo>
                      <a:pt x="9026" y="4219"/>
                    </a:lnTo>
                    <a:lnTo>
                      <a:pt x="9037" y="4205"/>
                    </a:lnTo>
                    <a:lnTo>
                      <a:pt x="9043" y="4190"/>
                    </a:lnTo>
                    <a:lnTo>
                      <a:pt x="9063" y="4182"/>
                    </a:lnTo>
                    <a:lnTo>
                      <a:pt x="9060" y="4155"/>
                    </a:lnTo>
                    <a:lnTo>
                      <a:pt x="9104" y="4125"/>
                    </a:lnTo>
                    <a:lnTo>
                      <a:pt x="9093" y="4078"/>
                    </a:lnTo>
                    <a:lnTo>
                      <a:pt x="9119" y="4070"/>
                    </a:lnTo>
                    <a:lnTo>
                      <a:pt x="9167" y="4085"/>
                    </a:lnTo>
                    <a:lnTo>
                      <a:pt x="9205" y="4062"/>
                    </a:lnTo>
                    <a:lnTo>
                      <a:pt x="9247" y="4077"/>
                    </a:lnTo>
                    <a:lnTo>
                      <a:pt x="9245" y="4125"/>
                    </a:lnTo>
                    <a:lnTo>
                      <a:pt x="9245" y="4131"/>
                    </a:lnTo>
                    <a:lnTo>
                      <a:pt x="9286" y="4134"/>
                    </a:lnTo>
                    <a:lnTo>
                      <a:pt x="9301" y="4153"/>
                    </a:lnTo>
                    <a:lnTo>
                      <a:pt x="9365" y="4127"/>
                    </a:lnTo>
                    <a:lnTo>
                      <a:pt x="9373" y="4127"/>
                    </a:lnTo>
                    <a:lnTo>
                      <a:pt x="9380" y="4132"/>
                    </a:lnTo>
                    <a:lnTo>
                      <a:pt x="9407" y="4137"/>
                    </a:lnTo>
                    <a:lnTo>
                      <a:pt x="9438" y="4113"/>
                    </a:lnTo>
                    <a:lnTo>
                      <a:pt x="9463" y="4085"/>
                    </a:lnTo>
                    <a:lnTo>
                      <a:pt x="9441" y="4073"/>
                    </a:lnTo>
                    <a:lnTo>
                      <a:pt x="9440" y="4059"/>
                    </a:lnTo>
                    <a:lnTo>
                      <a:pt x="9475" y="4076"/>
                    </a:lnTo>
                    <a:lnTo>
                      <a:pt x="9499" y="4048"/>
                    </a:lnTo>
                    <a:lnTo>
                      <a:pt x="9510" y="4019"/>
                    </a:lnTo>
                    <a:lnTo>
                      <a:pt x="9496" y="4008"/>
                    </a:lnTo>
                    <a:lnTo>
                      <a:pt x="9533" y="3977"/>
                    </a:lnTo>
                    <a:lnTo>
                      <a:pt x="9532" y="3965"/>
                    </a:lnTo>
                    <a:lnTo>
                      <a:pt x="9552" y="3962"/>
                    </a:lnTo>
                    <a:lnTo>
                      <a:pt x="9556" y="3941"/>
                    </a:lnTo>
                    <a:lnTo>
                      <a:pt x="9555" y="3929"/>
                    </a:lnTo>
                    <a:lnTo>
                      <a:pt x="9540" y="3896"/>
                    </a:lnTo>
                    <a:lnTo>
                      <a:pt x="9495" y="3860"/>
                    </a:lnTo>
                    <a:lnTo>
                      <a:pt x="9492" y="3820"/>
                    </a:lnTo>
                    <a:lnTo>
                      <a:pt x="9509" y="3791"/>
                    </a:lnTo>
                    <a:lnTo>
                      <a:pt x="9514" y="3771"/>
                    </a:lnTo>
                    <a:lnTo>
                      <a:pt x="9496" y="3726"/>
                    </a:lnTo>
                    <a:lnTo>
                      <a:pt x="9517" y="3656"/>
                    </a:lnTo>
                    <a:lnTo>
                      <a:pt x="9513" y="3616"/>
                    </a:lnTo>
                    <a:lnTo>
                      <a:pt x="9531" y="3588"/>
                    </a:lnTo>
                    <a:lnTo>
                      <a:pt x="9527" y="3548"/>
                    </a:lnTo>
                    <a:lnTo>
                      <a:pt x="9556" y="3498"/>
                    </a:lnTo>
                    <a:lnTo>
                      <a:pt x="9547" y="3473"/>
                    </a:lnTo>
                    <a:lnTo>
                      <a:pt x="9509" y="3428"/>
                    </a:lnTo>
                    <a:lnTo>
                      <a:pt x="9514" y="3341"/>
                    </a:lnTo>
                    <a:lnTo>
                      <a:pt x="9514" y="3335"/>
                    </a:lnTo>
                    <a:lnTo>
                      <a:pt x="9553" y="3256"/>
                    </a:lnTo>
                    <a:lnTo>
                      <a:pt x="9580" y="3174"/>
                    </a:lnTo>
                    <a:lnTo>
                      <a:pt x="9583" y="3133"/>
                    </a:lnTo>
                    <a:lnTo>
                      <a:pt x="9594" y="3112"/>
                    </a:lnTo>
                    <a:lnTo>
                      <a:pt x="9625" y="3082"/>
                    </a:lnTo>
                    <a:lnTo>
                      <a:pt x="9611" y="3010"/>
                    </a:lnTo>
                    <a:lnTo>
                      <a:pt x="9631" y="2941"/>
                    </a:lnTo>
                    <a:lnTo>
                      <a:pt x="9634" y="2900"/>
                    </a:lnTo>
                    <a:lnTo>
                      <a:pt x="9659" y="2871"/>
                    </a:lnTo>
                    <a:lnTo>
                      <a:pt x="9650" y="2785"/>
                    </a:lnTo>
                    <a:lnTo>
                      <a:pt x="9679" y="2721"/>
                    </a:lnTo>
                    <a:lnTo>
                      <a:pt x="9709" y="2692"/>
                    </a:lnTo>
                    <a:lnTo>
                      <a:pt x="9763" y="2627"/>
                    </a:lnTo>
                    <a:lnTo>
                      <a:pt x="9766" y="2579"/>
                    </a:lnTo>
                    <a:lnTo>
                      <a:pt x="9799" y="2576"/>
                    </a:lnTo>
                    <a:lnTo>
                      <a:pt x="9810" y="2541"/>
                    </a:lnTo>
                    <a:lnTo>
                      <a:pt x="9842" y="2532"/>
                    </a:lnTo>
                    <a:lnTo>
                      <a:pt x="9859" y="2503"/>
                    </a:lnTo>
                    <a:lnTo>
                      <a:pt x="9918" y="2344"/>
                    </a:lnTo>
                    <a:lnTo>
                      <a:pt x="9951" y="2327"/>
                    </a:lnTo>
                    <a:lnTo>
                      <a:pt x="9849" y="2310"/>
                    </a:lnTo>
                    <a:lnTo>
                      <a:pt x="9820" y="2298"/>
                    </a:lnTo>
                    <a:lnTo>
                      <a:pt x="9805" y="2280"/>
                    </a:lnTo>
                    <a:lnTo>
                      <a:pt x="9751" y="2265"/>
                    </a:lnTo>
                    <a:lnTo>
                      <a:pt x="9721" y="2240"/>
                    </a:lnTo>
                    <a:lnTo>
                      <a:pt x="9702" y="2249"/>
                    </a:lnTo>
                    <a:lnTo>
                      <a:pt x="9682" y="2251"/>
                    </a:lnTo>
                    <a:lnTo>
                      <a:pt x="9663" y="2267"/>
                    </a:lnTo>
                    <a:lnTo>
                      <a:pt x="9613" y="2237"/>
                    </a:lnTo>
                    <a:lnTo>
                      <a:pt x="9582" y="2260"/>
                    </a:lnTo>
                    <a:lnTo>
                      <a:pt x="9541" y="2251"/>
                    </a:lnTo>
                    <a:lnTo>
                      <a:pt x="9522" y="2259"/>
                    </a:lnTo>
                    <a:lnTo>
                      <a:pt x="9494" y="2255"/>
                    </a:lnTo>
                    <a:lnTo>
                      <a:pt x="9478" y="2230"/>
                    </a:lnTo>
                    <a:lnTo>
                      <a:pt x="9431" y="2228"/>
                    </a:lnTo>
                    <a:lnTo>
                      <a:pt x="9410" y="2210"/>
                    </a:lnTo>
                    <a:lnTo>
                      <a:pt x="9378" y="2165"/>
                    </a:lnTo>
                    <a:lnTo>
                      <a:pt x="9383" y="2144"/>
                    </a:lnTo>
                    <a:lnTo>
                      <a:pt x="9369" y="2133"/>
                    </a:lnTo>
                    <a:lnTo>
                      <a:pt x="9349" y="2135"/>
                    </a:lnTo>
                    <a:lnTo>
                      <a:pt x="9320" y="2117"/>
                    </a:lnTo>
                    <a:lnTo>
                      <a:pt x="9281" y="2127"/>
                    </a:lnTo>
                    <a:lnTo>
                      <a:pt x="9282" y="2140"/>
                    </a:lnTo>
                    <a:lnTo>
                      <a:pt x="9271" y="2161"/>
                    </a:lnTo>
                    <a:lnTo>
                      <a:pt x="9252" y="2171"/>
                    </a:lnTo>
                    <a:lnTo>
                      <a:pt x="9227" y="2199"/>
                    </a:lnTo>
                    <a:lnTo>
                      <a:pt x="9185" y="2183"/>
                    </a:lnTo>
                    <a:lnTo>
                      <a:pt x="9153" y="2199"/>
                    </a:lnTo>
                    <a:lnTo>
                      <a:pt x="9139" y="2188"/>
                    </a:lnTo>
                    <a:lnTo>
                      <a:pt x="9120" y="2196"/>
                    </a:lnTo>
                    <a:lnTo>
                      <a:pt x="9098" y="2178"/>
                    </a:lnTo>
                    <a:lnTo>
                      <a:pt x="9085" y="2179"/>
                    </a:lnTo>
                    <a:lnTo>
                      <a:pt x="9083" y="2159"/>
                    </a:lnTo>
                    <a:lnTo>
                      <a:pt x="9063" y="2167"/>
                    </a:lnTo>
                    <a:lnTo>
                      <a:pt x="9066" y="2194"/>
                    </a:lnTo>
                    <a:lnTo>
                      <a:pt x="9047" y="2210"/>
                    </a:lnTo>
                    <a:lnTo>
                      <a:pt x="9022" y="2152"/>
                    </a:lnTo>
                    <a:lnTo>
                      <a:pt x="9026" y="2124"/>
                    </a:lnTo>
                    <a:lnTo>
                      <a:pt x="9006" y="2126"/>
                    </a:lnTo>
                    <a:lnTo>
                      <a:pt x="8984" y="2107"/>
                    </a:lnTo>
                    <a:lnTo>
                      <a:pt x="8964" y="2109"/>
                    </a:lnTo>
                    <a:lnTo>
                      <a:pt x="8942" y="2092"/>
                    </a:lnTo>
                    <a:lnTo>
                      <a:pt x="8923" y="2106"/>
                    </a:lnTo>
                    <a:lnTo>
                      <a:pt x="8889" y="2097"/>
                    </a:lnTo>
                    <a:lnTo>
                      <a:pt x="8882" y="2104"/>
                    </a:lnTo>
                    <a:lnTo>
                      <a:pt x="8893" y="2143"/>
                    </a:lnTo>
                    <a:lnTo>
                      <a:pt x="8882" y="2171"/>
                    </a:lnTo>
                    <a:lnTo>
                      <a:pt x="8835" y="2162"/>
                    </a:lnTo>
                    <a:lnTo>
                      <a:pt x="8807" y="2164"/>
                    </a:lnTo>
                    <a:lnTo>
                      <a:pt x="8785" y="2140"/>
                    </a:lnTo>
                    <a:lnTo>
                      <a:pt x="8797" y="2118"/>
                    </a:lnTo>
                    <a:lnTo>
                      <a:pt x="8788" y="2105"/>
                    </a:lnTo>
                    <a:lnTo>
                      <a:pt x="8776" y="2107"/>
                    </a:lnTo>
                    <a:lnTo>
                      <a:pt x="8768" y="2101"/>
                    </a:lnTo>
                    <a:lnTo>
                      <a:pt x="8759" y="2068"/>
                    </a:lnTo>
                    <a:lnTo>
                      <a:pt x="8744" y="2056"/>
                    </a:lnTo>
                    <a:lnTo>
                      <a:pt x="8742" y="2037"/>
                    </a:lnTo>
                    <a:lnTo>
                      <a:pt x="8699" y="2007"/>
                    </a:lnTo>
                    <a:lnTo>
                      <a:pt x="8667" y="1955"/>
                    </a:lnTo>
                    <a:lnTo>
                      <a:pt x="8667" y="1949"/>
                    </a:lnTo>
                    <a:lnTo>
                      <a:pt x="8680" y="1948"/>
                    </a:lnTo>
                    <a:lnTo>
                      <a:pt x="8686" y="1941"/>
                    </a:lnTo>
                    <a:lnTo>
                      <a:pt x="8670" y="1915"/>
                    </a:lnTo>
                    <a:lnTo>
                      <a:pt x="8642" y="1897"/>
                    </a:lnTo>
                    <a:lnTo>
                      <a:pt x="8641" y="1885"/>
                    </a:lnTo>
                    <a:lnTo>
                      <a:pt x="8653" y="1876"/>
                    </a:lnTo>
                    <a:lnTo>
                      <a:pt x="8554" y="1818"/>
                    </a:lnTo>
                    <a:lnTo>
                      <a:pt x="8528" y="1828"/>
                    </a:lnTo>
                    <a:close/>
                    <a:moveTo>
                      <a:pt x="5148" y="9965"/>
                    </a:moveTo>
                    <a:lnTo>
                      <a:pt x="5141" y="9973"/>
                    </a:lnTo>
                    <a:lnTo>
                      <a:pt x="5121" y="9968"/>
                    </a:lnTo>
                    <a:lnTo>
                      <a:pt x="5108" y="9962"/>
                    </a:lnTo>
                    <a:lnTo>
                      <a:pt x="5100" y="9956"/>
                    </a:lnTo>
                    <a:lnTo>
                      <a:pt x="5104" y="9936"/>
                    </a:lnTo>
                    <a:lnTo>
                      <a:pt x="5117" y="9927"/>
                    </a:lnTo>
                    <a:lnTo>
                      <a:pt x="5122" y="9914"/>
                    </a:lnTo>
                    <a:lnTo>
                      <a:pt x="5137" y="9925"/>
                    </a:lnTo>
                    <a:lnTo>
                      <a:pt x="5125" y="9940"/>
                    </a:lnTo>
                    <a:lnTo>
                      <a:pt x="5133" y="9953"/>
                    </a:lnTo>
                    <a:lnTo>
                      <a:pt x="5148" y="99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22">
                <a:extLst>
                  <a:ext uri="{FF2B5EF4-FFF2-40B4-BE49-F238E27FC236}">
                    <a16:creationId xmlns:a16="http://schemas.microsoft.com/office/drawing/2014/main" id="{403C2B89-296E-BA01-F439-A3B667BCE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2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2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23">
                <a:extLst>
                  <a:ext uri="{FF2B5EF4-FFF2-40B4-BE49-F238E27FC236}">
                    <a16:creationId xmlns:a16="http://schemas.microsoft.com/office/drawing/2014/main" id="{E533096B-6CF0-2827-1083-49FF333E7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14 w 20"/>
                  <a:gd name="T1" fmla="*/ 27 h 28"/>
                  <a:gd name="T2" fmla="*/ 20 w 20"/>
                  <a:gd name="T3" fmla="*/ 13 h 28"/>
                  <a:gd name="T4" fmla="*/ 18 w 20"/>
                  <a:gd name="T5" fmla="*/ 0 h 28"/>
                  <a:gd name="T6" fmla="*/ 5 w 20"/>
                  <a:gd name="T7" fmla="*/ 1 h 28"/>
                  <a:gd name="T8" fmla="*/ 0 w 20"/>
                  <a:gd name="T9" fmla="*/ 22 h 28"/>
                  <a:gd name="T10" fmla="*/ 8 w 20"/>
                  <a:gd name="T11" fmla="*/ 28 h 28"/>
                  <a:gd name="T12" fmla="*/ 14 w 20"/>
                  <a:gd name="T13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4" y="27"/>
                    </a:moveTo>
                    <a:lnTo>
                      <a:pt x="20" y="13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24">
                <a:extLst>
                  <a:ext uri="{FF2B5EF4-FFF2-40B4-BE49-F238E27FC236}">
                    <a16:creationId xmlns:a16="http://schemas.microsoft.com/office/drawing/2014/main" id="{9EE41D85-5A9A-8C38-C080-6A1CF0798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14 w 28"/>
                  <a:gd name="T1" fmla="*/ 15 h 23"/>
                  <a:gd name="T2" fmla="*/ 28 w 28"/>
                  <a:gd name="T3" fmla="*/ 14 h 23"/>
                  <a:gd name="T4" fmla="*/ 27 w 28"/>
                  <a:gd name="T5" fmla="*/ 0 h 23"/>
                  <a:gd name="T6" fmla="*/ 13 w 28"/>
                  <a:gd name="T7" fmla="*/ 1 h 23"/>
                  <a:gd name="T8" fmla="*/ 0 w 28"/>
                  <a:gd name="T9" fmla="*/ 10 h 23"/>
                  <a:gd name="T10" fmla="*/ 9 w 28"/>
                  <a:gd name="T11" fmla="*/ 23 h 23"/>
                  <a:gd name="T12" fmla="*/ 14 w 28"/>
                  <a:gd name="T13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14" y="15"/>
                    </a:moveTo>
                    <a:lnTo>
                      <a:pt x="28" y="14"/>
                    </a:lnTo>
                    <a:lnTo>
                      <a:pt x="27" y="0"/>
                    </a:lnTo>
                    <a:lnTo>
                      <a:pt x="13" y="1"/>
                    </a:ln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Freeform 25">
                <a:extLst>
                  <a:ext uri="{FF2B5EF4-FFF2-40B4-BE49-F238E27FC236}">
                    <a16:creationId xmlns:a16="http://schemas.microsoft.com/office/drawing/2014/main" id="{BCA6D358-8973-7D2F-D321-3816DB611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24 w 67"/>
                  <a:gd name="T1" fmla="*/ 2 h 43"/>
                  <a:gd name="T2" fmla="*/ 25 w 67"/>
                  <a:gd name="T3" fmla="*/ 9 h 43"/>
                  <a:gd name="T4" fmla="*/ 5 w 67"/>
                  <a:gd name="T5" fmla="*/ 17 h 43"/>
                  <a:gd name="T6" fmla="*/ 0 w 67"/>
                  <a:gd name="T7" fmla="*/ 25 h 43"/>
                  <a:gd name="T8" fmla="*/ 0 w 67"/>
                  <a:gd name="T9" fmla="*/ 31 h 43"/>
                  <a:gd name="T10" fmla="*/ 13 w 67"/>
                  <a:gd name="T11" fmla="*/ 23 h 43"/>
                  <a:gd name="T12" fmla="*/ 26 w 67"/>
                  <a:gd name="T13" fmla="*/ 22 h 43"/>
                  <a:gd name="T14" fmla="*/ 28 w 67"/>
                  <a:gd name="T15" fmla="*/ 35 h 43"/>
                  <a:gd name="T16" fmla="*/ 21 w 67"/>
                  <a:gd name="T17" fmla="*/ 35 h 43"/>
                  <a:gd name="T18" fmla="*/ 21 w 67"/>
                  <a:gd name="T19" fmla="*/ 43 h 43"/>
                  <a:gd name="T20" fmla="*/ 35 w 67"/>
                  <a:gd name="T21" fmla="*/ 42 h 43"/>
                  <a:gd name="T22" fmla="*/ 41 w 67"/>
                  <a:gd name="T23" fmla="*/ 34 h 43"/>
                  <a:gd name="T24" fmla="*/ 61 w 67"/>
                  <a:gd name="T25" fmla="*/ 32 h 43"/>
                  <a:gd name="T26" fmla="*/ 67 w 67"/>
                  <a:gd name="T27" fmla="*/ 25 h 43"/>
                  <a:gd name="T28" fmla="*/ 59 w 67"/>
                  <a:gd name="T29" fmla="*/ 12 h 43"/>
                  <a:gd name="T30" fmla="*/ 66 w 67"/>
                  <a:gd name="T31" fmla="*/ 5 h 43"/>
                  <a:gd name="T32" fmla="*/ 51 w 67"/>
                  <a:gd name="T33" fmla="*/ 0 h 43"/>
                  <a:gd name="T34" fmla="*/ 45 w 67"/>
                  <a:gd name="T35" fmla="*/ 7 h 43"/>
                  <a:gd name="T36" fmla="*/ 38 w 67"/>
                  <a:gd name="T37" fmla="*/ 1 h 43"/>
                  <a:gd name="T38" fmla="*/ 24 w 67"/>
                  <a:gd name="T3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4" y="2"/>
                    </a:moveTo>
                    <a:lnTo>
                      <a:pt x="25" y="9"/>
                    </a:ln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26">
                <a:extLst>
                  <a:ext uri="{FF2B5EF4-FFF2-40B4-BE49-F238E27FC236}">
                    <a16:creationId xmlns:a16="http://schemas.microsoft.com/office/drawing/2014/main" id="{9439F93D-B717-A2A3-0077-A3A59A9F0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7 w 15"/>
                  <a:gd name="T1" fmla="*/ 0 h 21"/>
                  <a:gd name="T2" fmla="*/ 0 w 15"/>
                  <a:gd name="T3" fmla="*/ 8 h 21"/>
                  <a:gd name="T4" fmla="*/ 2 w 15"/>
                  <a:gd name="T5" fmla="*/ 21 h 21"/>
                  <a:gd name="T6" fmla="*/ 15 w 15"/>
                  <a:gd name="T7" fmla="*/ 19 h 21"/>
                  <a:gd name="T8" fmla="*/ 7 w 15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7" y="0"/>
                    </a:moveTo>
                    <a:lnTo>
                      <a:pt x="0" y="8"/>
                    </a:lnTo>
                    <a:lnTo>
                      <a:pt x="2" y="21"/>
                    </a:lnTo>
                    <a:lnTo>
                      <a:pt x="15" y="1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27">
                <a:extLst>
                  <a:ext uri="{FF2B5EF4-FFF2-40B4-BE49-F238E27FC236}">
                    <a16:creationId xmlns:a16="http://schemas.microsoft.com/office/drawing/2014/main" id="{B8B69776-EACB-9F46-5B1F-C17F81F9F4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4 w 12"/>
                  <a:gd name="T1" fmla="*/ 0 h 21"/>
                  <a:gd name="T2" fmla="*/ 0 w 12"/>
                  <a:gd name="T3" fmla="*/ 21 h 21"/>
                  <a:gd name="T4" fmla="*/ 12 w 12"/>
                  <a:gd name="T5" fmla="*/ 20 h 21"/>
                  <a:gd name="T6" fmla="*/ 11 w 12"/>
                  <a:gd name="T7" fmla="*/ 6 h 21"/>
                  <a:gd name="T8" fmla="*/ 4 w 1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4" y="0"/>
                    </a:moveTo>
                    <a:lnTo>
                      <a:pt x="0" y="21"/>
                    </a:lnTo>
                    <a:lnTo>
                      <a:pt x="12" y="20"/>
                    </a:lnTo>
                    <a:lnTo>
                      <a:pt x="11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28">
                <a:extLst>
                  <a:ext uri="{FF2B5EF4-FFF2-40B4-BE49-F238E27FC236}">
                    <a16:creationId xmlns:a16="http://schemas.microsoft.com/office/drawing/2014/main" id="{387857F9-99A7-916D-9ECE-46E3EC223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48 w 76"/>
                  <a:gd name="T1" fmla="*/ 16 h 48"/>
                  <a:gd name="T2" fmla="*/ 41 w 76"/>
                  <a:gd name="T3" fmla="*/ 10 h 48"/>
                  <a:gd name="T4" fmla="*/ 13 w 76"/>
                  <a:gd name="T5" fmla="*/ 0 h 48"/>
                  <a:gd name="T6" fmla="*/ 0 w 76"/>
                  <a:gd name="T7" fmla="*/ 8 h 48"/>
                  <a:gd name="T8" fmla="*/ 2 w 76"/>
                  <a:gd name="T9" fmla="*/ 21 h 48"/>
                  <a:gd name="T10" fmla="*/ 16 w 76"/>
                  <a:gd name="T11" fmla="*/ 33 h 48"/>
                  <a:gd name="T12" fmla="*/ 37 w 76"/>
                  <a:gd name="T13" fmla="*/ 45 h 48"/>
                  <a:gd name="T14" fmla="*/ 56 w 76"/>
                  <a:gd name="T15" fmla="*/ 35 h 48"/>
                  <a:gd name="T16" fmla="*/ 71 w 76"/>
                  <a:gd name="T17" fmla="*/ 48 h 48"/>
                  <a:gd name="T18" fmla="*/ 76 w 76"/>
                  <a:gd name="T19" fmla="*/ 34 h 48"/>
                  <a:gd name="T20" fmla="*/ 62 w 76"/>
                  <a:gd name="T21" fmla="*/ 22 h 48"/>
                  <a:gd name="T22" fmla="*/ 48 w 76"/>
                  <a:gd name="T23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48" y="16"/>
                    </a:moveTo>
                    <a:lnTo>
                      <a:pt x="41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lnTo>
                      <a:pt x="62" y="22"/>
                    </a:lnTo>
                    <a:lnTo>
                      <a:pt x="4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29">
                <a:extLst>
                  <a:ext uri="{FF2B5EF4-FFF2-40B4-BE49-F238E27FC236}">
                    <a16:creationId xmlns:a16="http://schemas.microsoft.com/office/drawing/2014/main" id="{2280A188-B17B-5342-0763-2429225C84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0 w 20"/>
                  <a:gd name="T1" fmla="*/ 9 h 21"/>
                  <a:gd name="T2" fmla="*/ 2 w 20"/>
                  <a:gd name="T3" fmla="*/ 21 h 21"/>
                  <a:gd name="T4" fmla="*/ 20 w 20"/>
                  <a:gd name="T5" fmla="*/ 7 h 21"/>
                  <a:gd name="T6" fmla="*/ 12 w 20"/>
                  <a:gd name="T7" fmla="*/ 0 h 21"/>
                  <a:gd name="T8" fmla="*/ 0 w 20"/>
                  <a:gd name="T9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9"/>
                    </a:moveTo>
                    <a:lnTo>
                      <a:pt x="2" y="21"/>
                    </a:ln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30">
                <a:extLst>
                  <a:ext uri="{FF2B5EF4-FFF2-40B4-BE49-F238E27FC236}">
                    <a16:creationId xmlns:a16="http://schemas.microsoft.com/office/drawing/2014/main" id="{EE2A7126-F63E-2E9E-FE9D-5EB60C1CD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6 w 18"/>
                  <a:gd name="T7" fmla="*/ 15 h 36"/>
                  <a:gd name="T8" fmla="*/ 0 w 18"/>
                  <a:gd name="T9" fmla="*/ 36 h 36"/>
                  <a:gd name="T10" fmla="*/ 7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31">
                <a:extLst>
                  <a:ext uri="{FF2B5EF4-FFF2-40B4-BE49-F238E27FC236}">
                    <a16:creationId xmlns:a16="http://schemas.microsoft.com/office/drawing/2014/main" id="{177F6E5B-4A37-5195-2788-4E854DC685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8 w 14"/>
                  <a:gd name="T1" fmla="*/ 20 h 20"/>
                  <a:gd name="T2" fmla="*/ 14 w 14"/>
                  <a:gd name="T3" fmla="*/ 7 h 20"/>
                  <a:gd name="T4" fmla="*/ 7 w 14"/>
                  <a:gd name="T5" fmla="*/ 0 h 20"/>
                  <a:gd name="T6" fmla="*/ 0 w 14"/>
                  <a:gd name="T7" fmla="*/ 1 h 20"/>
                  <a:gd name="T8" fmla="*/ 8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8" y="20"/>
                    </a:moveTo>
                    <a:lnTo>
                      <a:pt x="14" y="7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32">
                <a:extLst>
                  <a:ext uri="{FF2B5EF4-FFF2-40B4-BE49-F238E27FC236}">
                    <a16:creationId xmlns:a16="http://schemas.microsoft.com/office/drawing/2014/main" id="{0057FE47-4E7F-994C-237E-BDA24E69B0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53 w 154"/>
                  <a:gd name="T1" fmla="*/ 29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7 h 137"/>
                  <a:gd name="T18" fmla="*/ 12 w 154"/>
                  <a:gd name="T19" fmla="*/ 100 h 137"/>
                  <a:gd name="T20" fmla="*/ 27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0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5 h 137"/>
                  <a:gd name="T34" fmla="*/ 124 w 154"/>
                  <a:gd name="T35" fmla="*/ 137 h 137"/>
                  <a:gd name="T36" fmla="*/ 136 w 154"/>
                  <a:gd name="T37" fmla="*/ 129 h 137"/>
                  <a:gd name="T38" fmla="*/ 154 w 154"/>
                  <a:gd name="T39" fmla="*/ 107 h 137"/>
                  <a:gd name="T40" fmla="*/ 146 w 154"/>
                  <a:gd name="T41" fmla="*/ 95 h 137"/>
                  <a:gd name="T42" fmla="*/ 118 w 154"/>
                  <a:gd name="T43" fmla="*/ 90 h 137"/>
                  <a:gd name="T44" fmla="*/ 105 w 154"/>
                  <a:gd name="T45" fmla="*/ 85 h 137"/>
                  <a:gd name="T46" fmla="*/ 105 w 154"/>
                  <a:gd name="T47" fmla="*/ 79 h 137"/>
                  <a:gd name="T48" fmla="*/ 90 w 154"/>
                  <a:gd name="T49" fmla="*/ 66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3 h 137"/>
                  <a:gd name="T56" fmla="*/ 73 w 154"/>
                  <a:gd name="T57" fmla="*/ 35 h 137"/>
                  <a:gd name="T58" fmla="*/ 53 w 154"/>
                  <a:gd name="T59" fmla="*/ 29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29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33">
                <a:extLst>
                  <a:ext uri="{FF2B5EF4-FFF2-40B4-BE49-F238E27FC236}">
                    <a16:creationId xmlns:a16="http://schemas.microsoft.com/office/drawing/2014/main" id="{6B62E213-254F-3148-5797-CE784BC81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27 w 27"/>
                  <a:gd name="T1" fmla="*/ 19 h 25"/>
                  <a:gd name="T2" fmla="*/ 20 w 27"/>
                  <a:gd name="T3" fmla="*/ 12 h 25"/>
                  <a:gd name="T4" fmla="*/ 13 w 27"/>
                  <a:gd name="T5" fmla="*/ 12 h 25"/>
                  <a:gd name="T6" fmla="*/ 6 w 27"/>
                  <a:gd name="T7" fmla="*/ 0 h 25"/>
                  <a:gd name="T8" fmla="*/ 0 w 27"/>
                  <a:gd name="T9" fmla="*/ 7 h 25"/>
                  <a:gd name="T10" fmla="*/ 7 w 27"/>
                  <a:gd name="T11" fmla="*/ 20 h 25"/>
                  <a:gd name="T12" fmla="*/ 22 w 27"/>
                  <a:gd name="T13" fmla="*/ 25 h 25"/>
                  <a:gd name="T14" fmla="*/ 27 w 27"/>
                  <a:gd name="T15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7" y="19"/>
                    </a:move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  <a:lnTo>
                      <a:pt x="2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34">
                <a:extLst>
                  <a:ext uri="{FF2B5EF4-FFF2-40B4-BE49-F238E27FC236}">
                    <a16:creationId xmlns:a16="http://schemas.microsoft.com/office/drawing/2014/main" id="{E6ECF33A-A097-C0DA-C5B2-02B08649C1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8 w 25"/>
                  <a:gd name="T1" fmla="*/ 14 h 14"/>
                  <a:gd name="T2" fmla="*/ 20 w 25"/>
                  <a:gd name="T3" fmla="*/ 13 h 14"/>
                  <a:gd name="T4" fmla="*/ 25 w 25"/>
                  <a:gd name="T5" fmla="*/ 0 h 14"/>
                  <a:gd name="T6" fmla="*/ 5 w 25"/>
                  <a:gd name="T7" fmla="*/ 2 h 14"/>
                  <a:gd name="T8" fmla="*/ 0 w 25"/>
                  <a:gd name="T9" fmla="*/ 9 h 14"/>
                  <a:gd name="T10" fmla="*/ 8 w 25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8" y="14"/>
                    </a:moveTo>
                    <a:lnTo>
                      <a:pt x="20" y="13"/>
                    </a:ln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35">
                <a:extLst>
                  <a:ext uri="{FF2B5EF4-FFF2-40B4-BE49-F238E27FC236}">
                    <a16:creationId xmlns:a16="http://schemas.microsoft.com/office/drawing/2014/main" id="{B2319715-D0C5-28C3-CB59-959CD4363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5 w 13"/>
                  <a:gd name="T7" fmla="*/ 7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36">
                <a:extLst>
                  <a:ext uri="{FF2B5EF4-FFF2-40B4-BE49-F238E27FC236}">
                    <a16:creationId xmlns:a16="http://schemas.microsoft.com/office/drawing/2014/main" id="{C0AA9642-2E5C-0E50-1B56-9257D655EC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5 w 19"/>
                  <a:gd name="T1" fmla="*/ 1 h 21"/>
                  <a:gd name="T2" fmla="*/ 0 w 19"/>
                  <a:gd name="T3" fmla="*/ 15 h 21"/>
                  <a:gd name="T4" fmla="*/ 7 w 19"/>
                  <a:gd name="T5" fmla="*/ 21 h 21"/>
                  <a:gd name="T6" fmla="*/ 19 w 19"/>
                  <a:gd name="T7" fmla="*/ 0 h 21"/>
                  <a:gd name="T8" fmla="*/ 5 w 19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5" y="1"/>
                    </a:moveTo>
                    <a:lnTo>
                      <a:pt x="0" y="15"/>
                    </a:lnTo>
                    <a:lnTo>
                      <a:pt x="7" y="21"/>
                    </a:lnTo>
                    <a:lnTo>
                      <a:pt x="19" y="0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37">
                <a:extLst>
                  <a:ext uri="{FF2B5EF4-FFF2-40B4-BE49-F238E27FC236}">
                    <a16:creationId xmlns:a16="http://schemas.microsoft.com/office/drawing/2014/main" id="{BC726041-B8E0-3C35-1403-C139F562F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59 w 224"/>
                  <a:gd name="T1" fmla="*/ 12 h 147"/>
                  <a:gd name="T2" fmla="*/ 51 w 224"/>
                  <a:gd name="T3" fmla="*/ 6 h 147"/>
                  <a:gd name="T4" fmla="*/ 38 w 224"/>
                  <a:gd name="T5" fmla="*/ 0 h 147"/>
                  <a:gd name="T6" fmla="*/ 12 w 224"/>
                  <a:gd name="T7" fmla="*/ 16 h 147"/>
                  <a:gd name="T8" fmla="*/ 0 w 224"/>
                  <a:gd name="T9" fmla="*/ 17 h 147"/>
                  <a:gd name="T10" fmla="*/ 0 w 224"/>
                  <a:gd name="T11" fmla="*/ 23 h 147"/>
                  <a:gd name="T12" fmla="*/ 17 w 224"/>
                  <a:gd name="T13" fmla="*/ 62 h 147"/>
                  <a:gd name="T14" fmla="*/ 38 w 224"/>
                  <a:gd name="T15" fmla="*/ 74 h 147"/>
                  <a:gd name="T16" fmla="*/ 64 w 224"/>
                  <a:gd name="T17" fmla="*/ 65 h 147"/>
                  <a:gd name="T18" fmla="*/ 78 w 224"/>
                  <a:gd name="T19" fmla="*/ 70 h 147"/>
                  <a:gd name="T20" fmla="*/ 127 w 224"/>
                  <a:gd name="T21" fmla="*/ 99 h 147"/>
                  <a:gd name="T22" fmla="*/ 157 w 224"/>
                  <a:gd name="T23" fmla="*/ 130 h 147"/>
                  <a:gd name="T24" fmla="*/ 193 w 224"/>
                  <a:gd name="T25" fmla="*/ 147 h 147"/>
                  <a:gd name="T26" fmla="*/ 213 w 224"/>
                  <a:gd name="T27" fmla="*/ 145 h 147"/>
                  <a:gd name="T28" fmla="*/ 224 w 224"/>
                  <a:gd name="T29" fmla="*/ 130 h 147"/>
                  <a:gd name="T30" fmla="*/ 217 w 224"/>
                  <a:gd name="T31" fmla="*/ 117 h 147"/>
                  <a:gd name="T32" fmla="*/ 208 w 224"/>
                  <a:gd name="T33" fmla="*/ 92 h 147"/>
                  <a:gd name="T34" fmla="*/ 194 w 224"/>
                  <a:gd name="T35" fmla="*/ 86 h 147"/>
                  <a:gd name="T36" fmla="*/ 188 w 224"/>
                  <a:gd name="T37" fmla="*/ 93 h 147"/>
                  <a:gd name="T38" fmla="*/ 152 w 224"/>
                  <a:gd name="T39" fmla="*/ 64 h 147"/>
                  <a:gd name="T40" fmla="*/ 104 w 224"/>
                  <a:gd name="T41" fmla="*/ 68 h 147"/>
                  <a:gd name="T42" fmla="*/ 90 w 224"/>
                  <a:gd name="T43" fmla="*/ 62 h 147"/>
                  <a:gd name="T44" fmla="*/ 97 w 224"/>
                  <a:gd name="T45" fmla="*/ 55 h 147"/>
                  <a:gd name="T46" fmla="*/ 109 w 224"/>
                  <a:gd name="T47" fmla="*/ 47 h 147"/>
                  <a:gd name="T48" fmla="*/ 116 w 224"/>
                  <a:gd name="T49" fmla="*/ 39 h 147"/>
                  <a:gd name="T50" fmla="*/ 102 w 224"/>
                  <a:gd name="T51" fmla="*/ 34 h 147"/>
                  <a:gd name="T52" fmla="*/ 82 w 224"/>
                  <a:gd name="T53" fmla="*/ 36 h 147"/>
                  <a:gd name="T54" fmla="*/ 63 w 224"/>
                  <a:gd name="T55" fmla="*/ 51 h 147"/>
                  <a:gd name="T56" fmla="*/ 57 w 224"/>
                  <a:gd name="T57" fmla="*/ 52 h 147"/>
                  <a:gd name="T58" fmla="*/ 50 w 224"/>
                  <a:gd name="T59" fmla="*/ 66 h 147"/>
                  <a:gd name="T60" fmla="*/ 49 w 224"/>
                  <a:gd name="T61" fmla="*/ 53 h 147"/>
                  <a:gd name="T62" fmla="*/ 42 w 224"/>
                  <a:gd name="T63" fmla="*/ 47 h 147"/>
                  <a:gd name="T64" fmla="*/ 35 w 224"/>
                  <a:gd name="T65" fmla="*/ 34 h 147"/>
                  <a:gd name="T66" fmla="*/ 47 w 224"/>
                  <a:gd name="T67" fmla="*/ 26 h 147"/>
                  <a:gd name="T68" fmla="*/ 55 w 224"/>
                  <a:gd name="T69" fmla="*/ 38 h 147"/>
                  <a:gd name="T70" fmla="*/ 67 w 224"/>
                  <a:gd name="T71" fmla="*/ 31 h 147"/>
                  <a:gd name="T72" fmla="*/ 59 w 224"/>
                  <a:gd name="T73" fmla="*/ 1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9" y="12"/>
                    </a:moveTo>
                    <a:lnTo>
                      <a:pt x="51" y="6"/>
                    </a:ln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38">
                <a:extLst>
                  <a:ext uri="{FF2B5EF4-FFF2-40B4-BE49-F238E27FC236}">
                    <a16:creationId xmlns:a16="http://schemas.microsoft.com/office/drawing/2014/main" id="{31646777-DF43-3BDA-3DF1-BA9CC7B57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28 w 166"/>
                  <a:gd name="T1" fmla="*/ 12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7 h 291"/>
                  <a:gd name="T10" fmla="*/ 40 w 166"/>
                  <a:gd name="T11" fmla="*/ 151 h 291"/>
                  <a:gd name="T12" fmla="*/ 84 w 166"/>
                  <a:gd name="T13" fmla="*/ 181 h 291"/>
                  <a:gd name="T14" fmla="*/ 100 w 166"/>
                  <a:gd name="T15" fmla="*/ 200 h 291"/>
                  <a:gd name="T16" fmla="*/ 109 w 166"/>
                  <a:gd name="T17" fmla="*/ 232 h 291"/>
                  <a:gd name="T18" fmla="*/ 113 w 166"/>
                  <a:gd name="T19" fmla="*/ 285 h 291"/>
                  <a:gd name="T20" fmla="*/ 121 w 166"/>
                  <a:gd name="T21" fmla="*/ 291 h 291"/>
                  <a:gd name="T22" fmla="*/ 152 w 166"/>
                  <a:gd name="T23" fmla="*/ 262 h 291"/>
                  <a:gd name="T24" fmla="*/ 149 w 166"/>
                  <a:gd name="T25" fmla="*/ 236 h 291"/>
                  <a:gd name="T26" fmla="*/ 166 w 166"/>
                  <a:gd name="T27" fmla="*/ 200 h 291"/>
                  <a:gd name="T28" fmla="*/ 158 w 166"/>
                  <a:gd name="T29" fmla="*/ 181 h 291"/>
                  <a:gd name="T30" fmla="*/ 134 w 166"/>
                  <a:gd name="T31" fmla="*/ 149 h 291"/>
                  <a:gd name="T32" fmla="*/ 128 w 166"/>
                  <a:gd name="T33" fmla="*/ 83 h 291"/>
                  <a:gd name="T34" fmla="*/ 73 w 166"/>
                  <a:gd name="T35" fmla="*/ 68 h 291"/>
                  <a:gd name="T36" fmla="*/ 28 w 166"/>
                  <a:gd name="T37" fmla="*/ 12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2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39">
                <a:extLst>
                  <a:ext uri="{FF2B5EF4-FFF2-40B4-BE49-F238E27FC236}">
                    <a16:creationId xmlns:a16="http://schemas.microsoft.com/office/drawing/2014/main" id="{D6989CB8-62AC-224E-A9A9-4121372B1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7 w 21"/>
                  <a:gd name="T1" fmla="*/ 14 h 14"/>
                  <a:gd name="T2" fmla="*/ 21 w 21"/>
                  <a:gd name="T3" fmla="*/ 13 h 14"/>
                  <a:gd name="T4" fmla="*/ 13 w 21"/>
                  <a:gd name="T5" fmla="*/ 0 h 14"/>
                  <a:gd name="T6" fmla="*/ 0 w 21"/>
                  <a:gd name="T7" fmla="*/ 1 h 14"/>
                  <a:gd name="T8" fmla="*/ 7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7" y="14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40">
                <a:extLst>
                  <a:ext uri="{FF2B5EF4-FFF2-40B4-BE49-F238E27FC236}">
                    <a16:creationId xmlns:a16="http://schemas.microsoft.com/office/drawing/2014/main" id="{6A98EA8A-47CC-A648-70B8-6CF75F738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12 w 22"/>
                  <a:gd name="T1" fmla="*/ 0 h 19"/>
                  <a:gd name="T2" fmla="*/ 0 w 22"/>
                  <a:gd name="T3" fmla="*/ 8 h 19"/>
                  <a:gd name="T4" fmla="*/ 1 w 22"/>
                  <a:gd name="T5" fmla="*/ 15 h 19"/>
                  <a:gd name="T6" fmla="*/ 22 w 22"/>
                  <a:gd name="T7" fmla="*/ 19 h 19"/>
                  <a:gd name="T8" fmla="*/ 12 w 2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12" y="0"/>
                    </a:moveTo>
                    <a:lnTo>
                      <a:pt x="0" y="8"/>
                    </a:ln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41">
                <a:extLst>
                  <a:ext uri="{FF2B5EF4-FFF2-40B4-BE49-F238E27FC236}">
                    <a16:creationId xmlns:a16="http://schemas.microsoft.com/office/drawing/2014/main" id="{9EEBE1DE-876F-0DA8-E2E2-7D91BD4BC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9 w 16"/>
                  <a:gd name="T1" fmla="*/ 40 h 40"/>
                  <a:gd name="T2" fmla="*/ 16 w 16"/>
                  <a:gd name="T3" fmla="*/ 40 h 40"/>
                  <a:gd name="T4" fmla="*/ 12 w 16"/>
                  <a:gd name="T5" fmla="*/ 0 h 40"/>
                  <a:gd name="T6" fmla="*/ 5 w 16"/>
                  <a:gd name="T7" fmla="*/ 0 h 40"/>
                  <a:gd name="T8" fmla="*/ 0 w 16"/>
                  <a:gd name="T9" fmla="*/ 15 h 40"/>
                  <a:gd name="T10" fmla="*/ 9 w 16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9" y="40"/>
                    </a:moveTo>
                    <a:lnTo>
                      <a:pt x="16" y="40"/>
                    </a:lnTo>
                    <a:lnTo>
                      <a:pt x="12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42">
                <a:extLst>
                  <a:ext uri="{FF2B5EF4-FFF2-40B4-BE49-F238E27FC236}">
                    <a16:creationId xmlns:a16="http://schemas.microsoft.com/office/drawing/2014/main" id="{97FFE6C0-725A-B0DB-FE7E-2F33737D7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5 w 7"/>
                  <a:gd name="T1" fmla="*/ 0 h 27"/>
                  <a:gd name="T2" fmla="*/ 0 w 7"/>
                  <a:gd name="T3" fmla="*/ 7 h 27"/>
                  <a:gd name="T4" fmla="*/ 2 w 7"/>
                  <a:gd name="T5" fmla="*/ 27 h 27"/>
                  <a:gd name="T6" fmla="*/ 7 w 7"/>
                  <a:gd name="T7" fmla="*/ 20 h 27"/>
                  <a:gd name="T8" fmla="*/ 5 w 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0"/>
                    </a:moveTo>
                    <a:lnTo>
                      <a:pt x="0" y="7"/>
                    </a:ln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43">
                <a:extLst>
                  <a:ext uri="{FF2B5EF4-FFF2-40B4-BE49-F238E27FC236}">
                    <a16:creationId xmlns:a16="http://schemas.microsoft.com/office/drawing/2014/main" id="{FE9CDE3A-8E71-6AB0-4097-AAC23E62F8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1 w 21"/>
                  <a:gd name="T1" fmla="*/ 13 h 13"/>
                  <a:gd name="T2" fmla="*/ 15 w 21"/>
                  <a:gd name="T3" fmla="*/ 12 h 13"/>
                  <a:gd name="T4" fmla="*/ 21 w 21"/>
                  <a:gd name="T5" fmla="*/ 5 h 13"/>
                  <a:gd name="T6" fmla="*/ 0 w 21"/>
                  <a:gd name="T7" fmla="*/ 0 h 13"/>
                  <a:gd name="T8" fmla="*/ 1 w 2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" y="13"/>
                    </a:moveTo>
                    <a:lnTo>
                      <a:pt x="15" y="12"/>
                    </a:lnTo>
                    <a:lnTo>
                      <a:pt x="21" y="5"/>
                    </a:lnTo>
                    <a:lnTo>
                      <a:pt x="0" y="0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44">
                <a:extLst>
                  <a:ext uri="{FF2B5EF4-FFF2-40B4-BE49-F238E27FC236}">
                    <a16:creationId xmlns:a16="http://schemas.microsoft.com/office/drawing/2014/main" id="{7C8E27D4-45A2-7D60-4398-60924B819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27 w 47"/>
                  <a:gd name="T1" fmla="*/ 19 h 28"/>
                  <a:gd name="T2" fmla="*/ 41 w 47"/>
                  <a:gd name="T3" fmla="*/ 24 h 28"/>
                  <a:gd name="T4" fmla="*/ 47 w 47"/>
                  <a:gd name="T5" fmla="*/ 17 h 28"/>
                  <a:gd name="T6" fmla="*/ 32 w 47"/>
                  <a:gd name="T7" fmla="*/ 5 h 28"/>
                  <a:gd name="T8" fmla="*/ 20 w 47"/>
                  <a:gd name="T9" fmla="*/ 13 h 28"/>
                  <a:gd name="T10" fmla="*/ 12 w 47"/>
                  <a:gd name="T11" fmla="*/ 0 h 28"/>
                  <a:gd name="T12" fmla="*/ 0 w 47"/>
                  <a:gd name="T13" fmla="*/ 15 h 28"/>
                  <a:gd name="T14" fmla="*/ 8 w 47"/>
                  <a:gd name="T15" fmla="*/ 28 h 28"/>
                  <a:gd name="T16" fmla="*/ 27 w 47"/>
                  <a:gd name="T1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27" y="19"/>
                    </a:moveTo>
                    <a:lnTo>
                      <a:pt x="41" y="24"/>
                    </a:ln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45">
                <a:extLst>
                  <a:ext uri="{FF2B5EF4-FFF2-40B4-BE49-F238E27FC236}">
                    <a16:creationId xmlns:a16="http://schemas.microsoft.com/office/drawing/2014/main" id="{8F7B0319-47B6-E342-6112-DE54DF6EE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6 w 14"/>
                  <a:gd name="T1" fmla="*/ 0 h 13"/>
                  <a:gd name="T2" fmla="*/ 0 w 14"/>
                  <a:gd name="T3" fmla="*/ 1 h 13"/>
                  <a:gd name="T4" fmla="*/ 1 w 14"/>
                  <a:gd name="T5" fmla="*/ 13 h 13"/>
                  <a:gd name="T6" fmla="*/ 8 w 14"/>
                  <a:gd name="T7" fmla="*/ 13 h 13"/>
                  <a:gd name="T8" fmla="*/ 14 w 14"/>
                  <a:gd name="T9" fmla="*/ 6 h 13"/>
                  <a:gd name="T10" fmla="*/ 6 w 14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6" y="0"/>
                    </a:moveTo>
                    <a:lnTo>
                      <a:pt x="0" y="1"/>
                    </a:lnTo>
                    <a:lnTo>
                      <a:pt x="1" y="13"/>
                    </a:ln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46">
                <a:extLst>
                  <a:ext uri="{FF2B5EF4-FFF2-40B4-BE49-F238E27FC236}">
                    <a16:creationId xmlns:a16="http://schemas.microsoft.com/office/drawing/2014/main" id="{20E46DAE-6944-3731-6EDE-F6CEE4D81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28 w 73"/>
                  <a:gd name="T1" fmla="*/ 44 h 50"/>
                  <a:gd name="T2" fmla="*/ 35 w 73"/>
                  <a:gd name="T3" fmla="*/ 50 h 50"/>
                  <a:gd name="T4" fmla="*/ 41 w 73"/>
                  <a:gd name="T5" fmla="*/ 36 h 50"/>
                  <a:gd name="T6" fmla="*/ 73 w 73"/>
                  <a:gd name="T7" fmla="*/ 27 h 50"/>
                  <a:gd name="T8" fmla="*/ 71 w 73"/>
                  <a:gd name="T9" fmla="*/ 7 h 50"/>
                  <a:gd name="T10" fmla="*/ 64 w 73"/>
                  <a:gd name="T11" fmla="*/ 0 h 50"/>
                  <a:gd name="T12" fmla="*/ 52 w 73"/>
                  <a:gd name="T13" fmla="*/ 15 h 50"/>
                  <a:gd name="T14" fmla="*/ 39 w 73"/>
                  <a:gd name="T15" fmla="*/ 16 h 50"/>
                  <a:gd name="T16" fmla="*/ 40 w 73"/>
                  <a:gd name="T17" fmla="*/ 22 h 50"/>
                  <a:gd name="T18" fmla="*/ 33 w 73"/>
                  <a:gd name="T19" fmla="*/ 30 h 50"/>
                  <a:gd name="T20" fmla="*/ 12 w 73"/>
                  <a:gd name="T21" fmla="*/ 18 h 50"/>
                  <a:gd name="T22" fmla="*/ 0 w 73"/>
                  <a:gd name="T23" fmla="*/ 33 h 50"/>
                  <a:gd name="T24" fmla="*/ 28 w 73"/>
                  <a:gd name="T25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28" y="44"/>
                    </a:moveTo>
                    <a:lnTo>
                      <a:pt x="35" y="50"/>
                    </a:ln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47">
                <a:extLst>
                  <a:ext uri="{FF2B5EF4-FFF2-40B4-BE49-F238E27FC236}">
                    <a16:creationId xmlns:a16="http://schemas.microsoft.com/office/drawing/2014/main" id="{D9B3C162-BF00-93ED-50C3-1607D1F1B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5 w 63"/>
                  <a:gd name="T1" fmla="*/ 33 h 59"/>
                  <a:gd name="T2" fmla="*/ 0 w 63"/>
                  <a:gd name="T3" fmla="*/ 53 h 59"/>
                  <a:gd name="T4" fmla="*/ 8 w 63"/>
                  <a:gd name="T5" fmla="*/ 59 h 59"/>
                  <a:gd name="T6" fmla="*/ 13 w 63"/>
                  <a:gd name="T7" fmla="*/ 46 h 59"/>
                  <a:gd name="T8" fmla="*/ 33 w 63"/>
                  <a:gd name="T9" fmla="*/ 43 h 59"/>
                  <a:gd name="T10" fmla="*/ 32 w 63"/>
                  <a:gd name="T11" fmla="*/ 30 h 59"/>
                  <a:gd name="T12" fmla="*/ 44 w 63"/>
                  <a:gd name="T13" fmla="*/ 16 h 59"/>
                  <a:gd name="T14" fmla="*/ 63 w 63"/>
                  <a:gd name="T15" fmla="*/ 6 h 59"/>
                  <a:gd name="T16" fmla="*/ 63 w 63"/>
                  <a:gd name="T17" fmla="*/ 0 h 59"/>
                  <a:gd name="T18" fmla="*/ 30 w 63"/>
                  <a:gd name="T19" fmla="*/ 10 h 59"/>
                  <a:gd name="T20" fmla="*/ 18 w 63"/>
                  <a:gd name="T21" fmla="*/ 31 h 59"/>
                  <a:gd name="T22" fmla="*/ 5 w 63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5" y="33"/>
                    </a:moveTo>
                    <a:lnTo>
                      <a:pt x="0" y="53"/>
                    </a:ln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48">
                <a:extLst>
                  <a:ext uri="{FF2B5EF4-FFF2-40B4-BE49-F238E27FC236}">
                    <a16:creationId xmlns:a16="http://schemas.microsoft.com/office/drawing/2014/main" id="{395DF8AE-506B-D8DD-F8BF-39D3BA5F1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39 w 39"/>
                  <a:gd name="T1" fmla="*/ 13 h 29"/>
                  <a:gd name="T2" fmla="*/ 31 w 39"/>
                  <a:gd name="T3" fmla="*/ 0 h 29"/>
                  <a:gd name="T4" fmla="*/ 19 w 39"/>
                  <a:gd name="T5" fmla="*/ 9 h 29"/>
                  <a:gd name="T6" fmla="*/ 11 w 39"/>
                  <a:gd name="T7" fmla="*/ 9 h 29"/>
                  <a:gd name="T8" fmla="*/ 0 w 39"/>
                  <a:gd name="T9" fmla="*/ 24 h 29"/>
                  <a:gd name="T10" fmla="*/ 20 w 39"/>
                  <a:gd name="T11" fmla="*/ 29 h 29"/>
                  <a:gd name="T12" fmla="*/ 33 w 39"/>
                  <a:gd name="T13" fmla="*/ 28 h 29"/>
                  <a:gd name="T14" fmla="*/ 39 w 39"/>
                  <a:gd name="T15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39" y="13"/>
                    </a:moveTo>
                    <a:lnTo>
                      <a:pt x="31" y="0"/>
                    </a:lnTo>
                    <a:lnTo>
                      <a:pt x="19" y="9"/>
                    </a:lnTo>
                    <a:lnTo>
                      <a:pt x="11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49">
                <a:extLst>
                  <a:ext uri="{FF2B5EF4-FFF2-40B4-BE49-F238E27FC236}">
                    <a16:creationId xmlns:a16="http://schemas.microsoft.com/office/drawing/2014/main" id="{7279E90E-47E7-D63F-2AB9-E0A8B4A51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12 w 14"/>
                  <a:gd name="T1" fmla="*/ 0 h 26"/>
                  <a:gd name="T2" fmla="*/ 0 w 14"/>
                  <a:gd name="T3" fmla="*/ 7 h 26"/>
                  <a:gd name="T4" fmla="*/ 8 w 14"/>
                  <a:gd name="T5" fmla="*/ 26 h 26"/>
                  <a:gd name="T6" fmla="*/ 14 w 14"/>
                  <a:gd name="T7" fmla="*/ 20 h 26"/>
                  <a:gd name="T8" fmla="*/ 12 w 1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12" y="0"/>
                    </a:moveTo>
                    <a:lnTo>
                      <a:pt x="0" y="7"/>
                    </a:ln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50">
                <a:extLst>
                  <a:ext uri="{FF2B5EF4-FFF2-40B4-BE49-F238E27FC236}">
                    <a16:creationId xmlns:a16="http://schemas.microsoft.com/office/drawing/2014/main" id="{96CFDB8B-4193-C751-B8F0-915F66A8D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0 w 13"/>
                  <a:gd name="T1" fmla="*/ 7 h 20"/>
                  <a:gd name="T2" fmla="*/ 1 w 13"/>
                  <a:gd name="T3" fmla="*/ 20 h 20"/>
                  <a:gd name="T4" fmla="*/ 7 w 13"/>
                  <a:gd name="T5" fmla="*/ 20 h 20"/>
                  <a:gd name="T6" fmla="*/ 13 w 13"/>
                  <a:gd name="T7" fmla="*/ 6 h 20"/>
                  <a:gd name="T8" fmla="*/ 6 w 13"/>
                  <a:gd name="T9" fmla="*/ 0 h 20"/>
                  <a:gd name="T10" fmla="*/ 0 w 13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7"/>
                    </a:moveTo>
                    <a:lnTo>
                      <a:pt x="1" y="20"/>
                    </a:lnTo>
                    <a:lnTo>
                      <a:pt x="7" y="20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51">
                <a:extLst>
                  <a:ext uri="{FF2B5EF4-FFF2-40B4-BE49-F238E27FC236}">
                    <a16:creationId xmlns:a16="http://schemas.microsoft.com/office/drawing/2014/main" id="{53D217C2-A614-D7E3-B0D5-ADB973102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14 w 14"/>
                  <a:gd name="T1" fmla="*/ 20 h 20"/>
                  <a:gd name="T2" fmla="*/ 13 w 14"/>
                  <a:gd name="T3" fmla="*/ 6 h 20"/>
                  <a:gd name="T4" fmla="*/ 6 w 14"/>
                  <a:gd name="T5" fmla="*/ 0 h 20"/>
                  <a:gd name="T6" fmla="*/ 0 w 14"/>
                  <a:gd name="T7" fmla="*/ 14 h 20"/>
                  <a:gd name="T8" fmla="*/ 14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20"/>
                    </a:moveTo>
                    <a:lnTo>
                      <a:pt x="13" y="6"/>
                    </a:lnTo>
                    <a:lnTo>
                      <a:pt x="6" y="0"/>
                    </a:lnTo>
                    <a:lnTo>
                      <a:pt x="0" y="14"/>
                    </a:lnTo>
                    <a:lnTo>
                      <a:pt x="1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52">
                <a:extLst>
                  <a:ext uri="{FF2B5EF4-FFF2-40B4-BE49-F238E27FC236}">
                    <a16:creationId xmlns:a16="http://schemas.microsoft.com/office/drawing/2014/main" id="{980A2557-EA2D-4C62-03BF-412B06FE1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3" y="533"/>
                <a:ext cx="2920" cy="2836"/>
              </a:xfrm>
              <a:custGeom>
                <a:avLst/>
                <a:gdLst>
                  <a:gd name="T0" fmla="*/ 224 w 8761"/>
                  <a:gd name="T1" fmla="*/ 2361 h 8508"/>
                  <a:gd name="T2" fmla="*/ 440 w 8761"/>
                  <a:gd name="T3" fmla="*/ 2523 h 8508"/>
                  <a:gd name="T4" fmla="*/ 727 w 8761"/>
                  <a:gd name="T5" fmla="*/ 2643 h 8508"/>
                  <a:gd name="T6" fmla="*/ 720 w 8761"/>
                  <a:gd name="T7" fmla="*/ 2785 h 8508"/>
                  <a:gd name="T8" fmla="*/ 710 w 8761"/>
                  <a:gd name="T9" fmla="*/ 3115 h 8508"/>
                  <a:gd name="T10" fmla="*/ 1349 w 8761"/>
                  <a:gd name="T11" fmla="*/ 3835 h 8508"/>
                  <a:gd name="T12" fmla="*/ 1519 w 8761"/>
                  <a:gd name="T13" fmla="*/ 4148 h 8508"/>
                  <a:gd name="T14" fmla="*/ 1791 w 8761"/>
                  <a:gd name="T15" fmla="*/ 5198 h 8508"/>
                  <a:gd name="T16" fmla="*/ 1318 w 8761"/>
                  <a:gd name="T17" fmla="*/ 5678 h 8508"/>
                  <a:gd name="T18" fmla="*/ 921 w 8761"/>
                  <a:gd name="T19" fmla="*/ 7124 h 8508"/>
                  <a:gd name="T20" fmla="*/ 940 w 8761"/>
                  <a:gd name="T21" fmla="*/ 7325 h 8508"/>
                  <a:gd name="T22" fmla="*/ 1126 w 8761"/>
                  <a:gd name="T23" fmla="*/ 7522 h 8508"/>
                  <a:gd name="T24" fmla="*/ 1553 w 8761"/>
                  <a:gd name="T25" fmla="*/ 7711 h 8508"/>
                  <a:gd name="T26" fmla="*/ 1817 w 8761"/>
                  <a:gd name="T27" fmla="*/ 7875 h 8508"/>
                  <a:gd name="T28" fmla="*/ 2493 w 8761"/>
                  <a:gd name="T29" fmla="*/ 8073 h 8508"/>
                  <a:gd name="T30" fmla="*/ 2822 w 8761"/>
                  <a:gd name="T31" fmla="*/ 8070 h 8508"/>
                  <a:gd name="T32" fmla="*/ 2857 w 8761"/>
                  <a:gd name="T33" fmla="*/ 7871 h 8508"/>
                  <a:gd name="T34" fmla="*/ 3397 w 8761"/>
                  <a:gd name="T35" fmla="*/ 8050 h 8508"/>
                  <a:gd name="T36" fmla="*/ 3718 w 8761"/>
                  <a:gd name="T37" fmla="*/ 8174 h 8508"/>
                  <a:gd name="T38" fmla="*/ 3908 w 8761"/>
                  <a:gd name="T39" fmla="*/ 8405 h 8508"/>
                  <a:gd name="T40" fmla="*/ 4431 w 8761"/>
                  <a:gd name="T41" fmla="*/ 8485 h 8508"/>
                  <a:gd name="T42" fmla="*/ 4776 w 8761"/>
                  <a:gd name="T43" fmla="*/ 8358 h 8508"/>
                  <a:gd name="T44" fmla="*/ 4833 w 8761"/>
                  <a:gd name="T45" fmla="*/ 7816 h 8508"/>
                  <a:gd name="T46" fmla="*/ 5563 w 8761"/>
                  <a:gd name="T47" fmla="*/ 7143 h 8508"/>
                  <a:gd name="T48" fmla="*/ 5979 w 8761"/>
                  <a:gd name="T49" fmla="*/ 7219 h 8508"/>
                  <a:gd name="T50" fmla="*/ 6355 w 8761"/>
                  <a:gd name="T51" fmla="*/ 7278 h 8508"/>
                  <a:gd name="T52" fmla="*/ 6746 w 8761"/>
                  <a:gd name="T53" fmla="*/ 7303 h 8508"/>
                  <a:gd name="T54" fmla="*/ 7059 w 8761"/>
                  <a:gd name="T55" fmla="*/ 7495 h 8508"/>
                  <a:gd name="T56" fmla="*/ 7448 w 8761"/>
                  <a:gd name="T57" fmla="*/ 7627 h 8508"/>
                  <a:gd name="T58" fmla="*/ 7896 w 8761"/>
                  <a:gd name="T59" fmla="*/ 7397 h 8508"/>
                  <a:gd name="T60" fmla="*/ 8170 w 8761"/>
                  <a:gd name="T61" fmla="*/ 7022 h 8508"/>
                  <a:gd name="T62" fmla="*/ 8499 w 8761"/>
                  <a:gd name="T63" fmla="*/ 6804 h 8508"/>
                  <a:gd name="T64" fmla="*/ 8690 w 8761"/>
                  <a:gd name="T65" fmla="*/ 6477 h 8508"/>
                  <a:gd name="T66" fmla="*/ 8347 w 8761"/>
                  <a:gd name="T67" fmla="*/ 6328 h 8508"/>
                  <a:gd name="T68" fmla="*/ 8017 w 8761"/>
                  <a:gd name="T69" fmla="*/ 6029 h 8508"/>
                  <a:gd name="T70" fmla="*/ 8140 w 8761"/>
                  <a:gd name="T71" fmla="*/ 5682 h 8508"/>
                  <a:gd name="T72" fmla="*/ 7861 w 8761"/>
                  <a:gd name="T73" fmla="*/ 5352 h 8508"/>
                  <a:gd name="T74" fmla="*/ 8033 w 8761"/>
                  <a:gd name="T75" fmla="*/ 5114 h 8508"/>
                  <a:gd name="T76" fmla="*/ 8041 w 8761"/>
                  <a:gd name="T77" fmla="*/ 4771 h 8508"/>
                  <a:gd name="T78" fmla="*/ 7874 w 8761"/>
                  <a:gd name="T79" fmla="*/ 4404 h 8508"/>
                  <a:gd name="T80" fmla="*/ 7949 w 8761"/>
                  <a:gd name="T81" fmla="*/ 4135 h 8508"/>
                  <a:gd name="T82" fmla="*/ 7880 w 8761"/>
                  <a:gd name="T83" fmla="*/ 3893 h 8508"/>
                  <a:gd name="T84" fmla="*/ 7373 w 8761"/>
                  <a:gd name="T85" fmla="*/ 3853 h 8508"/>
                  <a:gd name="T86" fmla="*/ 7192 w 8761"/>
                  <a:gd name="T87" fmla="*/ 4078 h 8508"/>
                  <a:gd name="T88" fmla="*/ 7258 w 8761"/>
                  <a:gd name="T89" fmla="*/ 3770 h 8508"/>
                  <a:gd name="T90" fmla="*/ 7523 w 8761"/>
                  <a:gd name="T91" fmla="*/ 3241 h 8508"/>
                  <a:gd name="T92" fmla="*/ 7824 w 8761"/>
                  <a:gd name="T93" fmla="*/ 2864 h 8508"/>
                  <a:gd name="T94" fmla="*/ 7853 w 8761"/>
                  <a:gd name="T95" fmla="*/ 2592 h 8508"/>
                  <a:gd name="T96" fmla="*/ 8175 w 8761"/>
                  <a:gd name="T97" fmla="*/ 2529 h 8508"/>
                  <a:gd name="T98" fmla="*/ 8342 w 8761"/>
                  <a:gd name="T99" fmla="*/ 2367 h 8508"/>
                  <a:gd name="T100" fmla="*/ 8337 w 8761"/>
                  <a:gd name="T101" fmla="*/ 1950 h 8508"/>
                  <a:gd name="T102" fmla="*/ 8444 w 8761"/>
                  <a:gd name="T103" fmla="*/ 1302 h 8508"/>
                  <a:gd name="T104" fmla="*/ 8659 w 8761"/>
                  <a:gd name="T105" fmla="*/ 712 h 8508"/>
                  <a:gd name="T106" fmla="*/ 8288 w 8761"/>
                  <a:gd name="T107" fmla="*/ 632 h 8508"/>
                  <a:gd name="T108" fmla="*/ 7995 w 8761"/>
                  <a:gd name="T109" fmla="*/ 585 h 8508"/>
                  <a:gd name="T110" fmla="*/ 7794 w 8761"/>
                  <a:gd name="T111" fmla="*/ 509 h 8508"/>
                  <a:gd name="T112" fmla="*/ 7586 w 8761"/>
                  <a:gd name="T113" fmla="*/ 509 h 8508"/>
                  <a:gd name="T114" fmla="*/ 7463 w 8761"/>
                  <a:gd name="T115" fmla="*/ 278 h 8508"/>
                  <a:gd name="T116" fmla="*/ 7091 w 8761"/>
                  <a:gd name="T117" fmla="*/ 239 h 8508"/>
                  <a:gd name="T118" fmla="*/ 6881 w 8761"/>
                  <a:gd name="T119" fmla="*/ 152 h 8508"/>
                  <a:gd name="T120" fmla="*/ 6635 w 8761"/>
                  <a:gd name="T121" fmla="*/ 181 h 8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761" h="8508">
                    <a:moveTo>
                      <a:pt x="0" y="2261"/>
                    </a:moveTo>
                    <a:lnTo>
                      <a:pt x="87" y="2253"/>
                    </a:lnTo>
                    <a:lnTo>
                      <a:pt x="136" y="2282"/>
                    </a:lnTo>
                    <a:lnTo>
                      <a:pt x="146" y="2235"/>
                    </a:lnTo>
                    <a:lnTo>
                      <a:pt x="181" y="2251"/>
                    </a:lnTo>
                    <a:lnTo>
                      <a:pt x="226" y="2234"/>
                    </a:lnTo>
                    <a:lnTo>
                      <a:pt x="285" y="2221"/>
                    </a:lnTo>
                    <a:lnTo>
                      <a:pt x="342" y="2256"/>
                    </a:lnTo>
                    <a:lnTo>
                      <a:pt x="301" y="2314"/>
                    </a:lnTo>
                    <a:lnTo>
                      <a:pt x="227" y="2314"/>
                    </a:lnTo>
                    <a:lnTo>
                      <a:pt x="199" y="2303"/>
                    </a:lnTo>
                    <a:lnTo>
                      <a:pt x="186" y="2311"/>
                    </a:lnTo>
                    <a:lnTo>
                      <a:pt x="224" y="2361"/>
                    </a:lnTo>
                    <a:lnTo>
                      <a:pt x="253" y="2378"/>
                    </a:lnTo>
                    <a:lnTo>
                      <a:pt x="339" y="2371"/>
                    </a:lnTo>
                    <a:lnTo>
                      <a:pt x="390" y="2333"/>
                    </a:lnTo>
                    <a:lnTo>
                      <a:pt x="422" y="2322"/>
                    </a:lnTo>
                    <a:lnTo>
                      <a:pt x="432" y="2355"/>
                    </a:lnTo>
                    <a:lnTo>
                      <a:pt x="486" y="2357"/>
                    </a:lnTo>
                    <a:lnTo>
                      <a:pt x="515" y="2381"/>
                    </a:lnTo>
                    <a:lnTo>
                      <a:pt x="492" y="2423"/>
                    </a:lnTo>
                    <a:lnTo>
                      <a:pt x="493" y="2437"/>
                    </a:lnTo>
                    <a:lnTo>
                      <a:pt x="514" y="2449"/>
                    </a:lnTo>
                    <a:lnTo>
                      <a:pt x="517" y="2482"/>
                    </a:lnTo>
                    <a:lnTo>
                      <a:pt x="492" y="2491"/>
                    </a:lnTo>
                    <a:lnTo>
                      <a:pt x="440" y="2523"/>
                    </a:lnTo>
                    <a:lnTo>
                      <a:pt x="465" y="2561"/>
                    </a:lnTo>
                    <a:lnTo>
                      <a:pt x="468" y="2601"/>
                    </a:lnTo>
                    <a:lnTo>
                      <a:pt x="489" y="2611"/>
                    </a:lnTo>
                    <a:lnTo>
                      <a:pt x="484" y="2626"/>
                    </a:lnTo>
                    <a:lnTo>
                      <a:pt x="450" y="2616"/>
                    </a:lnTo>
                    <a:lnTo>
                      <a:pt x="442" y="2617"/>
                    </a:lnTo>
                    <a:lnTo>
                      <a:pt x="443" y="2623"/>
                    </a:lnTo>
                    <a:lnTo>
                      <a:pt x="520" y="2663"/>
                    </a:lnTo>
                    <a:lnTo>
                      <a:pt x="539" y="2647"/>
                    </a:lnTo>
                    <a:lnTo>
                      <a:pt x="560" y="2645"/>
                    </a:lnTo>
                    <a:lnTo>
                      <a:pt x="631" y="2699"/>
                    </a:lnTo>
                    <a:lnTo>
                      <a:pt x="703" y="2666"/>
                    </a:lnTo>
                    <a:lnTo>
                      <a:pt x="727" y="2643"/>
                    </a:lnTo>
                    <a:lnTo>
                      <a:pt x="780" y="2631"/>
                    </a:lnTo>
                    <a:lnTo>
                      <a:pt x="806" y="2629"/>
                    </a:lnTo>
                    <a:lnTo>
                      <a:pt x="860" y="2631"/>
                    </a:lnTo>
                    <a:lnTo>
                      <a:pt x="909" y="2647"/>
                    </a:lnTo>
                    <a:lnTo>
                      <a:pt x="974" y="2701"/>
                    </a:lnTo>
                    <a:lnTo>
                      <a:pt x="968" y="2708"/>
                    </a:lnTo>
                    <a:lnTo>
                      <a:pt x="918" y="2673"/>
                    </a:lnTo>
                    <a:lnTo>
                      <a:pt x="836" y="2654"/>
                    </a:lnTo>
                    <a:lnTo>
                      <a:pt x="810" y="2663"/>
                    </a:lnTo>
                    <a:lnTo>
                      <a:pt x="737" y="2676"/>
                    </a:lnTo>
                    <a:lnTo>
                      <a:pt x="720" y="2704"/>
                    </a:lnTo>
                    <a:lnTo>
                      <a:pt x="729" y="2744"/>
                    </a:lnTo>
                    <a:lnTo>
                      <a:pt x="720" y="2785"/>
                    </a:lnTo>
                    <a:lnTo>
                      <a:pt x="708" y="2800"/>
                    </a:lnTo>
                    <a:lnTo>
                      <a:pt x="682" y="2802"/>
                    </a:lnTo>
                    <a:lnTo>
                      <a:pt x="663" y="2817"/>
                    </a:lnTo>
                    <a:lnTo>
                      <a:pt x="796" y="2872"/>
                    </a:lnTo>
                    <a:lnTo>
                      <a:pt x="803" y="2878"/>
                    </a:lnTo>
                    <a:lnTo>
                      <a:pt x="840" y="2922"/>
                    </a:lnTo>
                    <a:lnTo>
                      <a:pt x="857" y="2961"/>
                    </a:lnTo>
                    <a:lnTo>
                      <a:pt x="819" y="2977"/>
                    </a:lnTo>
                    <a:lnTo>
                      <a:pt x="791" y="3041"/>
                    </a:lnTo>
                    <a:lnTo>
                      <a:pt x="785" y="3048"/>
                    </a:lnTo>
                    <a:lnTo>
                      <a:pt x="748" y="3085"/>
                    </a:lnTo>
                    <a:lnTo>
                      <a:pt x="737" y="3106"/>
                    </a:lnTo>
                    <a:lnTo>
                      <a:pt x="710" y="3115"/>
                    </a:lnTo>
                    <a:lnTo>
                      <a:pt x="717" y="3182"/>
                    </a:lnTo>
                    <a:lnTo>
                      <a:pt x="725" y="3201"/>
                    </a:lnTo>
                    <a:lnTo>
                      <a:pt x="815" y="3293"/>
                    </a:lnTo>
                    <a:lnTo>
                      <a:pt x="846" y="3345"/>
                    </a:lnTo>
                    <a:lnTo>
                      <a:pt x="868" y="3355"/>
                    </a:lnTo>
                    <a:lnTo>
                      <a:pt x="915" y="3439"/>
                    </a:lnTo>
                    <a:lnTo>
                      <a:pt x="955" y="3582"/>
                    </a:lnTo>
                    <a:lnTo>
                      <a:pt x="990" y="3593"/>
                    </a:lnTo>
                    <a:lnTo>
                      <a:pt x="1099" y="3683"/>
                    </a:lnTo>
                    <a:lnTo>
                      <a:pt x="1182" y="3709"/>
                    </a:lnTo>
                    <a:lnTo>
                      <a:pt x="1222" y="3773"/>
                    </a:lnTo>
                    <a:lnTo>
                      <a:pt x="1310" y="3785"/>
                    </a:lnTo>
                    <a:lnTo>
                      <a:pt x="1349" y="3835"/>
                    </a:lnTo>
                    <a:lnTo>
                      <a:pt x="1355" y="3841"/>
                    </a:lnTo>
                    <a:lnTo>
                      <a:pt x="1354" y="3828"/>
                    </a:lnTo>
                    <a:lnTo>
                      <a:pt x="1361" y="3827"/>
                    </a:lnTo>
                    <a:lnTo>
                      <a:pt x="1412" y="3869"/>
                    </a:lnTo>
                    <a:lnTo>
                      <a:pt x="1434" y="3821"/>
                    </a:lnTo>
                    <a:lnTo>
                      <a:pt x="1528" y="3825"/>
                    </a:lnTo>
                    <a:lnTo>
                      <a:pt x="1496" y="3842"/>
                    </a:lnTo>
                    <a:lnTo>
                      <a:pt x="1481" y="3889"/>
                    </a:lnTo>
                    <a:lnTo>
                      <a:pt x="1432" y="3941"/>
                    </a:lnTo>
                    <a:lnTo>
                      <a:pt x="1410" y="3990"/>
                    </a:lnTo>
                    <a:lnTo>
                      <a:pt x="1418" y="4009"/>
                    </a:lnTo>
                    <a:lnTo>
                      <a:pt x="1462" y="4039"/>
                    </a:lnTo>
                    <a:lnTo>
                      <a:pt x="1519" y="4148"/>
                    </a:lnTo>
                    <a:lnTo>
                      <a:pt x="1492" y="4305"/>
                    </a:lnTo>
                    <a:lnTo>
                      <a:pt x="1445" y="4370"/>
                    </a:lnTo>
                    <a:lnTo>
                      <a:pt x="1464" y="4428"/>
                    </a:lnTo>
                    <a:lnTo>
                      <a:pt x="1510" y="4492"/>
                    </a:lnTo>
                    <a:lnTo>
                      <a:pt x="1410" y="4426"/>
                    </a:lnTo>
                    <a:lnTo>
                      <a:pt x="1372" y="4451"/>
                    </a:lnTo>
                    <a:lnTo>
                      <a:pt x="1372" y="4524"/>
                    </a:lnTo>
                    <a:lnTo>
                      <a:pt x="1523" y="4631"/>
                    </a:lnTo>
                    <a:lnTo>
                      <a:pt x="1575" y="4693"/>
                    </a:lnTo>
                    <a:lnTo>
                      <a:pt x="1670" y="4779"/>
                    </a:lnTo>
                    <a:lnTo>
                      <a:pt x="1733" y="4867"/>
                    </a:lnTo>
                    <a:lnTo>
                      <a:pt x="1763" y="4978"/>
                    </a:lnTo>
                    <a:lnTo>
                      <a:pt x="1791" y="5198"/>
                    </a:lnTo>
                    <a:lnTo>
                      <a:pt x="1812" y="5289"/>
                    </a:lnTo>
                    <a:lnTo>
                      <a:pt x="1791" y="5278"/>
                    </a:lnTo>
                    <a:lnTo>
                      <a:pt x="1767" y="5246"/>
                    </a:lnTo>
                    <a:lnTo>
                      <a:pt x="1715" y="5030"/>
                    </a:lnTo>
                    <a:lnTo>
                      <a:pt x="1680" y="4945"/>
                    </a:lnTo>
                    <a:lnTo>
                      <a:pt x="1502" y="4761"/>
                    </a:lnTo>
                    <a:lnTo>
                      <a:pt x="1495" y="4701"/>
                    </a:lnTo>
                    <a:lnTo>
                      <a:pt x="1463" y="4710"/>
                    </a:lnTo>
                    <a:lnTo>
                      <a:pt x="1428" y="4767"/>
                    </a:lnTo>
                    <a:lnTo>
                      <a:pt x="1412" y="4809"/>
                    </a:lnTo>
                    <a:lnTo>
                      <a:pt x="1283" y="5741"/>
                    </a:lnTo>
                    <a:lnTo>
                      <a:pt x="1291" y="5747"/>
                    </a:lnTo>
                    <a:lnTo>
                      <a:pt x="1318" y="5678"/>
                    </a:lnTo>
                    <a:lnTo>
                      <a:pt x="1372" y="5612"/>
                    </a:lnTo>
                    <a:lnTo>
                      <a:pt x="1446" y="5679"/>
                    </a:lnTo>
                    <a:lnTo>
                      <a:pt x="1470" y="5730"/>
                    </a:lnTo>
                    <a:lnTo>
                      <a:pt x="1426" y="5755"/>
                    </a:lnTo>
                    <a:lnTo>
                      <a:pt x="1392" y="5752"/>
                    </a:lnTo>
                    <a:lnTo>
                      <a:pt x="1363" y="5734"/>
                    </a:lnTo>
                    <a:lnTo>
                      <a:pt x="1337" y="5743"/>
                    </a:lnTo>
                    <a:lnTo>
                      <a:pt x="1281" y="5856"/>
                    </a:lnTo>
                    <a:lnTo>
                      <a:pt x="1276" y="5950"/>
                    </a:lnTo>
                    <a:lnTo>
                      <a:pt x="1190" y="6402"/>
                    </a:lnTo>
                    <a:lnTo>
                      <a:pt x="1184" y="6409"/>
                    </a:lnTo>
                    <a:lnTo>
                      <a:pt x="1061" y="6890"/>
                    </a:lnTo>
                    <a:lnTo>
                      <a:pt x="921" y="7124"/>
                    </a:lnTo>
                    <a:lnTo>
                      <a:pt x="865" y="7170"/>
                    </a:lnTo>
                    <a:lnTo>
                      <a:pt x="845" y="7166"/>
                    </a:lnTo>
                    <a:lnTo>
                      <a:pt x="793" y="7177"/>
                    </a:lnTo>
                    <a:lnTo>
                      <a:pt x="761" y="7207"/>
                    </a:lnTo>
                    <a:lnTo>
                      <a:pt x="798" y="7237"/>
                    </a:lnTo>
                    <a:lnTo>
                      <a:pt x="809" y="7276"/>
                    </a:lnTo>
                    <a:lnTo>
                      <a:pt x="860" y="7258"/>
                    </a:lnTo>
                    <a:lnTo>
                      <a:pt x="895" y="7268"/>
                    </a:lnTo>
                    <a:lnTo>
                      <a:pt x="898" y="7308"/>
                    </a:lnTo>
                    <a:lnTo>
                      <a:pt x="907" y="7321"/>
                    </a:lnTo>
                    <a:lnTo>
                      <a:pt x="907" y="7327"/>
                    </a:lnTo>
                    <a:lnTo>
                      <a:pt x="934" y="7331"/>
                    </a:lnTo>
                    <a:lnTo>
                      <a:pt x="940" y="7325"/>
                    </a:lnTo>
                    <a:lnTo>
                      <a:pt x="951" y="7290"/>
                    </a:lnTo>
                    <a:lnTo>
                      <a:pt x="997" y="7286"/>
                    </a:lnTo>
                    <a:lnTo>
                      <a:pt x="1033" y="7315"/>
                    </a:lnTo>
                    <a:lnTo>
                      <a:pt x="1074" y="7319"/>
                    </a:lnTo>
                    <a:lnTo>
                      <a:pt x="1089" y="7331"/>
                    </a:lnTo>
                    <a:lnTo>
                      <a:pt x="1099" y="7364"/>
                    </a:lnTo>
                    <a:lnTo>
                      <a:pt x="1097" y="7410"/>
                    </a:lnTo>
                    <a:lnTo>
                      <a:pt x="1063" y="7481"/>
                    </a:lnTo>
                    <a:lnTo>
                      <a:pt x="1020" y="7532"/>
                    </a:lnTo>
                    <a:lnTo>
                      <a:pt x="1045" y="7577"/>
                    </a:lnTo>
                    <a:lnTo>
                      <a:pt x="1107" y="7598"/>
                    </a:lnTo>
                    <a:lnTo>
                      <a:pt x="1119" y="7576"/>
                    </a:lnTo>
                    <a:lnTo>
                      <a:pt x="1126" y="7522"/>
                    </a:lnTo>
                    <a:lnTo>
                      <a:pt x="1145" y="7506"/>
                    </a:lnTo>
                    <a:lnTo>
                      <a:pt x="1171" y="7504"/>
                    </a:lnTo>
                    <a:lnTo>
                      <a:pt x="1157" y="7553"/>
                    </a:lnTo>
                    <a:lnTo>
                      <a:pt x="1186" y="7583"/>
                    </a:lnTo>
                    <a:lnTo>
                      <a:pt x="1233" y="7579"/>
                    </a:lnTo>
                    <a:lnTo>
                      <a:pt x="1276" y="7609"/>
                    </a:lnTo>
                    <a:lnTo>
                      <a:pt x="1291" y="7628"/>
                    </a:lnTo>
                    <a:lnTo>
                      <a:pt x="1317" y="7626"/>
                    </a:lnTo>
                    <a:lnTo>
                      <a:pt x="1347" y="7649"/>
                    </a:lnTo>
                    <a:lnTo>
                      <a:pt x="1394" y="7658"/>
                    </a:lnTo>
                    <a:lnTo>
                      <a:pt x="1452" y="7700"/>
                    </a:lnTo>
                    <a:lnTo>
                      <a:pt x="1485" y="7697"/>
                    </a:lnTo>
                    <a:lnTo>
                      <a:pt x="1553" y="7711"/>
                    </a:lnTo>
                    <a:lnTo>
                      <a:pt x="1612" y="7698"/>
                    </a:lnTo>
                    <a:lnTo>
                      <a:pt x="1628" y="7724"/>
                    </a:lnTo>
                    <a:lnTo>
                      <a:pt x="1639" y="7756"/>
                    </a:lnTo>
                    <a:lnTo>
                      <a:pt x="1626" y="7765"/>
                    </a:lnTo>
                    <a:lnTo>
                      <a:pt x="1635" y="7784"/>
                    </a:lnTo>
                    <a:lnTo>
                      <a:pt x="1648" y="7796"/>
                    </a:lnTo>
                    <a:lnTo>
                      <a:pt x="1684" y="7812"/>
                    </a:lnTo>
                    <a:lnTo>
                      <a:pt x="1728" y="7856"/>
                    </a:lnTo>
                    <a:lnTo>
                      <a:pt x="1738" y="7888"/>
                    </a:lnTo>
                    <a:lnTo>
                      <a:pt x="1759" y="7900"/>
                    </a:lnTo>
                    <a:lnTo>
                      <a:pt x="1774" y="7919"/>
                    </a:lnTo>
                    <a:lnTo>
                      <a:pt x="1800" y="7903"/>
                    </a:lnTo>
                    <a:lnTo>
                      <a:pt x="1817" y="7875"/>
                    </a:lnTo>
                    <a:lnTo>
                      <a:pt x="1867" y="7903"/>
                    </a:lnTo>
                    <a:lnTo>
                      <a:pt x="1914" y="7905"/>
                    </a:lnTo>
                    <a:lnTo>
                      <a:pt x="1983" y="7853"/>
                    </a:lnTo>
                    <a:lnTo>
                      <a:pt x="2069" y="7912"/>
                    </a:lnTo>
                    <a:lnTo>
                      <a:pt x="2110" y="7927"/>
                    </a:lnTo>
                    <a:lnTo>
                      <a:pt x="2150" y="7991"/>
                    </a:lnTo>
                    <a:lnTo>
                      <a:pt x="2208" y="8039"/>
                    </a:lnTo>
                    <a:lnTo>
                      <a:pt x="2230" y="8051"/>
                    </a:lnTo>
                    <a:lnTo>
                      <a:pt x="2282" y="8039"/>
                    </a:lnTo>
                    <a:lnTo>
                      <a:pt x="2399" y="8001"/>
                    </a:lnTo>
                    <a:lnTo>
                      <a:pt x="2463" y="8029"/>
                    </a:lnTo>
                    <a:lnTo>
                      <a:pt x="2479" y="8054"/>
                    </a:lnTo>
                    <a:lnTo>
                      <a:pt x="2493" y="8073"/>
                    </a:lnTo>
                    <a:lnTo>
                      <a:pt x="2513" y="8065"/>
                    </a:lnTo>
                    <a:lnTo>
                      <a:pt x="2543" y="8029"/>
                    </a:lnTo>
                    <a:lnTo>
                      <a:pt x="2564" y="8033"/>
                    </a:lnTo>
                    <a:lnTo>
                      <a:pt x="2614" y="8062"/>
                    </a:lnTo>
                    <a:lnTo>
                      <a:pt x="2653" y="8052"/>
                    </a:lnTo>
                    <a:lnTo>
                      <a:pt x="2681" y="8062"/>
                    </a:lnTo>
                    <a:lnTo>
                      <a:pt x="2686" y="8055"/>
                    </a:lnTo>
                    <a:lnTo>
                      <a:pt x="2699" y="8048"/>
                    </a:lnTo>
                    <a:lnTo>
                      <a:pt x="2740" y="8057"/>
                    </a:lnTo>
                    <a:lnTo>
                      <a:pt x="2753" y="8049"/>
                    </a:lnTo>
                    <a:lnTo>
                      <a:pt x="2809" y="8065"/>
                    </a:lnTo>
                    <a:lnTo>
                      <a:pt x="2816" y="8070"/>
                    </a:lnTo>
                    <a:lnTo>
                      <a:pt x="2822" y="8070"/>
                    </a:lnTo>
                    <a:lnTo>
                      <a:pt x="2821" y="8056"/>
                    </a:lnTo>
                    <a:lnTo>
                      <a:pt x="2827" y="8049"/>
                    </a:lnTo>
                    <a:lnTo>
                      <a:pt x="2819" y="8036"/>
                    </a:lnTo>
                    <a:lnTo>
                      <a:pt x="2826" y="8029"/>
                    </a:lnTo>
                    <a:lnTo>
                      <a:pt x="2818" y="8023"/>
                    </a:lnTo>
                    <a:lnTo>
                      <a:pt x="2810" y="8003"/>
                    </a:lnTo>
                    <a:lnTo>
                      <a:pt x="2795" y="7992"/>
                    </a:lnTo>
                    <a:lnTo>
                      <a:pt x="2813" y="7970"/>
                    </a:lnTo>
                    <a:lnTo>
                      <a:pt x="2798" y="7958"/>
                    </a:lnTo>
                    <a:lnTo>
                      <a:pt x="2816" y="7936"/>
                    </a:lnTo>
                    <a:lnTo>
                      <a:pt x="2813" y="7896"/>
                    </a:lnTo>
                    <a:lnTo>
                      <a:pt x="2832" y="7881"/>
                    </a:lnTo>
                    <a:lnTo>
                      <a:pt x="2857" y="7871"/>
                    </a:lnTo>
                    <a:lnTo>
                      <a:pt x="2907" y="7901"/>
                    </a:lnTo>
                    <a:lnTo>
                      <a:pt x="2975" y="7915"/>
                    </a:lnTo>
                    <a:lnTo>
                      <a:pt x="3033" y="7956"/>
                    </a:lnTo>
                    <a:lnTo>
                      <a:pt x="3066" y="7946"/>
                    </a:lnTo>
                    <a:lnTo>
                      <a:pt x="3087" y="7964"/>
                    </a:lnTo>
                    <a:lnTo>
                      <a:pt x="3169" y="7971"/>
                    </a:lnTo>
                    <a:lnTo>
                      <a:pt x="3192" y="7995"/>
                    </a:lnTo>
                    <a:lnTo>
                      <a:pt x="3205" y="8008"/>
                    </a:lnTo>
                    <a:lnTo>
                      <a:pt x="3215" y="8033"/>
                    </a:lnTo>
                    <a:lnTo>
                      <a:pt x="3244" y="8057"/>
                    </a:lnTo>
                    <a:lnTo>
                      <a:pt x="3290" y="8039"/>
                    </a:lnTo>
                    <a:lnTo>
                      <a:pt x="3317" y="8051"/>
                    </a:lnTo>
                    <a:lnTo>
                      <a:pt x="3397" y="8050"/>
                    </a:lnTo>
                    <a:lnTo>
                      <a:pt x="3400" y="8070"/>
                    </a:lnTo>
                    <a:lnTo>
                      <a:pt x="3422" y="8088"/>
                    </a:lnTo>
                    <a:lnTo>
                      <a:pt x="3430" y="8107"/>
                    </a:lnTo>
                    <a:lnTo>
                      <a:pt x="3445" y="8126"/>
                    </a:lnTo>
                    <a:lnTo>
                      <a:pt x="3455" y="8159"/>
                    </a:lnTo>
                    <a:lnTo>
                      <a:pt x="3470" y="8184"/>
                    </a:lnTo>
                    <a:lnTo>
                      <a:pt x="3497" y="8175"/>
                    </a:lnTo>
                    <a:lnTo>
                      <a:pt x="3494" y="8148"/>
                    </a:lnTo>
                    <a:lnTo>
                      <a:pt x="3506" y="8133"/>
                    </a:lnTo>
                    <a:lnTo>
                      <a:pt x="3534" y="8137"/>
                    </a:lnTo>
                    <a:lnTo>
                      <a:pt x="3566" y="8128"/>
                    </a:lnTo>
                    <a:lnTo>
                      <a:pt x="3609" y="8157"/>
                    </a:lnTo>
                    <a:lnTo>
                      <a:pt x="3718" y="8174"/>
                    </a:lnTo>
                    <a:lnTo>
                      <a:pt x="3720" y="8201"/>
                    </a:lnTo>
                    <a:lnTo>
                      <a:pt x="3764" y="8224"/>
                    </a:lnTo>
                    <a:lnTo>
                      <a:pt x="3751" y="8232"/>
                    </a:lnTo>
                    <a:lnTo>
                      <a:pt x="3737" y="8233"/>
                    </a:lnTo>
                    <a:lnTo>
                      <a:pt x="3719" y="8255"/>
                    </a:lnTo>
                    <a:lnTo>
                      <a:pt x="3721" y="8275"/>
                    </a:lnTo>
                    <a:lnTo>
                      <a:pt x="3709" y="8289"/>
                    </a:lnTo>
                    <a:lnTo>
                      <a:pt x="3710" y="8303"/>
                    </a:lnTo>
                    <a:lnTo>
                      <a:pt x="3718" y="8316"/>
                    </a:lnTo>
                    <a:lnTo>
                      <a:pt x="3799" y="8328"/>
                    </a:lnTo>
                    <a:lnTo>
                      <a:pt x="3851" y="8371"/>
                    </a:lnTo>
                    <a:lnTo>
                      <a:pt x="3890" y="8366"/>
                    </a:lnTo>
                    <a:lnTo>
                      <a:pt x="3908" y="8405"/>
                    </a:lnTo>
                    <a:lnTo>
                      <a:pt x="3919" y="8451"/>
                    </a:lnTo>
                    <a:lnTo>
                      <a:pt x="3962" y="8481"/>
                    </a:lnTo>
                    <a:lnTo>
                      <a:pt x="4015" y="8470"/>
                    </a:lnTo>
                    <a:lnTo>
                      <a:pt x="4075" y="8403"/>
                    </a:lnTo>
                    <a:lnTo>
                      <a:pt x="4122" y="8405"/>
                    </a:lnTo>
                    <a:lnTo>
                      <a:pt x="4168" y="8387"/>
                    </a:lnTo>
                    <a:lnTo>
                      <a:pt x="4209" y="8397"/>
                    </a:lnTo>
                    <a:lnTo>
                      <a:pt x="4258" y="8427"/>
                    </a:lnTo>
                    <a:lnTo>
                      <a:pt x="4314" y="8441"/>
                    </a:lnTo>
                    <a:lnTo>
                      <a:pt x="4360" y="8497"/>
                    </a:lnTo>
                    <a:lnTo>
                      <a:pt x="4401" y="8508"/>
                    </a:lnTo>
                    <a:lnTo>
                      <a:pt x="4413" y="8506"/>
                    </a:lnTo>
                    <a:lnTo>
                      <a:pt x="4431" y="8485"/>
                    </a:lnTo>
                    <a:lnTo>
                      <a:pt x="4520" y="8496"/>
                    </a:lnTo>
                    <a:lnTo>
                      <a:pt x="4526" y="8489"/>
                    </a:lnTo>
                    <a:lnTo>
                      <a:pt x="4509" y="8450"/>
                    </a:lnTo>
                    <a:lnTo>
                      <a:pt x="4527" y="8429"/>
                    </a:lnTo>
                    <a:lnTo>
                      <a:pt x="4540" y="8420"/>
                    </a:lnTo>
                    <a:lnTo>
                      <a:pt x="4585" y="8403"/>
                    </a:lnTo>
                    <a:lnTo>
                      <a:pt x="4606" y="8414"/>
                    </a:lnTo>
                    <a:lnTo>
                      <a:pt x="4626" y="8413"/>
                    </a:lnTo>
                    <a:lnTo>
                      <a:pt x="4670" y="8369"/>
                    </a:lnTo>
                    <a:lnTo>
                      <a:pt x="4695" y="8359"/>
                    </a:lnTo>
                    <a:lnTo>
                      <a:pt x="4736" y="8362"/>
                    </a:lnTo>
                    <a:lnTo>
                      <a:pt x="4754" y="8340"/>
                    </a:lnTo>
                    <a:lnTo>
                      <a:pt x="4776" y="8358"/>
                    </a:lnTo>
                    <a:lnTo>
                      <a:pt x="4835" y="8353"/>
                    </a:lnTo>
                    <a:lnTo>
                      <a:pt x="4881" y="8402"/>
                    </a:lnTo>
                    <a:lnTo>
                      <a:pt x="4907" y="8393"/>
                    </a:lnTo>
                    <a:lnTo>
                      <a:pt x="4954" y="8396"/>
                    </a:lnTo>
                    <a:lnTo>
                      <a:pt x="4937" y="8351"/>
                    </a:lnTo>
                    <a:lnTo>
                      <a:pt x="4916" y="8339"/>
                    </a:lnTo>
                    <a:lnTo>
                      <a:pt x="4918" y="8298"/>
                    </a:lnTo>
                    <a:lnTo>
                      <a:pt x="4877" y="8288"/>
                    </a:lnTo>
                    <a:lnTo>
                      <a:pt x="4847" y="8258"/>
                    </a:lnTo>
                    <a:lnTo>
                      <a:pt x="4836" y="8145"/>
                    </a:lnTo>
                    <a:lnTo>
                      <a:pt x="4836" y="7930"/>
                    </a:lnTo>
                    <a:lnTo>
                      <a:pt x="4849" y="7841"/>
                    </a:lnTo>
                    <a:lnTo>
                      <a:pt x="4833" y="7816"/>
                    </a:lnTo>
                    <a:lnTo>
                      <a:pt x="4837" y="7788"/>
                    </a:lnTo>
                    <a:lnTo>
                      <a:pt x="4858" y="7713"/>
                    </a:lnTo>
                    <a:lnTo>
                      <a:pt x="4926" y="7586"/>
                    </a:lnTo>
                    <a:lnTo>
                      <a:pt x="5005" y="7498"/>
                    </a:lnTo>
                    <a:lnTo>
                      <a:pt x="5067" y="7445"/>
                    </a:lnTo>
                    <a:lnTo>
                      <a:pt x="5138" y="7411"/>
                    </a:lnTo>
                    <a:lnTo>
                      <a:pt x="5233" y="7423"/>
                    </a:lnTo>
                    <a:lnTo>
                      <a:pt x="5343" y="7305"/>
                    </a:lnTo>
                    <a:lnTo>
                      <a:pt x="5401" y="7280"/>
                    </a:lnTo>
                    <a:lnTo>
                      <a:pt x="5412" y="7258"/>
                    </a:lnTo>
                    <a:lnTo>
                      <a:pt x="5464" y="7233"/>
                    </a:lnTo>
                    <a:lnTo>
                      <a:pt x="5519" y="7174"/>
                    </a:lnTo>
                    <a:lnTo>
                      <a:pt x="5563" y="7143"/>
                    </a:lnTo>
                    <a:lnTo>
                      <a:pt x="5647" y="7102"/>
                    </a:lnTo>
                    <a:lnTo>
                      <a:pt x="5719" y="7096"/>
                    </a:lnTo>
                    <a:lnTo>
                      <a:pt x="5748" y="7106"/>
                    </a:lnTo>
                    <a:lnTo>
                      <a:pt x="5756" y="7125"/>
                    </a:lnTo>
                    <a:lnTo>
                      <a:pt x="5750" y="7133"/>
                    </a:lnTo>
                    <a:lnTo>
                      <a:pt x="5744" y="7134"/>
                    </a:lnTo>
                    <a:lnTo>
                      <a:pt x="5737" y="7148"/>
                    </a:lnTo>
                    <a:lnTo>
                      <a:pt x="5731" y="7148"/>
                    </a:lnTo>
                    <a:lnTo>
                      <a:pt x="5747" y="7173"/>
                    </a:lnTo>
                    <a:lnTo>
                      <a:pt x="5762" y="7186"/>
                    </a:lnTo>
                    <a:lnTo>
                      <a:pt x="5775" y="7191"/>
                    </a:lnTo>
                    <a:lnTo>
                      <a:pt x="5830" y="7206"/>
                    </a:lnTo>
                    <a:lnTo>
                      <a:pt x="5979" y="7219"/>
                    </a:lnTo>
                    <a:lnTo>
                      <a:pt x="6025" y="7208"/>
                    </a:lnTo>
                    <a:lnTo>
                      <a:pt x="6100" y="7214"/>
                    </a:lnTo>
                    <a:lnTo>
                      <a:pt x="6129" y="7232"/>
                    </a:lnTo>
                    <a:lnTo>
                      <a:pt x="6137" y="7251"/>
                    </a:lnTo>
                    <a:lnTo>
                      <a:pt x="6138" y="7265"/>
                    </a:lnTo>
                    <a:lnTo>
                      <a:pt x="6114" y="7294"/>
                    </a:lnTo>
                    <a:lnTo>
                      <a:pt x="6144" y="7318"/>
                    </a:lnTo>
                    <a:lnTo>
                      <a:pt x="6197" y="7326"/>
                    </a:lnTo>
                    <a:lnTo>
                      <a:pt x="6291" y="7324"/>
                    </a:lnTo>
                    <a:lnTo>
                      <a:pt x="6347" y="7346"/>
                    </a:lnTo>
                    <a:lnTo>
                      <a:pt x="6384" y="7315"/>
                    </a:lnTo>
                    <a:lnTo>
                      <a:pt x="6362" y="7291"/>
                    </a:lnTo>
                    <a:lnTo>
                      <a:pt x="6355" y="7278"/>
                    </a:lnTo>
                    <a:lnTo>
                      <a:pt x="6359" y="7251"/>
                    </a:lnTo>
                    <a:lnTo>
                      <a:pt x="6371" y="7243"/>
                    </a:lnTo>
                    <a:lnTo>
                      <a:pt x="6369" y="7230"/>
                    </a:lnTo>
                    <a:lnTo>
                      <a:pt x="6398" y="7240"/>
                    </a:lnTo>
                    <a:lnTo>
                      <a:pt x="6423" y="7225"/>
                    </a:lnTo>
                    <a:lnTo>
                      <a:pt x="6451" y="7235"/>
                    </a:lnTo>
                    <a:lnTo>
                      <a:pt x="6458" y="7242"/>
                    </a:lnTo>
                    <a:lnTo>
                      <a:pt x="6466" y="7254"/>
                    </a:lnTo>
                    <a:lnTo>
                      <a:pt x="6480" y="7259"/>
                    </a:lnTo>
                    <a:lnTo>
                      <a:pt x="6475" y="7274"/>
                    </a:lnTo>
                    <a:lnTo>
                      <a:pt x="6521" y="7343"/>
                    </a:lnTo>
                    <a:lnTo>
                      <a:pt x="6675" y="7335"/>
                    </a:lnTo>
                    <a:lnTo>
                      <a:pt x="6746" y="7303"/>
                    </a:lnTo>
                    <a:lnTo>
                      <a:pt x="6774" y="7326"/>
                    </a:lnTo>
                    <a:lnTo>
                      <a:pt x="6790" y="7352"/>
                    </a:lnTo>
                    <a:lnTo>
                      <a:pt x="6787" y="7386"/>
                    </a:lnTo>
                    <a:lnTo>
                      <a:pt x="6804" y="7424"/>
                    </a:lnTo>
                    <a:lnTo>
                      <a:pt x="6787" y="7453"/>
                    </a:lnTo>
                    <a:lnTo>
                      <a:pt x="6788" y="7466"/>
                    </a:lnTo>
                    <a:lnTo>
                      <a:pt x="6882" y="7471"/>
                    </a:lnTo>
                    <a:lnTo>
                      <a:pt x="6917" y="7481"/>
                    </a:lnTo>
                    <a:lnTo>
                      <a:pt x="6942" y="7465"/>
                    </a:lnTo>
                    <a:lnTo>
                      <a:pt x="6973" y="7503"/>
                    </a:lnTo>
                    <a:lnTo>
                      <a:pt x="7001" y="7520"/>
                    </a:lnTo>
                    <a:lnTo>
                      <a:pt x="7026" y="7492"/>
                    </a:lnTo>
                    <a:lnTo>
                      <a:pt x="7059" y="7495"/>
                    </a:lnTo>
                    <a:lnTo>
                      <a:pt x="7083" y="7533"/>
                    </a:lnTo>
                    <a:lnTo>
                      <a:pt x="7138" y="7548"/>
                    </a:lnTo>
                    <a:lnTo>
                      <a:pt x="7173" y="7572"/>
                    </a:lnTo>
                    <a:lnTo>
                      <a:pt x="7179" y="7618"/>
                    </a:lnTo>
                    <a:lnTo>
                      <a:pt x="7207" y="7635"/>
                    </a:lnTo>
                    <a:lnTo>
                      <a:pt x="7232" y="7627"/>
                    </a:lnTo>
                    <a:lnTo>
                      <a:pt x="7257" y="7597"/>
                    </a:lnTo>
                    <a:lnTo>
                      <a:pt x="7254" y="7571"/>
                    </a:lnTo>
                    <a:lnTo>
                      <a:pt x="7267" y="7562"/>
                    </a:lnTo>
                    <a:lnTo>
                      <a:pt x="7342" y="7576"/>
                    </a:lnTo>
                    <a:lnTo>
                      <a:pt x="7372" y="7600"/>
                    </a:lnTo>
                    <a:lnTo>
                      <a:pt x="7438" y="7600"/>
                    </a:lnTo>
                    <a:lnTo>
                      <a:pt x="7448" y="7627"/>
                    </a:lnTo>
                    <a:lnTo>
                      <a:pt x="7442" y="7647"/>
                    </a:lnTo>
                    <a:lnTo>
                      <a:pt x="7470" y="7651"/>
                    </a:lnTo>
                    <a:lnTo>
                      <a:pt x="7477" y="7590"/>
                    </a:lnTo>
                    <a:lnTo>
                      <a:pt x="7509" y="7560"/>
                    </a:lnTo>
                    <a:lnTo>
                      <a:pt x="7568" y="7549"/>
                    </a:lnTo>
                    <a:lnTo>
                      <a:pt x="7637" y="7575"/>
                    </a:lnTo>
                    <a:lnTo>
                      <a:pt x="7653" y="7534"/>
                    </a:lnTo>
                    <a:lnTo>
                      <a:pt x="7672" y="7518"/>
                    </a:lnTo>
                    <a:lnTo>
                      <a:pt x="7764" y="7497"/>
                    </a:lnTo>
                    <a:lnTo>
                      <a:pt x="7815" y="7458"/>
                    </a:lnTo>
                    <a:lnTo>
                      <a:pt x="7870" y="7474"/>
                    </a:lnTo>
                    <a:lnTo>
                      <a:pt x="7900" y="7437"/>
                    </a:lnTo>
                    <a:lnTo>
                      <a:pt x="7896" y="7397"/>
                    </a:lnTo>
                    <a:lnTo>
                      <a:pt x="7913" y="7362"/>
                    </a:lnTo>
                    <a:lnTo>
                      <a:pt x="7899" y="7357"/>
                    </a:lnTo>
                    <a:lnTo>
                      <a:pt x="7840" y="7368"/>
                    </a:lnTo>
                    <a:lnTo>
                      <a:pt x="7832" y="7356"/>
                    </a:lnTo>
                    <a:lnTo>
                      <a:pt x="7931" y="7266"/>
                    </a:lnTo>
                    <a:lnTo>
                      <a:pt x="7957" y="7184"/>
                    </a:lnTo>
                    <a:lnTo>
                      <a:pt x="8037" y="7182"/>
                    </a:lnTo>
                    <a:lnTo>
                      <a:pt x="8094" y="7143"/>
                    </a:lnTo>
                    <a:lnTo>
                      <a:pt x="8105" y="7109"/>
                    </a:lnTo>
                    <a:lnTo>
                      <a:pt x="8123" y="7087"/>
                    </a:lnTo>
                    <a:lnTo>
                      <a:pt x="8113" y="7061"/>
                    </a:lnTo>
                    <a:lnTo>
                      <a:pt x="8137" y="7032"/>
                    </a:lnTo>
                    <a:lnTo>
                      <a:pt x="8170" y="7022"/>
                    </a:lnTo>
                    <a:lnTo>
                      <a:pt x="8191" y="7034"/>
                    </a:lnTo>
                    <a:lnTo>
                      <a:pt x="8235" y="6996"/>
                    </a:lnTo>
                    <a:lnTo>
                      <a:pt x="8270" y="7020"/>
                    </a:lnTo>
                    <a:lnTo>
                      <a:pt x="8264" y="6946"/>
                    </a:lnTo>
                    <a:lnTo>
                      <a:pt x="8268" y="6919"/>
                    </a:lnTo>
                    <a:lnTo>
                      <a:pt x="8286" y="6898"/>
                    </a:lnTo>
                    <a:lnTo>
                      <a:pt x="8326" y="6893"/>
                    </a:lnTo>
                    <a:lnTo>
                      <a:pt x="8362" y="6850"/>
                    </a:lnTo>
                    <a:lnTo>
                      <a:pt x="8402" y="6846"/>
                    </a:lnTo>
                    <a:lnTo>
                      <a:pt x="8415" y="6838"/>
                    </a:lnTo>
                    <a:lnTo>
                      <a:pt x="8422" y="6851"/>
                    </a:lnTo>
                    <a:lnTo>
                      <a:pt x="8439" y="6816"/>
                    </a:lnTo>
                    <a:lnTo>
                      <a:pt x="8499" y="6804"/>
                    </a:lnTo>
                    <a:lnTo>
                      <a:pt x="8492" y="6797"/>
                    </a:lnTo>
                    <a:lnTo>
                      <a:pt x="8510" y="6776"/>
                    </a:lnTo>
                    <a:lnTo>
                      <a:pt x="8516" y="6775"/>
                    </a:lnTo>
                    <a:lnTo>
                      <a:pt x="8535" y="6760"/>
                    </a:lnTo>
                    <a:lnTo>
                      <a:pt x="8549" y="6766"/>
                    </a:lnTo>
                    <a:lnTo>
                      <a:pt x="8561" y="6745"/>
                    </a:lnTo>
                    <a:lnTo>
                      <a:pt x="8586" y="6729"/>
                    </a:lnTo>
                    <a:lnTo>
                      <a:pt x="8558" y="6651"/>
                    </a:lnTo>
                    <a:lnTo>
                      <a:pt x="8556" y="6631"/>
                    </a:lnTo>
                    <a:lnTo>
                      <a:pt x="8607" y="6593"/>
                    </a:lnTo>
                    <a:lnTo>
                      <a:pt x="8615" y="6544"/>
                    </a:lnTo>
                    <a:lnTo>
                      <a:pt x="8679" y="6499"/>
                    </a:lnTo>
                    <a:lnTo>
                      <a:pt x="8690" y="6477"/>
                    </a:lnTo>
                    <a:lnTo>
                      <a:pt x="8681" y="6445"/>
                    </a:lnTo>
                    <a:lnTo>
                      <a:pt x="8711" y="6422"/>
                    </a:lnTo>
                    <a:lnTo>
                      <a:pt x="8723" y="6401"/>
                    </a:lnTo>
                    <a:lnTo>
                      <a:pt x="8715" y="6374"/>
                    </a:lnTo>
                    <a:lnTo>
                      <a:pt x="8683" y="6324"/>
                    </a:lnTo>
                    <a:lnTo>
                      <a:pt x="8678" y="6270"/>
                    </a:lnTo>
                    <a:lnTo>
                      <a:pt x="8658" y="6272"/>
                    </a:lnTo>
                    <a:lnTo>
                      <a:pt x="8633" y="6301"/>
                    </a:lnTo>
                    <a:lnTo>
                      <a:pt x="8540" y="6316"/>
                    </a:lnTo>
                    <a:lnTo>
                      <a:pt x="8477" y="6349"/>
                    </a:lnTo>
                    <a:lnTo>
                      <a:pt x="8431" y="6353"/>
                    </a:lnTo>
                    <a:lnTo>
                      <a:pt x="8408" y="6329"/>
                    </a:lnTo>
                    <a:lnTo>
                      <a:pt x="8347" y="6328"/>
                    </a:lnTo>
                    <a:lnTo>
                      <a:pt x="8324" y="6296"/>
                    </a:lnTo>
                    <a:lnTo>
                      <a:pt x="8297" y="6292"/>
                    </a:lnTo>
                    <a:lnTo>
                      <a:pt x="8254" y="6262"/>
                    </a:lnTo>
                    <a:lnTo>
                      <a:pt x="8233" y="6264"/>
                    </a:lnTo>
                    <a:lnTo>
                      <a:pt x="8184" y="6235"/>
                    </a:lnTo>
                    <a:lnTo>
                      <a:pt x="8151" y="6245"/>
                    </a:lnTo>
                    <a:lnTo>
                      <a:pt x="8130" y="6234"/>
                    </a:lnTo>
                    <a:lnTo>
                      <a:pt x="8106" y="6182"/>
                    </a:lnTo>
                    <a:lnTo>
                      <a:pt x="8084" y="6164"/>
                    </a:lnTo>
                    <a:lnTo>
                      <a:pt x="8038" y="6108"/>
                    </a:lnTo>
                    <a:lnTo>
                      <a:pt x="8017" y="6097"/>
                    </a:lnTo>
                    <a:lnTo>
                      <a:pt x="8021" y="6076"/>
                    </a:lnTo>
                    <a:lnTo>
                      <a:pt x="8017" y="6029"/>
                    </a:lnTo>
                    <a:lnTo>
                      <a:pt x="8055" y="6006"/>
                    </a:lnTo>
                    <a:lnTo>
                      <a:pt x="8004" y="5956"/>
                    </a:lnTo>
                    <a:lnTo>
                      <a:pt x="7979" y="5905"/>
                    </a:lnTo>
                    <a:lnTo>
                      <a:pt x="7996" y="5876"/>
                    </a:lnTo>
                    <a:lnTo>
                      <a:pt x="8016" y="5868"/>
                    </a:lnTo>
                    <a:lnTo>
                      <a:pt x="8034" y="5847"/>
                    </a:lnTo>
                    <a:lnTo>
                      <a:pt x="8045" y="5818"/>
                    </a:lnTo>
                    <a:lnTo>
                      <a:pt x="8063" y="5790"/>
                    </a:lnTo>
                    <a:lnTo>
                      <a:pt x="8046" y="5752"/>
                    </a:lnTo>
                    <a:lnTo>
                      <a:pt x="8057" y="5730"/>
                    </a:lnTo>
                    <a:lnTo>
                      <a:pt x="8075" y="5715"/>
                    </a:lnTo>
                    <a:lnTo>
                      <a:pt x="8149" y="5715"/>
                    </a:lnTo>
                    <a:lnTo>
                      <a:pt x="8140" y="5682"/>
                    </a:lnTo>
                    <a:lnTo>
                      <a:pt x="8120" y="5678"/>
                    </a:lnTo>
                    <a:lnTo>
                      <a:pt x="8110" y="5658"/>
                    </a:lnTo>
                    <a:lnTo>
                      <a:pt x="8101" y="5619"/>
                    </a:lnTo>
                    <a:lnTo>
                      <a:pt x="8085" y="5600"/>
                    </a:lnTo>
                    <a:lnTo>
                      <a:pt x="8094" y="5558"/>
                    </a:lnTo>
                    <a:lnTo>
                      <a:pt x="8079" y="5540"/>
                    </a:lnTo>
                    <a:lnTo>
                      <a:pt x="8024" y="5518"/>
                    </a:lnTo>
                    <a:lnTo>
                      <a:pt x="8005" y="5533"/>
                    </a:lnTo>
                    <a:lnTo>
                      <a:pt x="7964" y="5530"/>
                    </a:lnTo>
                    <a:lnTo>
                      <a:pt x="7872" y="5472"/>
                    </a:lnTo>
                    <a:lnTo>
                      <a:pt x="7879" y="5404"/>
                    </a:lnTo>
                    <a:lnTo>
                      <a:pt x="7857" y="5379"/>
                    </a:lnTo>
                    <a:lnTo>
                      <a:pt x="7861" y="5352"/>
                    </a:lnTo>
                    <a:lnTo>
                      <a:pt x="7839" y="5340"/>
                    </a:lnTo>
                    <a:lnTo>
                      <a:pt x="7799" y="5338"/>
                    </a:lnTo>
                    <a:lnTo>
                      <a:pt x="7788" y="5292"/>
                    </a:lnTo>
                    <a:lnTo>
                      <a:pt x="7757" y="5241"/>
                    </a:lnTo>
                    <a:lnTo>
                      <a:pt x="7788" y="5224"/>
                    </a:lnTo>
                    <a:lnTo>
                      <a:pt x="7800" y="5210"/>
                    </a:lnTo>
                    <a:lnTo>
                      <a:pt x="7854" y="5205"/>
                    </a:lnTo>
                    <a:lnTo>
                      <a:pt x="7872" y="5183"/>
                    </a:lnTo>
                    <a:lnTo>
                      <a:pt x="7941" y="5210"/>
                    </a:lnTo>
                    <a:lnTo>
                      <a:pt x="7968" y="5201"/>
                    </a:lnTo>
                    <a:lnTo>
                      <a:pt x="7971" y="5167"/>
                    </a:lnTo>
                    <a:lnTo>
                      <a:pt x="8010" y="5156"/>
                    </a:lnTo>
                    <a:lnTo>
                      <a:pt x="8033" y="5114"/>
                    </a:lnTo>
                    <a:lnTo>
                      <a:pt x="8092" y="5095"/>
                    </a:lnTo>
                    <a:lnTo>
                      <a:pt x="8113" y="5107"/>
                    </a:lnTo>
                    <a:lnTo>
                      <a:pt x="8156" y="5063"/>
                    </a:lnTo>
                    <a:lnTo>
                      <a:pt x="8160" y="5029"/>
                    </a:lnTo>
                    <a:lnTo>
                      <a:pt x="8142" y="4977"/>
                    </a:lnTo>
                    <a:lnTo>
                      <a:pt x="8178" y="4933"/>
                    </a:lnTo>
                    <a:lnTo>
                      <a:pt x="8192" y="4878"/>
                    </a:lnTo>
                    <a:lnTo>
                      <a:pt x="8136" y="4849"/>
                    </a:lnTo>
                    <a:lnTo>
                      <a:pt x="8121" y="4824"/>
                    </a:lnTo>
                    <a:lnTo>
                      <a:pt x="8126" y="4810"/>
                    </a:lnTo>
                    <a:lnTo>
                      <a:pt x="8086" y="4807"/>
                    </a:lnTo>
                    <a:lnTo>
                      <a:pt x="8084" y="4787"/>
                    </a:lnTo>
                    <a:lnTo>
                      <a:pt x="8041" y="4771"/>
                    </a:lnTo>
                    <a:lnTo>
                      <a:pt x="8032" y="4739"/>
                    </a:lnTo>
                    <a:lnTo>
                      <a:pt x="8028" y="4692"/>
                    </a:lnTo>
                    <a:lnTo>
                      <a:pt x="8012" y="4673"/>
                    </a:lnTo>
                    <a:lnTo>
                      <a:pt x="8028" y="4618"/>
                    </a:lnTo>
                    <a:lnTo>
                      <a:pt x="7999" y="4607"/>
                    </a:lnTo>
                    <a:lnTo>
                      <a:pt x="7967" y="4610"/>
                    </a:lnTo>
                    <a:lnTo>
                      <a:pt x="7943" y="4579"/>
                    </a:lnTo>
                    <a:lnTo>
                      <a:pt x="7902" y="4569"/>
                    </a:lnTo>
                    <a:lnTo>
                      <a:pt x="7871" y="4525"/>
                    </a:lnTo>
                    <a:lnTo>
                      <a:pt x="7859" y="4465"/>
                    </a:lnTo>
                    <a:lnTo>
                      <a:pt x="7863" y="4439"/>
                    </a:lnTo>
                    <a:lnTo>
                      <a:pt x="7861" y="4419"/>
                    </a:lnTo>
                    <a:lnTo>
                      <a:pt x="7874" y="4404"/>
                    </a:lnTo>
                    <a:lnTo>
                      <a:pt x="7893" y="4396"/>
                    </a:lnTo>
                    <a:lnTo>
                      <a:pt x="7908" y="4407"/>
                    </a:lnTo>
                    <a:lnTo>
                      <a:pt x="7919" y="4386"/>
                    </a:lnTo>
                    <a:lnTo>
                      <a:pt x="7945" y="4390"/>
                    </a:lnTo>
                    <a:lnTo>
                      <a:pt x="7966" y="4382"/>
                    </a:lnTo>
                    <a:lnTo>
                      <a:pt x="8010" y="4351"/>
                    </a:lnTo>
                    <a:lnTo>
                      <a:pt x="8026" y="4309"/>
                    </a:lnTo>
                    <a:lnTo>
                      <a:pt x="8045" y="4294"/>
                    </a:lnTo>
                    <a:lnTo>
                      <a:pt x="8034" y="4254"/>
                    </a:lnTo>
                    <a:lnTo>
                      <a:pt x="8019" y="4243"/>
                    </a:lnTo>
                    <a:lnTo>
                      <a:pt x="8025" y="4222"/>
                    </a:lnTo>
                    <a:lnTo>
                      <a:pt x="7995" y="4198"/>
                    </a:lnTo>
                    <a:lnTo>
                      <a:pt x="7949" y="4135"/>
                    </a:lnTo>
                    <a:lnTo>
                      <a:pt x="7918" y="4158"/>
                    </a:lnTo>
                    <a:lnTo>
                      <a:pt x="7903" y="4153"/>
                    </a:lnTo>
                    <a:lnTo>
                      <a:pt x="7902" y="4139"/>
                    </a:lnTo>
                    <a:lnTo>
                      <a:pt x="7914" y="4118"/>
                    </a:lnTo>
                    <a:lnTo>
                      <a:pt x="7905" y="4099"/>
                    </a:lnTo>
                    <a:lnTo>
                      <a:pt x="7916" y="4064"/>
                    </a:lnTo>
                    <a:lnTo>
                      <a:pt x="7848" y="4064"/>
                    </a:lnTo>
                    <a:lnTo>
                      <a:pt x="7834" y="4045"/>
                    </a:lnTo>
                    <a:lnTo>
                      <a:pt x="7832" y="4025"/>
                    </a:lnTo>
                    <a:lnTo>
                      <a:pt x="7843" y="4004"/>
                    </a:lnTo>
                    <a:lnTo>
                      <a:pt x="7840" y="3970"/>
                    </a:lnTo>
                    <a:lnTo>
                      <a:pt x="7875" y="3913"/>
                    </a:lnTo>
                    <a:lnTo>
                      <a:pt x="7880" y="3893"/>
                    </a:lnTo>
                    <a:lnTo>
                      <a:pt x="7878" y="3880"/>
                    </a:lnTo>
                    <a:lnTo>
                      <a:pt x="7813" y="3826"/>
                    </a:lnTo>
                    <a:lnTo>
                      <a:pt x="7804" y="3806"/>
                    </a:lnTo>
                    <a:lnTo>
                      <a:pt x="7822" y="3777"/>
                    </a:lnTo>
                    <a:lnTo>
                      <a:pt x="7836" y="3716"/>
                    </a:lnTo>
                    <a:lnTo>
                      <a:pt x="7720" y="3693"/>
                    </a:lnTo>
                    <a:lnTo>
                      <a:pt x="7593" y="3698"/>
                    </a:lnTo>
                    <a:lnTo>
                      <a:pt x="7523" y="3745"/>
                    </a:lnTo>
                    <a:lnTo>
                      <a:pt x="7452" y="3765"/>
                    </a:lnTo>
                    <a:lnTo>
                      <a:pt x="7390" y="3817"/>
                    </a:lnTo>
                    <a:lnTo>
                      <a:pt x="7378" y="3839"/>
                    </a:lnTo>
                    <a:lnTo>
                      <a:pt x="7378" y="3846"/>
                    </a:lnTo>
                    <a:lnTo>
                      <a:pt x="7373" y="3853"/>
                    </a:lnTo>
                    <a:lnTo>
                      <a:pt x="7361" y="3874"/>
                    </a:lnTo>
                    <a:lnTo>
                      <a:pt x="7382" y="3886"/>
                    </a:lnTo>
                    <a:lnTo>
                      <a:pt x="7378" y="3912"/>
                    </a:lnTo>
                    <a:lnTo>
                      <a:pt x="7400" y="3938"/>
                    </a:lnTo>
                    <a:lnTo>
                      <a:pt x="7434" y="3941"/>
                    </a:lnTo>
                    <a:lnTo>
                      <a:pt x="7430" y="3968"/>
                    </a:lnTo>
                    <a:lnTo>
                      <a:pt x="7373" y="4001"/>
                    </a:lnTo>
                    <a:lnTo>
                      <a:pt x="7347" y="4023"/>
                    </a:lnTo>
                    <a:lnTo>
                      <a:pt x="7337" y="4051"/>
                    </a:lnTo>
                    <a:lnTo>
                      <a:pt x="7305" y="4074"/>
                    </a:lnTo>
                    <a:lnTo>
                      <a:pt x="7244" y="4066"/>
                    </a:lnTo>
                    <a:lnTo>
                      <a:pt x="7226" y="4081"/>
                    </a:lnTo>
                    <a:lnTo>
                      <a:pt x="7192" y="4078"/>
                    </a:lnTo>
                    <a:lnTo>
                      <a:pt x="7160" y="4088"/>
                    </a:lnTo>
                    <a:lnTo>
                      <a:pt x="7181" y="4032"/>
                    </a:lnTo>
                    <a:lnTo>
                      <a:pt x="7166" y="4013"/>
                    </a:lnTo>
                    <a:lnTo>
                      <a:pt x="7170" y="3993"/>
                    </a:lnTo>
                    <a:lnTo>
                      <a:pt x="7215" y="3968"/>
                    </a:lnTo>
                    <a:lnTo>
                      <a:pt x="7261" y="3957"/>
                    </a:lnTo>
                    <a:lnTo>
                      <a:pt x="7276" y="3963"/>
                    </a:lnTo>
                    <a:lnTo>
                      <a:pt x="7287" y="3948"/>
                    </a:lnTo>
                    <a:lnTo>
                      <a:pt x="7270" y="3909"/>
                    </a:lnTo>
                    <a:lnTo>
                      <a:pt x="7286" y="3868"/>
                    </a:lnTo>
                    <a:lnTo>
                      <a:pt x="7316" y="3825"/>
                    </a:lnTo>
                    <a:lnTo>
                      <a:pt x="7315" y="3811"/>
                    </a:lnTo>
                    <a:lnTo>
                      <a:pt x="7258" y="3770"/>
                    </a:lnTo>
                    <a:lnTo>
                      <a:pt x="7229" y="3758"/>
                    </a:lnTo>
                    <a:lnTo>
                      <a:pt x="7247" y="3730"/>
                    </a:lnTo>
                    <a:lnTo>
                      <a:pt x="7244" y="3697"/>
                    </a:lnTo>
                    <a:lnTo>
                      <a:pt x="7297" y="3618"/>
                    </a:lnTo>
                    <a:lnTo>
                      <a:pt x="7287" y="3592"/>
                    </a:lnTo>
                    <a:lnTo>
                      <a:pt x="7266" y="3574"/>
                    </a:lnTo>
                    <a:lnTo>
                      <a:pt x="7271" y="3560"/>
                    </a:lnTo>
                    <a:lnTo>
                      <a:pt x="7394" y="3434"/>
                    </a:lnTo>
                    <a:lnTo>
                      <a:pt x="7444" y="3403"/>
                    </a:lnTo>
                    <a:lnTo>
                      <a:pt x="7519" y="3335"/>
                    </a:lnTo>
                    <a:lnTo>
                      <a:pt x="7523" y="3315"/>
                    </a:lnTo>
                    <a:lnTo>
                      <a:pt x="7508" y="3290"/>
                    </a:lnTo>
                    <a:lnTo>
                      <a:pt x="7523" y="3241"/>
                    </a:lnTo>
                    <a:lnTo>
                      <a:pt x="7527" y="3200"/>
                    </a:lnTo>
                    <a:lnTo>
                      <a:pt x="7502" y="3156"/>
                    </a:lnTo>
                    <a:lnTo>
                      <a:pt x="7545" y="3105"/>
                    </a:lnTo>
                    <a:lnTo>
                      <a:pt x="7558" y="3104"/>
                    </a:lnTo>
                    <a:lnTo>
                      <a:pt x="7655" y="3068"/>
                    </a:lnTo>
                    <a:lnTo>
                      <a:pt x="7672" y="3032"/>
                    </a:lnTo>
                    <a:lnTo>
                      <a:pt x="7717" y="3008"/>
                    </a:lnTo>
                    <a:lnTo>
                      <a:pt x="7702" y="2989"/>
                    </a:lnTo>
                    <a:lnTo>
                      <a:pt x="7713" y="2968"/>
                    </a:lnTo>
                    <a:lnTo>
                      <a:pt x="7732" y="2953"/>
                    </a:lnTo>
                    <a:lnTo>
                      <a:pt x="7737" y="2932"/>
                    </a:lnTo>
                    <a:lnTo>
                      <a:pt x="7781" y="2908"/>
                    </a:lnTo>
                    <a:lnTo>
                      <a:pt x="7824" y="2864"/>
                    </a:lnTo>
                    <a:lnTo>
                      <a:pt x="7817" y="2858"/>
                    </a:lnTo>
                    <a:lnTo>
                      <a:pt x="7891" y="2777"/>
                    </a:lnTo>
                    <a:lnTo>
                      <a:pt x="7885" y="2724"/>
                    </a:lnTo>
                    <a:lnTo>
                      <a:pt x="7924" y="2707"/>
                    </a:lnTo>
                    <a:lnTo>
                      <a:pt x="7935" y="2679"/>
                    </a:lnTo>
                    <a:lnTo>
                      <a:pt x="7954" y="2670"/>
                    </a:lnTo>
                    <a:lnTo>
                      <a:pt x="7967" y="2656"/>
                    </a:lnTo>
                    <a:lnTo>
                      <a:pt x="7958" y="2637"/>
                    </a:lnTo>
                    <a:lnTo>
                      <a:pt x="7936" y="2625"/>
                    </a:lnTo>
                    <a:lnTo>
                      <a:pt x="7832" y="2648"/>
                    </a:lnTo>
                    <a:lnTo>
                      <a:pt x="7836" y="2621"/>
                    </a:lnTo>
                    <a:lnTo>
                      <a:pt x="7847" y="2607"/>
                    </a:lnTo>
                    <a:lnTo>
                      <a:pt x="7853" y="2592"/>
                    </a:lnTo>
                    <a:lnTo>
                      <a:pt x="7873" y="2584"/>
                    </a:lnTo>
                    <a:lnTo>
                      <a:pt x="7870" y="2557"/>
                    </a:lnTo>
                    <a:lnTo>
                      <a:pt x="7914" y="2527"/>
                    </a:lnTo>
                    <a:lnTo>
                      <a:pt x="7903" y="2480"/>
                    </a:lnTo>
                    <a:lnTo>
                      <a:pt x="7929" y="2472"/>
                    </a:lnTo>
                    <a:lnTo>
                      <a:pt x="7977" y="2487"/>
                    </a:lnTo>
                    <a:lnTo>
                      <a:pt x="8015" y="2464"/>
                    </a:lnTo>
                    <a:lnTo>
                      <a:pt x="8057" y="2479"/>
                    </a:lnTo>
                    <a:lnTo>
                      <a:pt x="8055" y="2527"/>
                    </a:lnTo>
                    <a:lnTo>
                      <a:pt x="8055" y="2533"/>
                    </a:lnTo>
                    <a:lnTo>
                      <a:pt x="8096" y="2536"/>
                    </a:lnTo>
                    <a:lnTo>
                      <a:pt x="8111" y="2555"/>
                    </a:lnTo>
                    <a:lnTo>
                      <a:pt x="8175" y="2529"/>
                    </a:lnTo>
                    <a:lnTo>
                      <a:pt x="8183" y="2529"/>
                    </a:lnTo>
                    <a:lnTo>
                      <a:pt x="8190" y="2534"/>
                    </a:lnTo>
                    <a:lnTo>
                      <a:pt x="8217" y="2539"/>
                    </a:lnTo>
                    <a:lnTo>
                      <a:pt x="8248" y="2515"/>
                    </a:lnTo>
                    <a:lnTo>
                      <a:pt x="8273" y="2487"/>
                    </a:lnTo>
                    <a:lnTo>
                      <a:pt x="8251" y="2475"/>
                    </a:lnTo>
                    <a:lnTo>
                      <a:pt x="8250" y="2461"/>
                    </a:lnTo>
                    <a:lnTo>
                      <a:pt x="8285" y="2478"/>
                    </a:lnTo>
                    <a:lnTo>
                      <a:pt x="8309" y="2450"/>
                    </a:lnTo>
                    <a:lnTo>
                      <a:pt x="8320" y="2421"/>
                    </a:lnTo>
                    <a:lnTo>
                      <a:pt x="8306" y="2410"/>
                    </a:lnTo>
                    <a:lnTo>
                      <a:pt x="8343" y="2379"/>
                    </a:lnTo>
                    <a:lnTo>
                      <a:pt x="8342" y="2367"/>
                    </a:lnTo>
                    <a:lnTo>
                      <a:pt x="8362" y="2364"/>
                    </a:lnTo>
                    <a:lnTo>
                      <a:pt x="8366" y="2343"/>
                    </a:lnTo>
                    <a:lnTo>
                      <a:pt x="8365" y="2331"/>
                    </a:lnTo>
                    <a:lnTo>
                      <a:pt x="8350" y="2298"/>
                    </a:lnTo>
                    <a:lnTo>
                      <a:pt x="8305" y="2262"/>
                    </a:lnTo>
                    <a:lnTo>
                      <a:pt x="8302" y="2222"/>
                    </a:lnTo>
                    <a:lnTo>
                      <a:pt x="8319" y="2193"/>
                    </a:lnTo>
                    <a:lnTo>
                      <a:pt x="8324" y="2173"/>
                    </a:lnTo>
                    <a:lnTo>
                      <a:pt x="8306" y="2128"/>
                    </a:lnTo>
                    <a:lnTo>
                      <a:pt x="8327" y="2058"/>
                    </a:lnTo>
                    <a:lnTo>
                      <a:pt x="8323" y="2018"/>
                    </a:lnTo>
                    <a:lnTo>
                      <a:pt x="8341" y="1990"/>
                    </a:lnTo>
                    <a:lnTo>
                      <a:pt x="8337" y="1950"/>
                    </a:lnTo>
                    <a:lnTo>
                      <a:pt x="8366" y="1900"/>
                    </a:lnTo>
                    <a:lnTo>
                      <a:pt x="8357" y="1875"/>
                    </a:lnTo>
                    <a:lnTo>
                      <a:pt x="8319" y="1830"/>
                    </a:lnTo>
                    <a:lnTo>
                      <a:pt x="8324" y="1743"/>
                    </a:lnTo>
                    <a:lnTo>
                      <a:pt x="8324" y="1737"/>
                    </a:lnTo>
                    <a:lnTo>
                      <a:pt x="8363" y="1658"/>
                    </a:lnTo>
                    <a:lnTo>
                      <a:pt x="8390" y="1576"/>
                    </a:lnTo>
                    <a:lnTo>
                      <a:pt x="8393" y="1535"/>
                    </a:lnTo>
                    <a:lnTo>
                      <a:pt x="8404" y="1514"/>
                    </a:lnTo>
                    <a:lnTo>
                      <a:pt x="8435" y="1484"/>
                    </a:lnTo>
                    <a:lnTo>
                      <a:pt x="8421" y="1412"/>
                    </a:lnTo>
                    <a:lnTo>
                      <a:pt x="8441" y="1343"/>
                    </a:lnTo>
                    <a:lnTo>
                      <a:pt x="8444" y="1302"/>
                    </a:lnTo>
                    <a:lnTo>
                      <a:pt x="8469" y="1273"/>
                    </a:lnTo>
                    <a:lnTo>
                      <a:pt x="8460" y="1187"/>
                    </a:lnTo>
                    <a:lnTo>
                      <a:pt x="8489" y="1123"/>
                    </a:lnTo>
                    <a:lnTo>
                      <a:pt x="8519" y="1094"/>
                    </a:lnTo>
                    <a:lnTo>
                      <a:pt x="8573" y="1029"/>
                    </a:lnTo>
                    <a:lnTo>
                      <a:pt x="8576" y="981"/>
                    </a:lnTo>
                    <a:lnTo>
                      <a:pt x="8609" y="978"/>
                    </a:lnTo>
                    <a:lnTo>
                      <a:pt x="8620" y="943"/>
                    </a:lnTo>
                    <a:lnTo>
                      <a:pt x="8652" y="934"/>
                    </a:lnTo>
                    <a:lnTo>
                      <a:pt x="8669" y="905"/>
                    </a:lnTo>
                    <a:lnTo>
                      <a:pt x="8728" y="746"/>
                    </a:lnTo>
                    <a:lnTo>
                      <a:pt x="8761" y="729"/>
                    </a:lnTo>
                    <a:lnTo>
                      <a:pt x="8659" y="712"/>
                    </a:lnTo>
                    <a:lnTo>
                      <a:pt x="8630" y="700"/>
                    </a:lnTo>
                    <a:lnTo>
                      <a:pt x="8615" y="682"/>
                    </a:lnTo>
                    <a:lnTo>
                      <a:pt x="8561" y="667"/>
                    </a:lnTo>
                    <a:lnTo>
                      <a:pt x="8531" y="642"/>
                    </a:lnTo>
                    <a:lnTo>
                      <a:pt x="8512" y="651"/>
                    </a:lnTo>
                    <a:lnTo>
                      <a:pt x="8492" y="653"/>
                    </a:lnTo>
                    <a:lnTo>
                      <a:pt x="8473" y="669"/>
                    </a:lnTo>
                    <a:lnTo>
                      <a:pt x="8423" y="639"/>
                    </a:lnTo>
                    <a:lnTo>
                      <a:pt x="8392" y="662"/>
                    </a:lnTo>
                    <a:lnTo>
                      <a:pt x="8351" y="653"/>
                    </a:lnTo>
                    <a:lnTo>
                      <a:pt x="8332" y="661"/>
                    </a:lnTo>
                    <a:lnTo>
                      <a:pt x="8304" y="657"/>
                    </a:lnTo>
                    <a:lnTo>
                      <a:pt x="8288" y="632"/>
                    </a:lnTo>
                    <a:lnTo>
                      <a:pt x="8241" y="630"/>
                    </a:lnTo>
                    <a:lnTo>
                      <a:pt x="8220" y="612"/>
                    </a:lnTo>
                    <a:lnTo>
                      <a:pt x="8188" y="567"/>
                    </a:lnTo>
                    <a:lnTo>
                      <a:pt x="8193" y="546"/>
                    </a:lnTo>
                    <a:lnTo>
                      <a:pt x="8179" y="535"/>
                    </a:lnTo>
                    <a:lnTo>
                      <a:pt x="8159" y="537"/>
                    </a:lnTo>
                    <a:lnTo>
                      <a:pt x="8130" y="519"/>
                    </a:lnTo>
                    <a:lnTo>
                      <a:pt x="8091" y="529"/>
                    </a:lnTo>
                    <a:lnTo>
                      <a:pt x="8092" y="542"/>
                    </a:lnTo>
                    <a:lnTo>
                      <a:pt x="8081" y="563"/>
                    </a:lnTo>
                    <a:lnTo>
                      <a:pt x="8062" y="573"/>
                    </a:lnTo>
                    <a:lnTo>
                      <a:pt x="8037" y="601"/>
                    </a:lnTo>
                    <a:lnTo>
                      <a:pt x="7995" y="585"/>
                    </a:lnTo>
                    <a:lnTo>
                      <a:pt x="7963" y="601"/>
                    </a:lnTo>
                    <a:lnTo>
                      <a:pt x="7949" y="590"/>
                    </a:lnTo>
                    <a:lnTo>
                      <a:pt x="7930" y="598"/>
                    </a:lnTo>
                    <a:lnTo>
                      <a:pt x="7908" y="580"/>
                    </a:lnTo>
                    <a:lnTo>
                      <a:pt x="7895" y="581"/>
                    </a:lnTo>
                    <a:lnTo>
                      <a:pt x="7893" y="561"/>
                    </a:lnTo>
                    <a:lnTo>
                      <a:pt x="7873" y="569"/>
                    </a:lnTo>
                    <a:lnTo>
                      <a:pt x="7876" y="596"/>
                    </a:lnTo>
                    <a:lnTo>
                      <a:pt x="7857" y="612"/>
                    </a:lnTo>
                    <a:lnTo>
                      <a:pt x="7832" y="554"/>
                    </a:lnTo>
                    <a:lnTo>
                      <a:pt x="7836" y="526"/>
                    </a:lnTo>
                    <a:lnTo>
                      <a:pt x="7816" y="528"/>
                    </a:lnTo>
                    <a:lnTo>
                      <a:pt x="7794" y="509"/>
                    </a:lnTo>
                    <a:lnTo>
                      <a:pt x="7774" y="511"/>
                    </a:lnTo>
                    <a:lnTo>
                      <a:pt x="7752" y="494"/>
                    </a:lnTo>
                    <a:lnTo>
                      <a:pt x="7733" y="508"/>
                    </a:lnTo>
                    <a:lnTo>
                      <a:pt x="7699" y="499"/>
                    </a:lnTo>
                    <a:lnTo>
                      <a:pt x="7692" y="506"/>
                    </a:lnTo>
                    <a:lnTo>
                      <a:pt x="7703" y="545"/>
                    </a:lnTo>
                    <a:lnTo>
                      <a:pt x="7692" y="573"/>
                    </a:lnTo>
                    <a:lnTo>
                      <a:pt x="7645" y="564"/>
                    </a:lnTo>
                    <a:lnTo>
                      <a:pt x="7617" y="566"/>
                    </a:lnTo>
                    <a:lnTo>
                      <a:pt x="7595" y="542"/>
                    </a:lnTo>
                    <a:lnTo>
                      <a:pt x="7607" y="520"/>
                    </a:lnTo>
                    <a:lnTo>
                      <a:pt x="7598" y="507"/>
                    </a:lnTo>
                    <a:lnTo>
                      <a:pt x="7586" y="509"/>
                    </a:lnTo>
                    <a:lnTo>
                      <a:pt x="7578" y="503"/>
                    </a:lnTo>
                    <a:lnTo>
                      <a:pt x="7569" y="470"/>
                    </a:lnTo>
                    <a:lnTo>
                      <a:pt x="7554" y="458"/>
                    </a:lnTo>
                    <a:lnTo>
                      <a:pt x="7552" y="439"/>
                    </a:lnTo>
                    <a:lnTo>
                      <a:pt x="7509" y="409"/>
                    </a:lnTo>
                    <a:lnTo>
                      <a:pt x="7477" y="357"/>
                    </a:lnTo>
                    <a:lnTo>
                      <a:pt x="7477" y="351"/>
                    </a:lnTo>
                    <a:lnTo>
                      <a:pt x="7490" y="350"/>
                    </a:lnTo>
                    <a:lnTo>
                      <a:pt x="7496" y="343"/>
                    </a:lnTo>
                    <a:lnTo>
                      <a:pt x="7480" y="317"/>
                    </a:lnTo>
                    <a:lnTo>
                      <a:pt x="7452" y="299"/>
                    </a:lnTo>
                    <a:lnTo>
                      <a:pt x="7451" y="287"/>
                    </a:lnTo>
                    <a:lnTo>
                      <a:pt x="7463" y="278"/>
                    </a:lnTo>
                    <a:lnTo>
                      <a:pt x="7364" y="220"/>
                    </a:lnTo>
                    <a:lnTo>
                      <a:pt x="7338" y="230"/>
                    </a:lnTo>
                    <a:lnTo>
                      <a:pt x="7318" y="224"/>
                    </a:lnTo>
                    <a:lnTo>
                      <a:pt x="7319" y="238"/>
                    </a:lnTo>
                    <a:lnTo>
                      <a:pt x="7290" y="228"/>
                    </a:lnTo>
                    <a:lnTo>
                      <a:pt x="7262" y="210"/>
                    </a:lnTo>
                    <a:lnTo>
                      <a:pt x="7247" y="191"/>
                    </a:lnTo>
                    <a:lnTo>
                      <a:pt x="7220" y="180"/>
                    </a:lnTo>
                    <a:lnTo>
                      <a:pt x="7173" y="192"/>
                    </a:lnTo>
                    <a:lnTo>
                      <a:pt x="7155" y="213"/>
                    </a:lnTo>
                    <a:lnTo>
                      <a:pt x="7134" y="209"/>
                    </a:lnTo>
                    <a:lnTo>
                      <a:pt x="7112" y="251"/>
                    </a:lnTo>
                    <a:lnTo>
                      <a:pt x="7091" y="239"/>
                    </a:lnTo>
                    <a:lnTo>
                      <a:pt x="7072" y="261"/>
                    </a:lnTo>
                    <a:lnTo>
                      <a:pt x="7031" y="252"/>
                    </a:lnTo>
                    <a:lnTo>
                      <a:pt x="7023" y="239"/>
                    </a:lnTo>
                    <a:lnTo>
                      <a:pt x="7021" y="219"/>
                    </a:lnTo>
                    <a:lnTo>
                      <a:pt x="7000" y="208"/>
                    </a:lnTo>
                    <a:lnTo>
                      <a:pt x="6960" y="211"/>
                    </a:lnTo>
                    <a:lnTo>
                      <a:pt x="6925" y="194"/>
                    </a:lnTo>
                    <a:lnTo>
                      <a:pt x="6917" y="181"/>
                    </a:lnTo>
                    <a:lnTo>
                      <a:pt x="6916" y="169"/>
                    </a:lnTo>
                    <a:lnTo>
                      <a:pt x="6902" y="163"/>
                    </a:lnTo>
                    <a:lnTo>
                      <a:pt x="6901" y="156"/>
                    </a:lnTo>
                    <a:lnTo>
                      <a:pt x="6895" y="151"/>
                    </a:lnTo>
                    <a:lnTo>
                      <a:pt x="6881" y="152"/>
                    </a:lnTo>
                    <a:lnTo>
                      <a:pt x="6866" y="139"/>
                    </a:lnTo>
                    <a:lnTo>
                      <a:pt x="6854" y="140"/>
                    </a:lnTo>
                    <a:lnTo>
                      <a:pt x="6855" y="160"/>
                    </a:lnTo>
                    <a:lnTo>
                      <a:pt x="6842" y="169"/>
                    </a:lnTo>
                    <a:lnTo>
                      <a:pt x="6841" y="155"/>
                    </a:lnTo>
                    <a:lnTo>
                      <a:pt x="6815" y="164"/>
                    </a:lnTo>
                    <a:lnTo>
                      <a:pt x="6781" y="154"/>
                    </a:lnTo>
                    <a:lnTo>
                      <a:pt x="6755" y="176"/>
                    </a:lnTo>
                    <a:lnTo>
                      <a:pt x="6751" y="203"/>
                    </a:lnTo>
                    <a:lnTo>
                      <a:pt x="6709" y="181"/>
                    </a:lnTo>
                    <a:lnTo>
                      <a:pt x="6639" y="221"/>
                    </a:lnTo>
                    <a:lnTo>
                      <a:pt x="6624" y="195"/>
                    </a:lnTo>
                    <a:lnTo>
                      <a:pt x="6635" y="181"/>
                    </a:lnTo>
                    <a:lnTo>
                      <a:pt x="6620" y="162"/>
                    </a:lnTo>
                    <a:lnTo>
                      <a:pt x="6625" y="141"/>
                    </a:lnTo>
                    <a:lnTo>
                      <a:pt x="6579" y="85"/>
                    </a:lnTo>
                    <a:lnTo>
                      <a:pt x="6544" y="75"/>
                    </a:lnTo>
                    <a:lnTo>
                      <a:pt x="6519" y="84"/>
                    </a:lnTo>
                    <a:lnTo>
                      <a:pt x="6518" y="78"/>
                    </a:lnTo>
                    <a:lnTo>
                      <a:pt x="6529" y="43"/>
                    </a:lnTo>
                    <a:lnTo>
                      <a:pt x="6498" y="6"/>
                    </a:lnTo>
                    <a:lnTo>
                      <a:pt x="641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53">
                <a:extLst>
                  <a:ext uri="{FF2B5EF4-FFF2-40B4-BE49-F238E27FC236}">
                    <a16:creationId xmlns:a16="http://schemas.microsoft.com/office/drawing/2014/main" id="{D7270066-616C-961D-71B5-576876735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1"/>
                <a:ext cx="1279" cy="619"/>
              </a:xfrm>
              <a:custGeom>
                <a:avLst/>
                <a:gdLst>
                  <a:gd name="T0" fmla="*/ 3801 w 3837"/>
                  <a:gd name="T1" fmla="*/ 1574 h 1859"/>
                  <a:gd name="T2" fmla="*/ 3691 w 3837"/>
                  <a:gd name="T3" fmla="*/ 1476 h 1859"/>
                  <a:gd name="T4" fmla="*/ 3592 w 3837"/>
                  <a:gd name="T5" fmla="*/ 1486 h 1859"/>
                  <a:gd name="T6" fmla="*/ 3612 w 3837"/>
                  <a:gd name="T7" fmla="*/ 1350 h 1859"/>
                  <a:gd name="T8" fmla="*/ 3539 w 3837"/>
                  <a:gd name="T9" fmla="*/ 1290 h 1859"/>
                  <a:gd name="T10" fmla="*/ 3572 w 3837"/>
                  <a:gd name="T11" fmla="*/ 1206 h 1859"/>
                  <a:gd name="T12" fmla="*/ 3573 w 3837"/>
                  <a:gd name="T13" fmla="*/ 1139 h 1859"/>
                  <a:gd name="T14" fmla="*/ 3609 w 3837"/>
                  <a:gd name="T15" fmla="*/ 1095 h 1859"/>
                  <a:gd name="T16" fmla="*/ 3558 w 3837"/>
                  <a:gd name="T17" fmla="*/ 1060 h 1859"/>
                  <a:gd name="T18" fmla="*/ 3504 w 3837"/>
                  <a:gd name="T19" fmla="*/ 1125 h 1859"/>
                  <a:gd name="T20" fmla="*/ 3456 w 3837"/>
                  <a:gd name="T21" fmla="*/ 1177 h 1859"/>
                  <a:gd name="T22" fmla="*/ 3384 w 3837"/>
                  <a:gd name="T23" fmla="*/ 1277 h 1859"/>
                  <a:gd name="T24" fmla="*/ 3213 w 3837"/>
                  <a:gd name="T25" fmla="*/ 1313 h 1859"/>
                  <a:gd name="T26" fmla="*/ 3098 w 3837"/>
                  <a:gd name="T27" fmla="*/ 1311 h 1859"/>
                  <a:gd name="T28" fmla="*/ 3082 w 3837"/>
                  <a:gd name="T29" fmla="*/ 1285 h 1859"/>
                  <a:gd name="T30" fmla="*/ 3068 w 3837"/>
                  <a:gd name="T31" fmla="*/ 1266 h 1859"/>
                  <a:gd name="T32" fmla="*/ 3119 w 3837"/>
                  <a:gd name="T33" fmla="*/ 1175 h 1859"/>
                  <a:gd name="T34" fmla="*/ 3046 w 3837"/>
                  <a:gd name="T35" fmla="*/ 1101 h 1859"/>
                  <a:gd name="T36" fmla="*/ 3107 w 3837"/>
                  <a:gd name="T37" fmla="*/ 960 h 1859"/>
                  <a:gd name="T38" fmla="*/ 3057 w 3837"/>
                  <a:gd name="T39" fmla="*/ 938 h 1859"/>
                  <a:gd name="T40" fmla="*/ 3037 w 3837"/>
                  <a:gd name="T41" fmla="*/ 940 h 1859"/>
                  <a:gd name="T42" fmla="*/ 2961 w 3837"/>
                  <a:gd name="T43" fmla="*/ 846 h 1859"/>
                  <a:gd name="T44" fmla="*/ 2761 w 3837"/>
                  <a:gd name="T45" fmla="*/ 858 h 1859"/>
                  <a:gd name="T46" fmla="*/ 2732 w 3837"/>
                  <a:gd name="T47" fmla="*/ 908 h 1859"/>
                  <a:gd name="T48" fmla="*/ 2702 w 3837"/>
                  <a:gd name="T49" fmla="*/ 789 h 1859"/>
                  <a:gd name="T50" fmla="*/ 2625 w 3837"/>
                  <a:gd name="T51" fmla="*/ 683 h 1859"/>
                  <a:gd name="T52" fmla="*/ 2589 w 3837"/>
                  <a:gd name="T53" fmla="*/ 660 h 1859"/>
                  <a:gd name="T54" fmla="*/ 2536 w 3837"/>
                  <a:gd name="T55" fmla="*/ 678 h 1859"/>
                  <a:gd name="T56" fmla="*/ 2413 w 3837"/>
                  <a:gd name="T57" fmla="*/ 642 h 1859"/>
                  <a:gd name="T58" fmla="*/ 2398 w 3837"/>
                  <a:gd name="T59" fmla="*/ 482 h 1859"/>
                  <a:gd name="T60" fmla="*/ 2360 w 3837"/>
                  <a:gd name="T61" fmla="*/ 439 h 1859"/>
                  <a:gd name="T62" fmla="*/ 2291 w 3837"/>
                  <a:gd name="T63" fmla="*/ 351 h 1859"/>
                  <a:gd name="T64" fmla="*/ 2168 w 3837"/>
                  <a:gd name="T65" fmla="*/ 396 h 1859"/>
                  <a:gd name="T66" fmla="*/ 2105 w 3837"/>
                  <a:gd name="T67" fmla="*/ 442 h 1859"/>
                  <a:gd name="T68" fmla="*/ 2056 w 3837"/>
                  <a:gd name="T69" fmla="*/ 420 h 1859"/>
                  <a:gd name="T70" fmla="*/ 2000 w 3837"/>
                  <a:gd name="T71" fmla="*/ 324 h 1859"/>
                  <a:gd name="T72" fmla="*/ 1916 w 3837"/>
                  <a:gd name="T73" fmla="*/ 279 h 1859"/>
                  <a:gd name="T74" fmla="*/ 1938 w 3837"/>
                  <a:gd name="T75" fmla="*/ 163 h 1859"/>
                  <a:gd name="T76" fmla="*/ 1876 w 3837"/>
                  <a:gd name="T77" fmla="*/ 0 h 1859"/>
                  <a:gd name="T78" fmla="*/ 1726 w 3837"/>
                  <a:gd name="T79" fmla="*/ 41 h 1859"/>
                  <a:gd name="T80" fmla="*/ 1608 w 3837"/>
                  <a:gd name="T81" fmla="*/ 79 h 1859"/>
                  <a:gd name="T82" fmla="*/ 1556 w 3837"/>
                  <a:gd name="T83" fmla="*/ 97 h 1859"/>
                  <a:gd name="T84" fmla="*/ 1256 w 3837"/>
                  <a:gd name="T85" fmla="*/ 192 h 1859"/>
                  <a:gd name="T86" fmla="*/ 1185 w 3837"/>
                  <a:gd name="T87" fmla="*/ 360 h 1859"/>
                  <a:gd name="T88" fmla="*/ 1152 w 3837"/>
                  <a:gd name="T89" fmla="*/ 451 h 1859"/>
                  <a:gd name="T90" fmla="*/ 1163 w 3837"/>
                  <a:gd name="T91" fmla="*/ 644 h 1859"/>
                  <a:gd name="T92" fmla="*/ 1194 w 3837"/>
                  <a:gd name="T93" fmla="*/ 822 h 1859"/>
                  <a:gd name="T94" fmla="*/ 1141 w 3837"/>
                  <a:gd name="T95" fmla="*/ 834 h 1859"/>
                  <a:gd name="T96" fmla="*/ 1166 w 3837"/>
                  <a:gd name="T97" fmla="*/ 953 h 1859"/>
                  <a:gd name="T98" fmla="*/ 1227 w 3837"/>
                  <a:gd name="T99" fmla="*/ 1041 h 1859"/>
                  <a:gd name="T100" fmla="*/ 1159 w 3837"/>
                  <a:gd name="T101" fmla="*/ 1034 h 1859"/>
                  <a:gd name="T102" fmla="*/ 1086 w 3837"/>
                  <a:gd name="T103" fmla="*/ 1041 h 1859"/>
                  <a:gd name="T104" fmla="*/ 973 w 3837"/>
                  <a:gd name="T105" fmla="*/ 1185 h 1859"/>
                  <a:gd name="T106" fmla="*/ 731 w 3837"/>
                  <a:gd name="T107" fmla="*/ 1336 h 1859"/>
                  <a:gd name="T108" fmla="*/ 486 w 3837"/>
                  <a:gd name="T109" fmla="*/ 1378 h 1859"/>
                  <a:gd name="T110" fmla="*/ 113 w 3837"/>
                  <a:gd name="T111" fmla="*/ 1547 h 1859"/>
                  <a:gd name="T112" fmla="*/ 67 w 3837"/>
                  <a:gd name="T113" fmla="*/ 1633 h 1859"/>
                  <a:gd name="T114" fmla="*/ 45 w 3837"/>
                  <a:gd name="T115" fmla="*/ 1836 h 1859"/>
                  <a:gd name="T116" fmla="*/ 229 w 3837"/>
                  <a:gd name="T117" fmla="*/ 1859 h 1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37" h="1859">
                    <a:moveTo>
                      <a:pt x="3837" y="1598"/>
                    </a:moveTo>
                    <a:lnTo>
                      <a:pt x="3815" y="1572"/>
                    </a:lnTo>
                    <a:lnTo>
                      <a:pt x="3801" y="1574"/>
                    </a:lnTo>
                    <a:lnTo>
                      <a:pt x="3769" y="1516"/>
                    </a:lnTo>
                    <a:lnTo>
                      <a:pt x="3714" y="1502"/>
                    </a:lnTo>
                    <a:lnTo>
                      <a:pt x="3691" y="1476"/>
                    </a:lnTo>
                    <a:lnTo>
                      <a:pt x="3679" y="1478"/>
                    </a:lnTo>
                    <a:lnTo>
                      <a:pt x="3640" y="1495"/>
                    </a:lnTo>
                    <a:lnTo>
                      <a:pt x="3592" y="1486"/>
                    </a:lnTo>
                    <a:lnTo>
                      <a:pt x="3603" y="1458"/>
                    </a:lnTo>
                    <a:lnTo>
                      <a:pt x="3591" y="1412"/>
                    </a:lnTo>
                    <a:lnTo>
                      <a:pt x="3612" y="1350"/>
                    </a:lnTo>
                    <a:lnTo>
                      <a:pt x="3583" y="1313"/>
                    </a:lnTo>
                    <a:lnTo>
                      <a:pt x="3541" y="1303"/>
                    </a:lnTo>
                    <a:lnTo>
                      <a:pt x="3539" y="1290"/>
                    </a:lnTo>
                    <a:lnTo>
                      <a:pt x="3557" y="1261"/>
                    </a:lnTo>
                    <a:lnTo>
                      <a:pt x="3560" y="1220"/>
                    </a:lnTo>
                    <a:lnTo>
                      <a:pt x="3572" y="1206"/>
                    </a:lnTo>
                    <a:lnTo>
                      <a:pt x="3564" y="1180"/>
                    </a:lnTo>
                    <a:lnTo>
                      <a:pt x="3575" y="1165"/>
                    </a:lnTo>
                    <a:lnTo>
                      <a:pt x="3573" y="1139"/>
                    </a:lnTo>
                    <a:lnTo>
                      <a:pt x="3593" y="1144"/>
                    </a:lnTo>
                    <a:lnTo>
                      <a:pt x="3590" y="1110"/>
                    </a:lnTo>
                    <a:lnTo>
                      <a:pt x="3609" y="1095"/>
                    </a:lnTo>
                    <a:lnTo>
                      <a:pt x="3594" y="1076"/>
                    </a:lnTo>
                    <a:lnTo>
                      <a:pt x="3567" y="1072"/>
                    </a:lnTo>
                    <a:lnTo>
                      <a:pt x="3558" y="1060"/>
                    </a:lnTo>
                    <a:lnTo>
                      <a:pt x="3540" y="1082"/>
                    </a:lnTo>
                    <a:lnTo>
                      <a:pt x="3515" y="1090"/>
                    </a:lnTo>
                    <a:lnTo>
                      <a:pt x="3504" y="1125"/>
                    </a:lnTo>
                    <a:lnTo>
                      <a:pt x="3473" y="1141"/>
                    </a:lnTo>
                    <a:lnTo>
                      <a:pt x="3461" y="1163"/>
                    </a:lnTo>
                    <a:lnTo>
                      <a:pt x="3456" y="1177"/>
                    </a:lnTo>
                    <a:lnTo>
                      <a:pt x="3464" y="1196"/>
                    </a:lnTo>
                    <a:lnTo>
                      <a:pt x="3456" y="1257"/>
                    </a:lnTo>
                    <a:lnTo>
                      <a:pt x="3384" y="1277"/>
                    </a:lnTo>
                    <a:lnTo>
                      <a:pt x="3334" y="1315"/>
                    </a:lnTo>
                    <a:lnTo>
                      <a:pt x="3275" y="1321"/>
                    </a:lnTo>
                    <a:lnTo>
                      <a:pt x="3213" y="1313"/>
                    </a:lnTo>
                    <a:lnTo>
                      <a:pt x="3185" y="1296"/>
                    </a:lnTo>
                    <a:lnTo>
                      <a:pt x="3126" y="1308"/>
                    </a:lnTo>
                    <a:lnTo>
                      <a:pt x="3098" y="1311"/>
                    </a:lnTo>
                    <a:lnTo>
                      <a:pt x="3097" y="1297"/>
                    </a:lnTo>
                    <a:lnTo>
                      <a:pt x="3084" y="1292"/>
                    </a:lnTo>
                    <a:lnTo>
                      <a:pt x="3082" y="1285"/>
                    </a:lnTo>
                    <a:lnTo>
                      <a:pt x="3062" y="1286"/>
                    </a:lnTo>
                    <a:lnTo>
                      <a:pt x="3056" y="1281"/>
                    </a:lnTo>
                    <a:lnTo>
                      <a:pt x="3068" y="1266"/>
                    </a:lnTo>
                    <a:lnTo>
                      <a:pt x="3052" y="1241"/>
                    </a:lnTo>
                    <a:lnTo>
                      <a:pt x="3062" y="1213"/>
                    </a:lnTo>
                    <a:lnTo>
                      <a:pt x="3119" y="1175"/>
                    </a:lnTo>
                    <a:lnTo>
                      <a:pt x="3104" y="1142"/>
                    </a:lnTo>
                    <a:lnTo>
                      <a:pt x="3093" y="1103"/>
                    </a:lnTo>
                    <a:lnTo>
                      <a:pt x="3046" y="1101"/>
                    </a:lnTo>
                    <a:lnTo>
                      <a:pt x="3064" y="1072"/>
                    </a:lnTo>
                    <a:lnTo>
                      <a:pt x="3057" y="1012"/>
                    </a:lnTo>
                    <a:lnTo>
                      <a:pt x="3107" y="960"/>
                    </a:lnTo>
                    <a:lnTo>
                      <a:pt x="3098" y="941"/>
                    </a:lnTo>
                    <a:lnTo>
                      <a:pt x="3070" y="930"/>
                    </a:lnTo>
                    <a:lnTo>
                      <a:pt x="3057" y="938"/>
                    </a:lnTo>
                    <a:lnTo>
                      <a:pt x="3066" y="957"/>
                    </a:lnTo>
                    <a:lnTo>
                      <a:pt x="3053" y="958"/>
                    </a:lnTo>
                    <a:lnTo>
                      <a:pt x="3037" y="940"/>
                    </a:lnTo>
                    <a:lnTo>
                      <a:pt x="3035" y="913"/>
                    </a:lnTo>
                    <a:lnTo>
                      <a:pt x="3007" y="902"/>
                    </a:lnTo>
                    <a:lnTo>
                      <a:pt x="2961" y="846"/>
                    </a:lnTo>
                    <a:lnTo>
                      <a:pt x="2870" y="881"/>
                    </a:lnTo>
                    <a:lnTo>
                      <a:pt x="2828" y="859"/>
                    </a:lnTo>
                    <a:lnTo>
                      <a:pt x="2761" y="858"/>
                    </a:lnTo>
                    <a:lnTo>
                      <a:pt x="2749" y="873"/>
                    </a:lnTo>
                    <a:lnTo>
                      <a:pt x="2745" y="900"/>
                    </a:lnTo>
                    <a:lnTo>
                      <a:pt x="2732" y="908"/>
                    </a:lnTo>
                    <a:lnTo>
                      <a:pt x="2701" y="857"/>
                    </a:lnTo>
                    <a:lnTo>
                      <a:pt x="2691" y="831"/>
                    </a:lnTo>
                    <a:lnTo>
                      <a:pt x="2702" y="789"/>
                    </a:lnTo>
                    <a:lnTo>
                      <a:pt x="2689" y="730"/>
                    </a:lnTo>
                    <a:lnTo>
                      <a:pt x="2658" y="693"/>
                    </a:lnTo>
                    <a:lnTo>
                      <a:pt x="2625" y="683"/>
                    </a:lnTo>
                    <a:lnTo>
                      <a:pt x="2578" y="693"/>
                    </a:lnTo>
                    <a:lnTo>
                      <a:pt x="2571" y="688"/>
                    </a:lnTo>
                    <a:lnTo>
                      <a:pt x="2589" y="660"/>
                    </a:lnTo>
                    <a:lnTo>
                      <a:pt x="2574" y="654"/>
                    </a:lnTo>
                    <a:lnTo>
                      <a:pt x="2554" y="649"/>
                    </a:lnTo>
                    <a:lnTo>
                      <a:pt x="2536" y="678"/>
                    </a:lnTo>
                    <a:lnTo>
                      <a:pt x="2484" y="695"/>
                    </a:lnTo>
                    <a:lnTo>
                      <a:pt x="2420" y="654"/>
                    </a:lnTo>
                    <a:lnTo>
                      <a:pt x="2413" y="642"/>
                    </a:lnTo>
                    <a:lnTo>
                      <a:pt x="2413" y="575"/>
                    </a:lnTo>
                    <a:lnTo>
                      <a:pt x="2386" y="503"/>
                    </a:lnTo>
                    <a:lnTo>
                      <a:pt x="2398" y="482"/>
                    </a:lnTo>
                    <a:lnTo>
                      <a:pt x="2395" y="456"/>
                    </a:lnTo>
                    <a:lnTo>
                      <a:pt x="2386" y="436"/>
                    </a:lnTo>
                    <a:lnTo>
                      <a:pt x="2360" y="439"/>
                    </a:lnTo>
                    <a:lnTo>
                      <a:pt x="2335" y="387"/>
                    </a:lnTo>
                    <a:lnTo>
                      <a:pt x="2311" y="356"/>
                    </a:lnTo>
                    <a:lnTo>
                      <a:pt x="2291" y="351"/>
                    </a:lnTo>
                    <a:lnTo>
                      <a:pt x="2279" y="365"/>
                    </a:lnTo>
                    <a:lnTo>
                      <a:pt x="2220" y="372"/>
                    </a:lnTo>
                    <a:lnTo>
                      <a:pt x="2168" y="396"/>
                    </a:lnTo>
                    <a:lnTo>
                      <a:pt x="2152" y="444"/>
                    </a:lnTo>
                    <a:lnTo>
                      <a:pt x="2140" y="459"/>
                    </a:lnTo>
                    <a:lnTo>
                      <a:pt x="2105" y="442"/>
                    </a:lnTo>
                    <a:lnTo>
                      <a:pt x="2097" y="430"/>
                    </a:lnTo>
                    <a:lnTo>
                      <a:pt x="2071" y="432"/>
                    </a:lnTo>
                    <a:lnTo>
                      <a:pt x="2056" y="420"/>
                    </a:lnTo>
                    <a:lnTo>
                      <a:pt x="2046" y="394"/>
                    </a:lnTo>
                    <a:lnTo>
                      <a:pt x="2010" y="357"/>
                    </a:lnTo>
                    <a:lnTo>
                      <a:pt x="2000" y="324"/>
                    </a:lnTo>
                    <a:lnTo>
                      <a:pt x="1986" y="319"/>
                    </a:lnTo>
                    <a:lnTo>
                      <a:pt x="1939" y="317"/>
                    </a:lnTo>
                    <a:lnTo>
                      <a:pt x="1916" y="279"/>
                    </a:lnTo>
                    <a:lnTo>
                      <a:pt x="1922" y="204"/>
                    </a:lnTo>
                    <a:lnTo>
                      <a:pt x="1908" y="198"/>
                    </a:lnTo>
                    <a:lnTo>
                      <a:pt x="1938" y="163"/>
                    </a:lnTo>
                    <a:lnTo>
                      <a:pt x="1920" y="117"/>
                    </a:lnTo>
                    <a:lnTo>
                      <a:pt x="1899" y="99"/>
                    </a:lnTo>
                    <a:lnTo>
                      <a:pt x="1876" y="0"/>
                    </a:lnTo>
                    <a:lnTo>
                      <a:pt x="1812" y="33"/>
                    </a:lnTo>
                    <a:lnTo>
                      <a:pt x="1747" y="53"/>
                    </a:lnTo>
                    <a:lnTo>
                      <a:pt x="1726" y="41"/>
                    </a:lnTo>
                    <a:lnTo>
                      <a:pt x="1674" y="66"/>
                    </a:lnTo>
                    <a:lnTo>
                      <a:pt x="1627" y="63"/>
                    </a:lnTo>
                    <a:lnTo>
                      <a:pt x="1608" y="79"/>
                    </a:lnTo>
                    <a:lnTo>
                      <a:pt x="1609" y="92"/>
                    </a:lnTo>
                    <a:lnTo>
                      <a:pt x="1588" y="74"/>
                    </a:lnTo>
                    <a:lnTo>
                      <a:pt x="1556" y="97"/>
                    </a:lnTo>
                    <a:lnTo>
                      <a:pt x="1529" y="93"/>
                    </a:lnTo>
                    <a:lnTo>
                      <a:pt x="1312" y="153"/>
                    </a:lnTo>
                    <a:lnTo>
                      <a:pt x="1256" y="192"/>
                    </a:lnTo>
                    <a:lnTo>
                      <a:pt x="1219" y="229"/>
                    </a:lnTo>
                    <a:lnTo>
                      <a:pt x="1174" y="253"/>
                    </a:lnTo>
                    <a:lnTo>
                      <a:pt x="1185" y="360"/>
                    </a:lnTo>
                    <a:lnTo>
                      <a:pt x="1175" y="401"/>
                    </a:lnTo>
                    <a:lnTo>
                      <a:pt x="1156" y="423"/>
                    </a:lnTo>
                    <a:lnTo>
                      <a:pt x="1152" y="451"/>
                    </a:lnTo>
                    <a:lnTo>
                      <a:pt x="1166" y="590"/>
                    </a:lnTo>
                    <a:lnTo>
                      <a:pt x="1182" y="635"/>
                    </a:lnTo>
                    <a:lnTo>
                      <a:pt x="1163" y="644"/>
                    </a:lnTo>
                    <a:lnTo>
                      <a:pt x="1142" y="780"/>
                    </a:lnTo>
                    <a:lnTo>
                      <a:pt x="1158" y="805"/>
                    </a:lnTo>
                    <a:lnTo>
                      <a:pt x="1194" y="822"/>
                    </a:lnTo>
                    <a:lnTo>
                      <a:pt x="1203" y="848"/>
                    </a:lnTo>
                    <a:lnTo>
                      <a:pt x="1188" y="829"/>
                    </a:lnTo>
                    <a:lnTo>
                      <a:pt x="1141" y="834"/>
                    </a:lnTo>
                    <a:lnTo>
                      <a:pt x="1122" y="923"/>
                    </a:lnTo>
                    <a:lnTo>
                      <a:pt x="1138" y="949"/>
                    </a:lnTo>
                    <a:lnTo>
                      <a:pt x="1166" y="953"/>
                    </a:lnTo>
                    <a:lnTo>
                      <a:pt x="1184" y="998"/>
                    </a:lnTo>
                    <a:lnTo>
                      <a:pt x="1225" y="1014"/>
                    </a:lnTo>
                    <a:lnTo>
                      <a:pt x="1227" y="1041"/>
                    </a:lnTo>
                    <a:lnTo>
                      <a:pt x="1214" y="1049"/>
                    </a:lnTo>
                    <a:lnTo>
                      <a:pt x="1186" y="1031"/>
                    </a:lnTo>
                    <a:lnTo>
                      <a:pt x="1159" y="1034"/>
                    </a:lnTo>
                    <a:lnTo>
                      <a:pt x="1136" y="1003"/>
                    </a:lnTo>
                    <a:lnTo>
                      <a:pt x="1111" y="1011"/>
                    </a:lnTo>
                    <a:lnTo>
                      <a:pt x="1086" y="1041"/>
                    </a:lnTo>
                    <a:lnTo>
                      <a:pt x="1054" y="1124"/>
                    </a:lnTo>
                    <a:lnTo>
                      <a:pt x="1004" y="1169"/>
                    </a:lnTo>
                    <a:lnTo>
                      <a:pt x="973" y="1185"/>
                    </a:lnTo>
                    <a:lnTo>
                      <a:pt x="866" y="1276"/>
                    </a:lnTo>
                    <a:lnTo>
                      <a:pt x="770" y="1325"/>
                    </a:lnTo>
                    <a:lnTo>
                      <a:pt x="731" y="1336"/>
                    </a:lnTo>
                    <a:lnTo>
                      <a:pt x="683" y="1333"/>
                    </a:lnTo>
                    <a:lnTo>
                      <a:pt x="547" y="1379"/>
                    </a:lnTo>
                    <a:lnTo>
                      <a:pt x="486" y="1378"/>
                    </a:lnTo>
                    <a:lnTo>
                      <a:pt x="401" y="1399"/>
                    </a:lnTo>
                    <a:lnTo>
                      <a:pt x="204" y="1519"/>
                    </a:lnTo>
                    <a:lnTo>
                      <a:pt x="113" y="1547"/>
                    </a:lnTo>
                    <a:lnTo>
                      <a:pt x="95" y="1569"/>
                    </a:lnTo>
                    <a:lnTo>
                      <a:pt x="82" y="1577"/>
                    </a:lnTo>
                    <a:lnTo>
                      <a:pt x="67" y="1633"/>
                    </a:lnTo>
                    <a:lnTo>
                      <a:pt x="0" y="1779"/>
                    </a:lnTo>
                    <a:lnTo>
                      <a:pt x="44" y="1822"/>
                    </a:lnTo>
                    <a:lnTo>
                      <a:pt x="45" y="1836"/>
                    </a:lnTo>
                    <a:lnTo>
                      <a:pt x="86" y="1846"/>
                    </a:lnTo>
                    <a:lnTo>
                      <a:pt x="94" y="1851"/>
                    </a:lnTo>
                    <a:lnTo>
                      <a:pt x="229" y="1859"/>
                    </a:lnTo>
                    <a:lnTo>
                      <a:pt x="327" y="18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54">
                <a:extLst>
                  <a:ext uri="{FF2B5EF4-FFF2-40B4-BE49-F238E27FC236}">
                    <a16:creationId xmlns:a16="http://schemas.microsoft.com/office/drawing/2014/main" id="{1E26BFA8-80E7-B58C-EAD6-031BFC0EF2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" y="483"/>
                <a:ext cx="1366" cy="804"/>
              </a:xfrm>
              <a:custGeom>
                <a:avLst/>
                <a:gdLst>
                  <a:gd name="T0" fmla="*/ 3822 w 4097"/>
                  <a:gd name="T1" fmla="*/ 456 h 2412"/>
                  <a:gd name="T2" fmla="*/ 3545 w 4097"/>
                  <a:gd name="T3" fmla="*/ 581 h 2412"/>
                  <a:gd name="T4" fmla="*/ 3099 w 4097"/>
                  <a:gd name="T5" fmla="*/ 476 h 2412"/>
                  <a:gd name="T6" fmla="*/ 2871 w 4097"/>
                  <a:gd name="T7" fmla="*/ 483 h 2412"/>
                  <a:gd name="T8" fmla="*/ 2838 w 4097"/>
                  <a:gd name="T9" fmla="*/ 426 h 2412"/>
                  <a:gd name="T10" fmla="*/ 2757 w 4097"/>
                  <a:gd name="T11" fmla="*/ 198 h 2412"/>
                  <a:gd name="T12" fmla="*/ 2797 w 4097"/>
                  <a:gd name="T13" fmla="*/ 121 h 2412"/>
                  <a:gd name="T14" fmla="*/ 2594 w 4097"/>
                  <a:gd name="T15" fmla="*/ 99 h 2412"/>
                  <a:gd name="T16" fmla="*/ 2351 w 4097"/>
                  <a:gd name="T17" fmla="*/ 15 h 2412"/>
                  <a:gd name="T18" fmla="*/ 2280 w 4097"/>
                  <a:gd name="T19" fmla="*/ 55 h 2412"/>
                  <a:gd name="T20" fmla="*/ 2310 w 4097"/>
                  <a:gd name="T21" fmla="*/ 227 h 2412"/>
                  <a:gd name="T22" fmla="*/ 2353 w 4097"/>
                  <a:gd name="T23" fmla="*/ 404 h 2412"/>
                  <a:gd name="T24" fmla="*/ 2433 w 4097"/>
                  <a:gd name="T25" fmla="*/ 463 h 2412"/>
                  <a:gd name="T26" fmla="*/ 2506 w 4097"/>
                  <a:gd name="T27" fmla="*/ 598 h 2412"/>
                  <a:gd name="T28" fmla="*/ 2496 w 4097"/>
                  <a:gd name="T29" fmla="*/ 713 h 2412"/>
                  <a:gd name="T30" fmla="*/ 2526 w 4097"/>
                  <a:gd name="T31" fmla="*/ 818 h 2412"/>
                  <a:gd name="T32" fmla="*/ 2513 w 4097"/>
                  <a:gd name="T33" fmla="*/ 966 h 2412"/>
                  <a:gd name="T34" fmla="*/ 2490 w 4097"/>
                  <a:gd name="T35" fmla="*/ 1150 h 2412"/>
                  <a:gd name="T36" fmla="*/ 2580 w 4097"/>
                  <a:gd name="T37" fmla="*/ 1255 h 2412"/>
                  <a:gd name="T38" fmla="*/ 2544 w 4097"/>
                  <a:gd name="T39" fmla="*/ 1299 h 2412"/>
                  <a:gd name="T40" fmla="*/ 2266 w 4097"/>
                  <a:gd name="T41" fmla="*/ 1278 h 2412"/>
                  <a:gd name="T42" fmla="*/ 2272 w 4097"/>
                  <a:gd name="T43" fmla="*/ 1184 h 2412"/>
                  <a:gd name="T44" fmla="*/ 2185 w 4097"/>
                  <a:gd name="T45" fmla="*/ 1199 h 2412"/>
                  <a:gd name="T46" fmla="*/ 2168 w 4097"/>
                  <a:gd name="T47" fmla="*/ 1307 h 2412"/>
                  <a:gd name="T48" fmla="*/ 2187 w 4097"/>
                  <a:gd name="T49" fmla="*/ 1366 h 2412"/>
                  <a:gd name="T50" fmla="*/ 2144 w 4097"/>
                  <a:gd name="T51" fmla="*/ 1337 h 2412"/>
                  <a:gd name="T52" fmla="*/ 2103 w 4097"/>
                  <a:gd name="T53" fmla="*/ 1246 h 2412"/>
                  <a:gd name="T54" fmla="*/ 2039 w 4097"/>
                  <a:gd name="T55" fmla="*/ 1279 h 2412"/>
                  <a:gd name="T56" fmla="*/ 1920 w 4097"/>
                  <a:gd name="T57" fmla="*/ 1243 h 2412"/>
                  <a:gd name="T58" fmla="*/ 1798 w 4097"/>
                  <a:gd name="T59" fmla="*/ 1221 h 2412"/>
                  <a:gd name="T60" fmla="*/ 1635 w 4097"/>
                  <a:gd name="T61" fmla="*/ 1337 h 2412"/>
                  <a:gd name="T62" fmla="*/ 1518 w 4097"/>
                  <a:gd name="T63" fmla="*/ 1180 h 2412"/>
                  <a:gd name="T64" fmla="*/ 1383 w 4097"/>
                  <a:gd name="T65" fmla="*/ 1017 h 2412"/>
                  <a:gd name="T66" fmla="*/ 1341 w 4097"/>
                  <a:gd name="T67" fmla="*/ 934 h 2412"/>
                  <a:gd name="T68" fmla="*/ 1247 w 4097"/>
                  <a:gd name="T69" fmla="*/ 929 h 2412"/>
                  <a:gd name="T70" fmla="*/ 1090 w 4097"/>
                  <a:gd name="T71" fmla="*/ 978 h 2412"/>
                  <a:gd name="T72" fmla="*/ 969 w 4097"/>
                  <a:gd name="T73" fmla="*/ 968 h 2412"/>
                  <a:gd name="T74" fmla="*/ 955 w 4097"/>
                  <a:gd name="T75" fmla="*/ 1105 h 2412"/>
                  <a:gd name="T76" fmla="*/ 901 w 4097"/>
                  <a:gd name="T77" fmla="*/ 1102 h 2412"/>
                  <a:gd name="T78" fmla="*/ 729 w 4097"/>
                  <a:gd name="T79" fmla="*/ 1138 h 2412"/>
                  <a:gd name="T80" fmla="*/ 652 w 4097"/>
                  <a:gd name="T81" fmla="*/ 1025 h 2412"/>
                  <a:gd name="T82" fmla="*/ 464 w 4097"/>
                  <a:gd name="T83" fmla="*/ 1090 h 2412"/>
                  <a:gd name="T84" fmla="*/ 366 w 4097"/>
                  <a:gd name="T85" fmla="*/ 1058 h 2412"/>
                  <a:gd name="T86" fmla="*/ 146 w 4097"/>
                  <a:gd name="T87" fmla="*/ 1139 h 2412"/>
                  <a:gd name="T88" fmla="*/ 30 w 4097"/>
                  <a:gd name="T89" fmla="*/ 1264 h 2412"/>
                  <a:gd name="T90" fmla="*/ 30 w 4097"/>
                  <a:gd name="T91" fmla="*/ 1412 h 2412"/>
                  <a:gd name="T92" fmla="*/ 295 w 4097"/>
                  <a:gd name="T93" fmla="*/ 1374 h 2412"/>
                  <a:gd name="T94" fmla="*/ 295 w 4097"/>
                  <a:gd name="T95" fmla="*/ 1448 h 2412"/>
                  <a:gd name="T96" fmla="*/ 394 w 4097"/>
                  <a:gd name="T97" fmla="*/ 1506 h 2412"/>
                  <a:gd name="T98" fmla="*/ 190 w 4097"/>
                  <a:gd name="T99" fmla="*/ 1477 h 2412"/>
                  <a:gd name="T100" fmla="*/ 131 w 4097"/>
                  <a:gd name="T101" fmla="*/ 1496 h 2412"/>
                  <a:gd name="T102" fmla="*/ 322 w 4097"/>
                  <a:gd name="T103" fmla="*/ 1593 h 2412"/>
                  <a:gd name="T104" fmla="*/ 327 w 4097"/>
                  <a:gd name="T105" fmla="*/ 1720 h 2412"/>
                  <a:gd name="T106" fmla="*/ 120 w 4097"/>
                  <a:gd name="T107" fmla="*/ 1800 h 2412"/>
                  <a:gd name="T108" fmla="*/ 269 w 4097"/>
                  <a:gd name="T109" fmla="*/ 1967 h 2412"/>
                  <a:gd name="T110" fmla="*/ 333 w 4097"/>
                  <a:gd name="T111" fmla="*/ 2075 h 2412"/>
                  <a:gd name="T112" fmla="*/ 414 w 4097"/>
                  <a:gd name="T113" fmla="*/ 2008 h 2412"/>
                  <a:gd name="T114" fmla="*/ 567 w 4097"/>
                  <a:gd name="T115" fmla="*/ 1993 h 2412"/>
                  <a:gd name="T116" fmla="*/ 664 w 4097"/>
                  <a:gd name="T117" fmla="*/ 2099 h 2412"/>
                  <a:gd name="T118" fmla="*/ 878 w 4097"/>
                  <a:gd name="T119" fmla="*/ 2159 h 2412"/>
                  <a:gd name="T120" fmla="*/ 906 w 4097"/>
                  <a:gd name="T121" fmla="*/ 2096 h 2412"/>
                  <a:gd name="T122" fmla="*/ 999 w 4097"/>
                  <a:gd name="T123" fmla="*/ 2242 h 2412"/>
                  <a:gd name="T124" fmla="*/ 1127 w 4097"/>
                  <a:gd name="T125" fmla="*/ 2311 h 2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97" h="2412">
                    <a:moveTo>
                      <a:pt x="4097" y="377"/>
                    </a:moveTo>
                    <a:lnTo>
                      <a:pt x="4020" y="417"/>
                    </a:lnTo>
                    <a:lnTo>
                      <a:pt x="3881" y="437"/>
                    </a:lnTo>
                    <a:lnTo>
                      <a:pt x="3822" y="456"/>
                    </a:lnTo>
                    <a:lnTo>
                      <a:pt x="3777" y="486"/>
                    </a:lnTo>
                    <a:lnTo>
                      <a:pt x="3710" y="546"/>
                    </a:lnTo>
                    <a:lnTo>
                      <a:pt x="3638" y="573"/>
                    </a:lnTo>
                    <a:lnTo>
                      <a:pt x="3545" y="581"/>
                    </a:lnTo>
                    <a:lnTo>
                      <a:pt x="3534" y="603"/>
                    </a:lnTo>
                    <a:lnTo>
                      <a:pt x="3518" y="577"/>
                    </a:lnTo>
                    <a:lnTo>
                      <a:pt x="3411" y="520"/>
                    </a:lnTo>
                    <a:lnTo>
                      <a:pt x="3099" y="476"/>
                    </a:lnTo>
                    <a:lnTo>
                      <a:pt x="3000" y="424"/>
                    </a:lnTo>
                    <a:lnTo>
                      <a:pt x="2899" y="433"/>
                    </a:lnTo>
                    <a:lnTo>
                      <a:pt x="2876" y="463"/>
                    </a:lnTo>
                    <a:lnTo>
                      <a:pt x="2871" y="483"/>
                    </a:lnTo>
                    <a:lnTo>
                      <a:pt x="2856" y="464"/>
                    </a:lnTo>
                    <a:lnTo>
                      <a:pt x="2829" y="460"/>
                    </a:lnTo>
                    <a:lnTo>
                      <a:pt x="2833" y="440"/>
                    </a:lnTo>
                    <a:lnTo>
                      <a:pt x="2838" y="426"/>
                    </a:lnTo>
                    <a:lnTo>
                      <a:pt x="2836" y="399"/>
                    </a:lnTo>
                    <a:lnTo>
                      <a:pt x="2774" y="311"/>
                    </a:lnTo>
                    <a:lnTo>
                      <a:pt x="2741" y="240"/>
                    </a:lnTo>
                    <a:lnTo>
                      <a:pt x="2757" y="198"/>
                    </a:lnTo>
                    <a:lnTo>
                      <a:pt x="2770" y="191"/>
                    </a:lnTo>
                    <a:lnTo>
                      <a:pt x="2788" y="169"/>
                    </a:lnTo>
                    <a:lnTo>
                      <a:pt x="2800" y="160"/>
                    </a:lnTo>
                    <a:lnTo>
                      <a:pt x="2797" y="121"/>
                    </a:lnTo>
                    <a:lnTo>
                      <a:pt x="2779" y="68"/>
                    </a:lnTo>
                    <a:lnTo>
                      <a:pt x="2683" y="50"/>
                    </a:lnTo>
                    <a:lnTo>
                      <a:pt x="2630" y="62"/>
                    </a:lnTo>
                    <a:lnTo>
                      <a:pt x="2594" y="99"/>
                    </a:lnTo>
                    <a:lnTo>
                      <a:pt x="2521" y="106"/>
                    </a:lnTo>
                    <a:lnTo>
                      <a:pt x="2464" y="72"/>
                    </a:lnTo>
                    <a:lnTo>
                      <a:pt x="2374" y="46"/>
                    </a:lnTo>
                    <a:lnTo>
                      <a:pt x="2351" y="15"/>
                    </a:lnTo>
                    <a:lnTo>
                      <a:pt x="2324" y="23"/>
                    </a:lnTo>
                    <a:lnTo>
                      <a:pt x="2289" y="0"/>
                    </a:lnTo>
                    <a:lnTo>
                      <a:pt x="2283" y="7"/>
                    </a:lnTo>
                    <a:lnTo>
                      <a:pt x="2280" y="55"/>
                    </a:lnTo>
                    <a:lnTo>
                      <a:pt x="2330" y="83"/>
                    </a:lnTo>
                    <a:lnTo>
                      <a:pt x="2348" y="122"/>
                    </a:lnTo>
                    <a:lnTo>
                      <a:pt x="2346" y="176"/>
                    </a:lnTo>
                    <a:lnTo>
                      <a:pt x="2310" y="227"/>
                    </a:lnTo>
                    <a:lnTo>
                      <a:pt x="2334" y="265"/>
                    </a:lnTo>
                    <a:lnTo>
                      <a:pt x="2346" y="324"/>
                    </a:lnTo>
                    <a:lnTo>
                      <a:pt x="2345" y="378"/>
                    </a:lnTo>
                    <a:lnTo>
                      <a:pt x="2353" y="404"/>
                    </a:lnTo>
                    <a:lnTo>
                      <a:pt x="2360" y="409"/>
                    </a:lnTo>
                    <a:lnTo>
                      <a:pt x="2381" y="421"/>
                    </a:lnTo>
                    <a:lnTo>
                      <a:pt x="2412" y="459"/>
                    </a:lnTo>
                    <a:lnTo>
                      <a:pt x="2433" y="463"/>
                    </a:lnTo>
                    <a:lnTo>
                      <a:pt x="2429" y="490"/>
                    </a:lnTo>
                    <a:lnTo>
                      <a:pt x="2472" y="600"/>
                    </a:lnTo>
                    <a:lnTo>
                      <a:pt x="2491" y="585"/>
                    </a:lnTo>
                    <a:lnTo>
                      <a:pt x="2506" y="598"/>
                    </a:lnTo>
                    <a:lnTo>
                      <a:pt x="2493" y="612"/>
                    </a:lnTo>
                    <a:lnTo>
                      <a:pt x="2500" y="678"/>
                    </a:lnTo>
                    <a:lnTo>
                      <a:pt x="2508" y="698"/>
                    </a:lnTo>
                    <a:lnTo>
                      <a:pt x="2496" y="713"/>
                    </a:lnTo>
                    <a:lnTo>
                      <a:pt x="2487" y="754"/>
                    </a:lnTo>
                    <a:lnTo>
                      <a:pt x="2495" y="847"/>
                    </a:lnTo>
                    <a:lnTo>
                      <a:pt x="2512" y="819"/>
                    </a:lnTo>
                    <a:lnTo>
                      <a:pt x="2526" y="818"/>
                    </a:lnTo>
                    <a:lnTo>
                      <a:pt x="2512" y="886"/>
                    </a:lnTo>
                    <a:lnTo>
                      <a:pt x="2509" y="920"/>
                    </a:lnTo>
                    <a:lnTo>
                      <a:pt x="2518" y="945"/>
                    </a:lnTo>
                    <a:lnTo>
                      <a:pt x="2513" y="966"/>
                    </a:lnTo>
                    <a:lnTo>
                      <a:pt x="2506" y="967"/>
                    </a:lnTo>
                    <a:lnTo>
                      <a:pt x="2473" y="1043"/>
                    </a:lnTo>
                    <a:lnTo>
                      <a:pt x="2490" y="1082"/>
                    </a:lnTo>
                    <a:lnTo>
                      <a:pt x="2490" y="1150"/>
                    </a:lnTo>
                    <a:lnTo>
                      <a:pt x="2519" y="1174"/>
                    </a:lnTo>
                    <a:lnTo>
                      <a:pt x="2535" y="1212"/>
                    </a:lnTo>
                    <a:lnTo>
                      <a:pt x="2550" y="1225"/>
                    </a:lnTo>
                    <a:lnTo>
                      <a:pt x="2580" y="1255"/>
                    </a:lnTo>
                    <a:lnTo>
                      <a:pt x="2619" y="1239"/>
                    </a:lnTo>
                    <a:lnTo>
                      <a:pt x="2621" y="1259"/>
                    </a:lnTo>
                    <a:lnTo>
                      <a:pt x="2628" y="1271"/>
                    </a:lnTo>
                    <a:lnTo>
                      <a:pt x="2544" y="1299"/>
                    </a:lnTo>
                    <a:lnTo>
                      <a:pt x="2482" y="1285"/>
                    </a:lnTo>
                    <a:lnTo>
                      <a:pt x="2376" y="1301"/>
                    </a:lnTo>
                    <a:lnTo>
                      <a:pt x="2288" y="1289"/>
                    </a:lnTo>
                    <a:lnTo>
                      <a:pt x="2266" y="1278"/>
                    </a:lnTo>
                    <a:lnTo>
                      <a:pt x="2257" y="1252"/>
                    </a:lnTo>
                    <a:lnTo>
                      <a:pt x="2262" y="1231"/>
                    </a:lnTo>
                    <a:lnTo>
                      <a:pt x="2280" y="1209"/>
                    </a:lnTo>
                    <a:lnTo>
                      <a:pt x="2272" y="1184"/>
                    </a:lnTo>
                    <a:lnTo>
                      <a:pt x="2232" y="1194"/>
                    </a:lnTo>
                    <a:lnTo>
                      <a:pt x="2212" y="1189"/>
                    </a:lnTo>
                    <a:lnTo>
                      <a:pt x="2192" y="1197"/>
                    </a:lnTo>
                    <a:lnTo>
                      <a:pt x="2185" y="1199"/>
                    </a:lnTo>
                    <a:lnTo>
                      <a:pt x="2173" y="1206"/>
                    </a:lnTo>
                    <a:lnTo>
                      <a:pt x="2136" y="1243"/>
                    </a:lnTo>
                    <a:lnTo>
                      <a:pt x="2147" y="1296"/>
                    </a:lnTo>
                    <a:lnTo>
                      <a:pt x="2168" y="1307"/>
                    </a:lnTo>
                    <a:lnTo>
                      <a:pt x="2176" y="1314"/>
                    </a:lnTo>
                    <a:lnTo>
                      <a:pt x="2163" y="1321"/>
                    </a:lnTo>
                    <a:lnTo>
                      <a:pt x="2175" y="1367"/>
                    </a:lnTo>
                    <a:lnTo>
                      <a:pt x="2187" y="1366"/>
                    </a:lnTo>
                    <a:lnTo>
                      <a:pt x="2163" y="1395"/>
                    </a:lnTo>
                    <a:lnTo>
                      <a:pt x="2156" y="1382"/>
                    </a:lnTo>
                    <a:lnTo>
                      <a:pt x="2167" y="1361"/>
                    </a:lnTo>
                    <a:lnTo>
                      <a:pt x="2144" y="1337"/>
                    </a:lnTo>
                    <a:lnTo>
                      <a:pt x="2149" y="1316"/>
                    </a:lnTo>
                    <a:lnTo>
                      <a:pt x="2135" y="1304"/>
                    </a:lnTo>
                    <a:lnTo>
                      <a:pt x="2124" y="1264"/>
                    </a:lnTo>
                    <a:lnTo>
                      <a:pt x="2103" y="1246"/>
                    </a:lnTo>
                    <a:lnTo>
                      <a:pt x="2049" y="1251"/>
                    </a:lnTo>
                    <a:lnTo>
                      <a:pt x="2043" y="1259"/>
                    </a:lnTo>
                    <a:lnTo>
                      <a:pt x="2059" y="1284"/>
                    </a:lnTo>
                    <a:lnTo>
                      <a:pt x="2039" y="1279"/>
                    </a:lnTo>
                    <a:lnTo>
                      <a:pt x="2021" y="1301"/>
                    </a:lnTo>
                    <a:lnTo>
                      <a:pt x="1993" y="1297"/>
                    </a:lnTo>
                    <a:lnTo>
                      <a:pt x="1962" y="1246"/>
                    </a:lnTo>
                    <a:lnTo>
                      <a:pt x="1920" y="1243"/>
                    </a:lnTo>
                    <a:lnTo>
                      <a:pt x="1925" y="1209"/>
                    </a:lnTo>
                    <a:lnTo>
                      <a:pt x="1909" y="1190"/>
                    </a:lnTo>
                    <a:lnTo>
                      <a:pt x="1846" y="1223"/>
                    </a:lnTo>
                    <a:lnTo>
                      <a:pt x="1798" y="1221"/>
                    </a:lnTo>
                    <a:lnTo>
                      <a:pt x="1780" y="1249"/>
                    </a:lnTo>
                    <a:lnTo>
                      <a:pt x="1729" y="1274"/>
                    </a:lnTo>
                    <a:lnTo>
                      <a:pt x="1667" y="1334"/>
                    </a:lnTo>
                    <a:lnTo>
                      <a:pt x="1635" y="1337"/>
                    </a:lnTo>
                    <a:lnTo>
                      <a:pt x="1617" y="1365"/>
                    </a:lnTo>
                    <a:lnTo>
                      <a:pt x="1590" y="1301"/>
                    </a:lnTo>
                    <a:lnTo>
                      <a:pt x="1525" y="1246"/>
                    </a:lnTo>
                    <a:lnTo>
                      <a:pt x="1518" y="1180"/>
                    </a:lnTo>
                    <a:lnTo>
                      <a:pt x="1445" y="1099"/>
                    </a:lnTo>
                    <a:lnTo>
                      <a:pt x="1448" y="1058"/>
                    </a:lnTo>
                    <a:lnTo>
                      <a:pt x="1391" y="1030"/>
                    </a:lnTo>
                    <a:lnTo>
                      <a:pt x="1383" y="1017"/>
                    </a:lnTo>
                    <a:lnTo>
                      <a:pt x="1395" y="1003"/>
                    </a:lnTo>
                    <a:lnTo>
                      <a:pt x="1394" y="990"/>
                    </a:lnTo>
                    <a:lnTo>
                      <a:pt x="1353" y="980"/>
                    </a:lnTo>
                    <a:lnTo>
                      <a:pt x="1341" y="934"/>
                    </a:lnTo>
                    <a:lnTo>
                      <a:pt x="1335" y="928"/>
                    </a:lnTo>
                    <a:lnTo>
                      <a:pt x="1288" y="939"/>
                    </a:lnTo>
                    <a:lnTo>
                      <a:pt x="1257" y="962"/>
                    </a:lnTo>
                    <a:lnTo>
                      <a:pt x="1247" y="929"/>
                    </a:lnTo>
                    <a:lnTo>
                      <a:pt x="1239" y="917"/>
                    </a:lnTo>
                    <a:lnTo>
                      <a:pt x="1208" y="940"/>
                    </a:lnTo>
                    <a:lnTo>
                      <a:pt x="1162" y="944"/>
                    </a:lnTo>
                    <a:lnTo>
                      <a:pt x="1090" y="978"/>
                    </a:lnTo>
                    <a:lnTo>
                      <a:pt x="1046" y="935"/>
                    </a:lnTo>
                    <a:lnTo>
                      <a:pt x="1013" y="938"/>
                    </a:lnTo>
                    <a:lnTo>
                      <a:pt x="989" y="966"/>
                    </a:lnTo>
                    <a:lnTo>
                      <a:pt x="969" y="968"/>
                    </a:lnTo>
                    <a:lnTo>
                      <a:pt x="966" y="1002"/>
                    </a:lnTo>
                    <a:lnTo>
                      <a:pt x="990" y="1048"/>
                    </a:lnTo>
                    <a:lnTo>
                      <a:pt x="957" y="1063"/>
                    </a:lnTo>
                    <a:lnTo>
                      <a:pt x="955" y="1105"/>
                    </a:lnTo>
                    <a:lnTo>
                      <a:pt x="935" y="1113"/>
                    </a:lnTo>
                    <a:lnTo>
                      <a:pt x="914" y="1101"/>
                    </a:lnTo>
                    <a:lnTo>
                      <a:pt x="896" y="1124"/>
                    </a:lnTo>
                    <a:lnTo>
                      <a:pt x="901" y="1102"/>
                    </a:lnTo>
                    <a:lnTo>
                      <a:pt x="892" y="1083"/>
                    </a:lnTo>
                    <a:lnTo>
                      <a:pt x="782" y="1053"/>
                    </a:lnTo>
                    <a:lnTo>
                      <a:pt x="758" y="1076"/>
                    </a:lnTo>
                    <a:lnTo>
                      <a:pt x="729" y="1138"/>
                    </a:lnTo>
                    <a:lnTo>
                      <a:pt x="699" y="1101"/>
                    </a:lnTo>
                    <a:lnTo>
                      <a:pt x="672" y="1097"/>
                    </a:lnTo>
                    <a:lnTo>
                      <a:pt x="660" y="1038"/>
                    </a:lnTo>
                    <a:lnTo>
                      <a:pt x="652" y="1025"/>
                    </a:lnTo>
                    <a:lnTo>
                      <a:pt x="620" y="1035"/>
                    </a:lnTo>
                    <a:lnTo>
                      <a:pt x="588" y="1058"/>
                    </a:lnTo>
                    <a:lnTo>
                      <a:pt x="513" y="1051"/>
                    </a:lnTo>
                    <a:lnTo>
                      <a:pt x="464" y="1090"/>
                    </a:lnTo>
                    <a:lnTo>
                      <a:pt x="423" y="1093"/>
                    </a:lnTo>
                    <a:lnTo>
                      <a:pt x="402" y="1089"/>
                    </a:lnTo>
                    <a:lnTo>
                      <a:pt x="394" y="1069"/>
                    </a:lnTo>
                    <a:lnTo>
                      <a:pt x="366" y="1058"/>
                    </a:lnTo>
                    <a:lnTo>
                      <a:pt x="282" y="1093"/>
                    </a:lnTo>
                    <a:lnTo>
                      <a:pt x="215" y="1092"/>
                    </a:lnTo>
                    <a:lnTo>
                      <a:pt x="197" y="1114"/>
                    </a:lnTo>
                    <a:lnTo>
                      <a:pt x="146" y="1139"/>
                    </a:lnTo>
                    <a:lnTo>
                      <a:pt x="100" y="1150"/>
                    </a:lnTo>
                    <a:lnTo>
                      <a:pt x="49" y="1182"/>
                    </a:lnTo>
                    <a:lnTo>
                      <a:pt x="32" y="1216"/>
                    </a:lnTo>
                    <a:lnTo>
                      <a:pt x="30" y="1264"/>
                    </a:lnTo>
                    <a:lnTo>
                      <a:pt x="8" y="1314"/>
                    </a:lnTo>
                    <a:lnTo>
                      <a:pt x="12" y="1360"/>
                    </a:lnTo>
                    <a:lnTo>
                      <a:pt x="0" y="1381"/>
                    </a:lnTo>
                    <a:lnTo>
                      <a:pt x="30" y="1412"/>
                    </a:lnTo>
                    <a:lnTo>
                      <a:pt x="83" y="1400"/>
                    </a:lnTo>
                    <a:lnTo>
                      <a:pt x="131" y="1416"/>
                    </a:lnTo>
                    <a:lnTo>
                      <a:pt x="222" y="1387"/>
                    </a:lnTo>
                    <a:lnTo>
                      <a:pt x="295" y="1374"/>
                    </a:lnTo>
                    <a:lnTo>
                      <a:pt x="296" y="1380"/>
                    </a:lnTo>
                    <a:lnTo>
                      <a:pt x="279" y="1416"/>
                    </a:lnTo>
                    <a:lnTo>
                      <a:pt x="274" y="1436"/>
                    </a:lnTo>
                    <a:lnTo>
                      <a:pt x="295" y="1448"/>
                    </a:lnTo>
                    <a:lnTo>
                      <a:pt x="361" y="1435"/>
                    </a:lnTo>
                    <a:lnTo>
                      <a:pt x="364" y="1468"/>
                    </a:lnTo>
                    <a:lnTo>
                      <a:pt x="400" y="1498"/>
                    </a:lnTo>
                    <a:lnTo>
                      <a:pt x="394" y="1506"/>
                    </a:lnTo>
                    <a:lnTo>
                      <a:pt x="353" y="1496"/>
                    </a:lnTo>
                    <a:lnTo>
                      <a:pt x="301" y="1508"/>
                    </a:lnTo>
                    <a:lnTo>
                      <a:pt x="211" y="1489"/>
                    </a:lnTo>
                    <a:lnTo>
                      <a:pt x="190" y="1477"/>
                    </a:lnTo>
                    <a:lnTo>
                      <a:pt x="181" y="1444"/>
                    </a:lnTo>
                    <a:lnTo>
                      <a:pt x="167" y="1439"/>
                    </a:lnTo>
                    <a:lnTo>
                      <a:pt x="150" y="1475"/>
                    </a:lnTo>
                    <a:lnTo>
                      <a:pt x="131" y="1496"/>
                    </a:lnTo>
                    <a:lnTo>
                      <a:pt x="162" y="1534"/>
                    </a:lnTo>
                    <a:lnTo>
                      <a:pt x="168" y="1601"/>
                    </a:lnTo>
                    <a:lnTo>
                      <a:pt x="224" y="1555"/>
                    </a:lnTo>
                    <a:lnTo>
                      <a:pt x="322" y="1593"/>
                    </a:lnTo>
                    <a:lnTo>
                      <a:pt x="344" y="1617"/>
                    </a:lnTo>
                    <a:lnTo>
                      <a:pt x="360" y="1643"/>
                    </a:lnTo>
                    <a:lnTo>
                      <a:pt x="352" y="1698"/>
                    </a:lnTo>
                    <a:lnTo>
                      <a:pt x="327" y="1720"/>
                    </a:lnTo>
                    <a:lnTo>
                      <a:pt x="265" y="1706"/>
                    </a:lnTo>
                    <a:lnTo>
                      <a:pt x="58" y="1725"/>
                    </a:lnTo>
                    <a:lnTo>
                      <a:pt x="28" y="1748"/>
                    </a:lnTo>
                    <a:lnTo>
                      <a:pt x="120" y="1800"/>
                    </a:lnTo>
                    <a:lnTo>
                      <a:pt x="162" y="1816"/>
                    </a:lnTo>
                    <a:lnTo>
                      <a:pt x="226" y="1863"/>
                    </a:lnTo>
                    <a:lnTo>
                      <a:pt x="259" y="1921"/>
                    </a:lnTo>
                    <a:lnTo>
                      <a:pt x="269" y="1967"/>
                    </a:lnTo>
                    <a:lnTo>
                      <a:pt x="274" y="2007"/>
                    </a:lnTo>
                    <a:lnTo>
                      <a:pt x="263" y="2042"/>
                    </a:lnTo>
                    <a:lnTo>
                      <a:pt x="264" y="2055"/>
                    </a:lnTo>
                    <a:lnTo>
                      <a:pt x="333" y="2075"/>
                    </a:lnTo>
                    <a:lnTo>
                      <a:pt x="380" y="2071"/>
                    </a:lnTo>
                    <a:lnTo>
                      <a:pt x="411" y="2048"/>
                    </a:lnTo>
                    <a:lnTo>
                      <a:pt x="408" y="2014"/>
                    </a:lnTo>
                    <a:lnTo>
                      <a:pt x="414" y="2008"/>
                    </a:lnTo>
                    <a:lnTo>
                      <a:pt x="475" y="2009"/>
                    </a:lnTo>
                    <a:lnTo>
                      <a:pt x="536" y="2023"/>
                    </a:lnTo>
                    <a:lnTo>
                      <a:pt x="550" y="2022"/>
                    </a:lnTo>
                    <a:lnTo>
                      <a:pt x="567" y="1993"/>
                    </a:lnTo>
                    <a:lnTo>
                      <a:pt x="580" y="1986"/>
                    </a:lnTo>
                    <a:lnTo>
                      <a:pt x="610" y="2016"/>
                    </a:lnTo>
                    <a:lnTo>
                      <a:pt x="634" y="2061"/>
                    </a:lnTo>
                    <a:lnTo>
                      <a:pt x="664" y="2099"/>
                    </a:lnTo>
                    <a:lnTo>
                      <a:pt x="712" y="2114"/>
                    </a:lnTo>
                    <a:lnTo>
                      <a:pt x="753" y="2110"/>
                    </a:lnTo>
                    <a:lnTo>
                      <a:pt x="796" y="2140"/>
                    </a:lnTo>
                    <a:lnTo>
                      <a:pt x="878" y="2159"/>
                    </a:lnTo>
                    <a:lnTo>
                      <a:pt x="902" y="2137"/>
                    </a:lnTo>
                    <a:lnTo>
                      <a:pt x="906" y="2089"/>
                    </a:lnTo>
                    <a:lnTo>
                      <a:pt x="916" y="2068"/>
                    </a:lnTo>
                    <a:lnTo>
                      <a:pt x="906" y="2096"/>
                    </a:lnTo>
                    <a:lnTo>
                      <a:pt x="911" y="2156"/>
                    </a:lnTo>
                    <a:lnTo>
                      <a:pt x="945" y="2226"/>
                    </a:lnTo>
                    <a:lnTo>
                      <a:pt x="966" y="2238"/>
                    </a:lnTo>
                    <a:lnTo>
                      <a:pt x="999" y="2242"/>
                    </a:lnTo>
                    <a:lnTo>
                      <a:pt x="1051" y="2210"/>
                    </a:lnTo>
                    <a:lnTo>
                      <a:pt x="1047" y="2244"/>
                    </a:lnTo>
                    <a:lnTo>
                      <a:pt x="1082" y="2261"/>
                    </a:lnTo>
                    <a:lnTo>
                      <a:pt x="1127" y="2311"/>
                    </a:lnTo>
                    <a:lnTo>
                      <a:pt x="1190" y="24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55">
                <a:extLst>
                  <a:ext uri="{FF2B5EF4-FFF2-40B4-BE49-F238E27FC236}">
                    <a16:creationId xmlns:a16="http://schemas.microsoft.com/office/drawing/2014/main" id="{4E29E441-6D5B-F82D-6FA7-D04BBD8C7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609"/>
                <a:ext cx="35" cy="22"/>
              </a:xfrm>
              <a:custGeom>
                <a:avLst/>
                <a:gdLst>
                  <a:gd name="T0" fmla="*/ 0 w 104"/>
                  <a:gd name="T1" fmla="*/ 0 h 67"/>
                  <a:gd name="T2" fmla="*/ 14 w 104"/>
                  <a:gd name="T3" fmla="*/ 5 h 67"/>
                  <a:gd name="T4" fmla="*/ 20 w 104"/>
                  <a:gd name="T5" fmla="*/ 4 h 67"/>
                  <a:gd name="T6" fmla="*/ 58 w 104"/>
                  <a:gd name="T7" fmla="*/ 54 h 67"/>
                  <a:gd name="T8" fmla="*/ 104 w 104"/>
                  <a:gd name="T9" fmla="*/ 50 h 67"/>
                  <a:gd name="T10" fmla="*/ 79 w 104"/>
                  <a:gd name="T11" fmla="*/ 65 h 67"/>
                  <a:gd name="T12" fmla="*/ 66 w 104"/>
                  <a:gd name="T13" fmla="*/ 67 h 67"/>
                  <a:gd name="T14" fmla="*/ 14 w 104"/>
                  <a:gd name="T15" fmla="*/ 11 h 67"/>
                  <a:gd name="T16" fmla="*/ 0 w 104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67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4"/>
                    </a:lnTo>
                    <a:lnTo>
                      <a:pt x="104" y="50"/>
                    </a:lnTo>
                    <a:lnTo>
                      <a:pt x="79" y="65"/>
                    </a:lnTo>
                    <a:lnTo>
                      <a:pt x="66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56">
                <a:extLst>
                  <a:ext uri="{FF2B5EF4-FFF2-40B4-BE49-F238E27FC236}">
                    <a16:creationId xmlns:a16="http://schemas.microsoft.com/office/drawing/2014/main" id="{6E924FDD-D887-F980-0DF5-B5E0646B2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20 w 20"/>
                  <a:gd name="T1" fmla="*/ 13 h 28"/>
                  <a:gd name="T2" fmla="*/ 18 w 20"/>
                  <a:gd name="T3" fmla="*/ 0 h 28"/>
                  <a:gd name="T4" fmla="*/ 5 w 20"/>
                  <a:gd name="T5" fmla="*/ 1 h 28"/>
                  <a:gd name="T6" fmla="*/ 0 w 20"/>
                  <a:gd name="T7" fmla="*/ 22 h 28"/>
                  <a:gd name="T8" fmla="*/ 8 w 20"/>
                  <a:gd name="T9" fmla="*/ 28 h 28"/>
                  <a:gd name="T10" fmla="*/ 14 w 20"/>
                  <a:gd name="T11" fmla="*/ 27 h 28"/>
                  <a:gd name="T12" fmla="*/ 20 w 20"/>
                  <a:gd name="T1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20" y="13"/>
                    </a:moveTo>
                    <a:lnTo>
                      <a:pt x="18" y="0"/>
                    </a:lnTo>
                    <a:lnTo>
                      <a:pt x="5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57">
                <a:extLst>
                  <a:ext uri="{FF2B5EF4-FFF2-40B4-BE49-F238E27FC236}">
                    <a16:creationId xmlns:a16="http://schemas.microsoft.com/office/drawing/2014/main" id="{1C2A6D83-8566-D5BA-FA90-D63D4A2D9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28 w 28"/>
                  <a:gd name="T1" fmla="*/ 14 h 23"/>
                  <a:gd name="T2" fmla="*/ 27 w 28"/>
                  <a:gd name="T3" fmla="*/ 0 h 23"/>
                  <a:gd name="T4" fmla="*/ 13 w 28"/>
                  <a:gd name="T5" fmla="*/ 1 h 23"/>
                  <a:gd name="T6" fmla="*/ 0 w 28"/>
                  <a:gd name="T7" fmla="*/ 10 h 23"/>
                  <a:gd name="T8" fmla="*/ 9 w 28"/>
                  <a:gd name="T9" fmla="*/ 23 h 23"/>
                  <a:gd name="T10" fmla="*/ 14 w 28"/>
                  <a:gd name="T11" fmla="*/ 15 h 23"/>
                  <a:gd name="T12" fmla="*/ 28 w 28"/>
                  <a:gd name="T13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28" y="14"/>
                    </a:moveTo>
                    <a:lnTo>
                      <a:pt x="27" y="0"/>
                    </a:lnTo>
                    <a:lnTo>
                      <a:pt x="13" y="1"/>
                    </a:ln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lnTo>
                      <a:pt x="2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58">
                <a:extLst>
                  <a:ext uri="{FF2B5EF4-FFF2-40B4-BE49-F238E27FC236}">
                    <a16:creationId xmlns:a16="http://schemas.microsoft.com/office/drawing/2014/main" id="{1B86C271-A497-3C71-0716-F209A56049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25 w 67"/>
                  <a:gd name="T1" fmla="*/ 9 h 43"/>
                  <a:gd name="T2" fmla="*/ 5 w 67"/>
                  <a:gd name="T3" fmla="*/ 17 h 43"/>
                  <a:gd name="T4" fmla="*/ 0 w 67"/>
                  <a:gd name="T5" fmla="*/ 25 h 43"/>
                  <a:gd name="T6" fmla="*/ 0 w 67"/>
                  <a:gd name="T7" fmla="*/ 31 h 43"/>
                  <a:gd name="T8" fmla="*/ 13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5 h 43"/>
                  <a:gd name="T16" fmla="*/ 21 w 67"/>
                  <a:gd name="T17" fmla="*/ 43 h 43"/>
                  <a:gd name="T18" fmla="*/ 35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5 h 43"/>
                  <a:gd name="T26" fmla="*/ 59 w 67"/>
                  <a:gd name="T27" fmla="*/ 12 h 43"/>
                  <a:gd name="T28" fmla="*/ 66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1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59">
                <a:extLst>
                  <a:ext uri="{FF2B5EF4-FFF2-40B4-BE49-F238E27FC236}">
                    <a16:creationId xmlns:a16="http://schemas.microsoft.com/office/drawing/2014/main" id="{17F01108-678A-07CD-EEEB-6B5DA4138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0 w 15"/>
                  <a:gd name="T1" fmla="*/ 8 h 21"/>
                  <a:gd name="T2" fmla="*/ 2 w 15"/>
                  <a:gd name="T3" fmla="*/ 21 h 21"/>
                  <a:gd name="T4" fmla="*/ 15 w 15"/>
                  <a:gd name="T5" fmla="*/ 19 h 21"/>
                  <a:gd name="T6" fmla="*/ 7 w 15"/>
                  <a:gd name="T7" fmla="*/ 0 h 21"/>
                  <a:gd name="T8" fmla="*/ 0 w 15"/>
                  <a:gd name="T9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0" y="8"/>
                    </a:moveTo>
                    <a:lnTo>
                      <a:pt x="2" y="21"/>
                    </a:lnTo>
                    <a:lnTo>
                      <a:pt x="15" y="19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60">
                <a:extLst>
                  <a:ext uri="{FF2B5EF4-FFF2-40B4-BE49-F238E27FC236}">
                    <a16:creationId xmlns:a16="http://schemas.microsoft.com/office/drawing/2014/main" id="{6125CC0C-8999-C9F4-DB1E-175F98226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0 w 12"/>
                  <a:gd name="T1" fmla="*/ 21 h 21"/>
                  <a:gd name="T2" fmla="*/ 12 w 12"/>
                  <a:gd name="T3" fmla="*/ 20 h 21"/>
                  <a:gd name="T4" fmla="*/ 11 w 12"/>
                  <a:gd name="T5" fmla="*/ 6 h 21"/>
                  <a:gd name="T6" fmla="*/ 4 w 12"/>
                  <a:gd name="T7" fmla="*/ 0 h 21"/>
                  <a:gd name="T8" fmla="*/ 0 w 1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0" y="21"/>
                    </a:moveTo>
                    <a:lnTo>
                      <a:pt x="12" y="20"/>
                    </a:lnTo>
                    <a:lnTo>
                      <a:pt x="11" y="6"/>
                    </a:lnTo>
                    <a:lnTo>
                      <a:pt x="4" y="0"/>
                    </a:lnTo>
                    <a:lnTo>
                      <a:pt x="0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61">
                <a:extLst>
                  <a:ext uri="{FF2B5EF4-FFF2-40B4-BE49-F238E27FC236}">
                    <a16:creationId xmlns:a16="http://schemas.microsoft.com/office/drawing/2014/main" id="{C929462A-19BA-E29E-76F8-FD827A25B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41 w 76"/>
                  <a:gd name="T1" fmla="*/ 10 h 48"/>
                  <a:gd name="T2" fmla="*/ 13 w 76"/>
                  <a:gd name="T3" fmla="*/ 0 h 48"/>
                  <a:gd name="T4" fmla="*/ 0 w 76"/>
                  <a:gd name="T5" fmla="*/ 8 h 48"/>
                  <a:gd name="T6" fmla="*/ 2 w 76"/>
                  <a:gd name="T7" fmla="*/ 21 h 48"/>
                  <a:gd name="T8" fmla="*/ 16 w 76"/>
                  <a:gd name="T9" fmla="*/ 33 h 48"/>
                  <a:gd name="T10" fmla="*/ 37 w 76"/>
                  <a:gd name="T11" fmla="*/ 45 h 48"/>
                  <a:gd name="T12" fmla="*/ 56 w 76"/>
                  <a:gd name="T13" fmla="*/ 35 h 48"/>
                  <a:gd name="T14" fmla="*/ 71 w 76"/>
                  <a:gd name="T15" fmla="*/ 48 h 48"/>
                  <a:gd name="T16" fmla="*/ 76 w 76"/>
                  <a:gd name="T17" fmla="*/ 34 h 48"/>
                  <a:gd name="T18" fmla="*/ 62 w 76"/>
                  <a:gd name="T19" fmla="*/ 22 h 48"/>
                  <a:gd name="T20" fmla="*/ 48 w 76"/>
                  <a:gd name="T21" fmla="*/ 16 h 48"/>
                  <a:gd name="T22" fmla="*/ 41 w 76"/>
                  <a:gd name="T23" fmla="*/ 1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41" y="10"/>
                    </a:move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lnTo>
                      <a:pt x="62" y="22"/>
                    </a:lnTo>
                    <a:lnTo>
                      <a:pt x="48" y="16"/>
                    </a:lnTo>
                    <a:lnTo>
                      <a:pt x="41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62">
                <a:extLst>
                  <a:ext uri="{FF2B5EF4-FFF2-40B4-BE49-F238E27FC236}">
                    <a16:creationId xmlns:a16="http://schemas.microsoft.com/office/drawing/2014/main" id="{5CD17381-E0B6-3384-A6D6-7B1F056FC1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7 h 21"/>
                  <a:gd name="T4" fmla="*/ 12 w 20"/>
                  <a:gd name="T5" fmla="*/ 0 h 21"/>
                  <a:gd name="T6" fmla="*/ 0 w 20"/>
                  <a:gd name="T7" fmla="*/ 9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63">
                <a:extLst>
                  <a:ext uri="{FF2B5EF4-FFF2-40B4-BE49-F238E27FC236}">
                    <a16:creationId xmlns:a16="http://schemas.microsoft.com/office/drawing/2014/main" id="{611C1656-C96F-BAB1-49C3-25C549FFF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6 w 18"/>
                  <a:gd name="T5" fmla="*/ 15 h 36"/>
                  <a:gd name="T6" fmla="*/ 0 w 18"/>
                  <a:gd name="T7" fmla="*/ 36 h 36"/>
                  <a:gd name="T8" fmla="*/ 7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64">
                <a:extLst>
                  <a:ext uri="{FF2B5EF4-FFF2-40B4-BE49-F238E27FC236}">
                    <a16:creationId xmlns:a16="http://schemas.microsoft.com/office/drawing/2014/main" id="{7FFF28A4-6AFF-6AC1-F6B6-30AC7A728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14 w 14"/>
                  <a:gd name="T1" fmla="*/ 7 h 20"/>
                  <a:gd name="T2" fmla="*/ 7 w 14"/>
                  <a:gd name="T3" fmla="*/ 0 h 20"/>
                  <a:gd name="T4" fmla="*/ 0 w 14"/>
                  <a:gd name="T5" fmla="*/ 1 h 20"/>
                  <a:gd name="T6" fmla="*/ 8 w 14"/>
                  <a:gd name="T7" fmla="*/ 20 h 20"/>
                  <a:gd name="T8" fmla="*/ 14 w 14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7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65">
                <a:extLst>
                  <a:ext uri="{FF2B5EF4-FFF2-40B4-BE49-F238E27FC236}">
                    <a16:creationId xmlns:a16="http://schemas.microsoft.com/office/drawing/2014/main" id="{9ABA5D60-615F-00C2-7C25-770D1F3DE3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2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2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66">
                <a:extLst>
                  <a:ext uri="{FF2B5EF4-FFF2-40B4-BE49-F238E27FC236}">
                    <a16:creationId xmlns:a16="http://schemas.microsoft.com/office/drawing/2014/main" id="{6C446F8C-3A9D-A8FC-95E0-3DBD62AD5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7 h 137"/>
                  <a:gd name="T16" fmla="*/ 12 w 154"/>
                  <a:gd name="T17" fmla="*/ 100 h 137"/>
                  <a:gd name="T18" fmla="*/ 27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0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5 h 137"/>
                  <a:gd name="T32" fmla="*/ 124 w 154"/>
                  <a:gd name="T33" fmla="*/ 137 h 137"/>
                  <a:gd name="T34" fmla="*/ 136 w 154"/>
                  <a:gd name="T35" fmla="*/ 129 h 137"/>
                  <a:gd name="T36" fmla="*/ 154 w 154"/>
                  <a:gd name="T37" fmla="*/ 107 h 137"/>
                  <a:gd name="T38" fmla="*/ 146 w 154"/>
                  <a:gd name="T39" fmla="*/ 95 h 137"/>
                  <a:gd name="T40" fmla="*/ 118 w 154"/>
                  <a:gd name="T41" fmla="*/ 90 h 137"/>
                  <a:gd name="T42" fmla="*/ 105 w 154"/>
                  <a:gd name="T43" fmla="*/ 85 h 137"/>
                  <a:gd name="T44" fmla="*/ 105 w 154"/>
                  <a:gd name="T45" fmla="*/ 79 h 137"/>
                  <a:gd name="T46" fmla="*/ 90 w 154"/>
                  <a:gd name="T47" fmla="*/ 66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3 h 137"/>
                  <a:gd name="T54" fmla="*/ 73 w 154"/>
                  <a:gd name="T55" fmla="*/ 35 h 137"/>
                  <a:gd name="T56" fmla="*/ 53 w 154"/>
                  <a:gd name="T57" fmla="*/ 29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67">
                <a:extLst>
                  <a:ext uri="{FF2B5EF4-FFF2-40B4-BE49-F238E27FC236}">
                    <a16:creationId xmlns:a16="http://schemas.microsoft.com/office/drawing/2014/main" id="{AEB16151-6DEA-5489-FE58-5867F7C22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20 w 27"/>
                  <a:gd name="T1" fmla="*/ 12 h 25"/>
                  <a:gd name="T2" fmla="*/ 13 w 27"/>
                  <a:gd name="T3" fmla="*/ 12 h 25"/>
                  <a:gd name="T4" fmla="*/ 6 w 27"/>
                  <a:gd name="T5" fmla="*/ 0 h 25"/>
                  <a:gd name="T6" fmla="*/ 0 w 27"/>
                  <a:gd name="T7" fmla="*/ 7 h 25"/>
                  <a:gd name="T8" fmla="*/ 7 w 27"/>
                  <a:gd name="T9" fmla="*/ 20 h 25"/>
                  <a:gd name="T10" fmla="*/ 22 w 27"/>
                  <a:gd name="T11" fmla="*/ 25 h 25"/>
                  <a:gd name="T12" fmla="*/ 27 w 27"/>
                  <a:gd name="T13" fmla="*/ 19 h 25"/>
                  <a:gd name="T14" fmla="*/ 20 w 27"/>
                  <a:gd name="T15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0" y="12"/>
                    </a:move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  <a:lnTo>
                      <a:pt x="27" y="19"/>
                    </a:lnTo>
                    <a:lnTo>
                      <a:pt x="20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68">
                <a:extLst>
                  <a:ext uri="{FF2B5EF4-FFF2-40B4-BE49-F238E27FC236}">
                    <a16:creationId xmlns:a16="http://schemas.microsoft.com/office/drawing/2014/main" id="{0C78B522-8857-E110-EEAD-DDA44B3F0A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20 w 25"/>
                  <a:gd name="T1" fmla="*/ 13 h 14"/>
                  <a:gd name="T2" fmla="*/ 25 w 25"/>
                  <a:gd name="T3" fmla="*/ 0 h 14"/>
                  <a:gd name="T4" fmla="*/ 5 w 25"/>
                  <a:gd name="T5" fmla="*/ 2 h 14"/>
                  <a:gd name="T6" fmla="*/ 0 w 25"/>
                  <a:gd name="T7" fmla="*/ 9 h 14"/>
                  <a:gd name="T8" fmla="*/ 8 w 25"/>
                  <a:gd name="T9" fmla="*/ 14 h 14"/>
                  <a:gd name="T10" fmla="*/ 20 w 25"/>
                  <a:gd name="T11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20" y="13"/>
                    </a:move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  <a:lnTo>
                      <a:pt x="8" y="14"/>
                    </a:lnTo>
                    <a:lnTo>
                      <a:pt x="2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69">
                <a:extLst>
                  <a:ext uri="{FF2B5EF4-FFF2-40B4-BE49-F238E27FC236}">
                    <a16:creationId xmlns:a16="http://schemas.microsoft.com/office/drawing/2014/main" id="{2B2C04A6-9816-FB44-7427-C742809583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13 w 13"/>
                  <a:gd name="T1" fmla="*/ 13 h 21"/>
                  <a:gd name="T2" fmla="*/ 11 w 13"/>
                  <a:gd name="T3" fmla="*/ 0 h 21"/>
                  <a:gd name="T4" fmla="*/ 5 w 13"/>
                  <a:gd name="T5" fmla="*/ 7 h 21"/>
                  <a:gd name="T6" fmla="*/ 0 w 13"/>
                  <a:gd name="T7" fmla="*/ 21 h 21"/>
                  <a:gd name="T8" fmla="*/ 6 w 13"/>
                  <a:gd name="T9" fmla="*/ 20 h 21"/>
                  <a:gd name="T10" fmla="*/ 13 w 13"/>
                  <a:gd name="T11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3" y="13"/>
                    </a:move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  <a:lnTo>
                      <a:pt x="13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70">
                <a:extLst>
                  <a:ext uri="{FF2B5EF4-FFF2-40B4-BE49-F238E27FC236}">
                    <a16:creationId xmlns:a16="http://schemas.microsoft.com/office/drawing/2014/main" id="{F9503FC1-D6D4-758E-86E6-EAFF192A6B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0 w 19"/>
                  <a:gd name="T1" fmla="*/ 15 h 21"/>
                  <a:gd name="T2" fmla="*/ 7 w 19"/>
                  <a:gd name="T3" fmla="*/ 21 h 21"/>
                  <a:gd name="T4" fmla="*/ 19 w 19"/>
                  <a:gd name="T5" fmla="*/ 0 h 21"/>
                  <a:gd name="T6" fmla="*/ 5 w 19"/>
                  <a:gd name="T7" fmla="*/ 1 h 21"/>
                  <a:gd name="T8" fmla="*/ 0 w 19"/>
                  <a:gd name="T9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0" y="15"/>
                    </a:moveTo>
                    <a:lnTo>
                      <a:pt x="7" y="21"/>
                    </a:lnTo>
                    <a:lnTo>
                      <a:pt x="19" y="0"/>
                    </a:lnTo>
                    <a:lnTo>
                      <a:pt x="5" y="1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71">
                <a:extLst>
                  <a:ext uri="{FF2B5EF4-FFF2-40B4-BE49-F238E27FC236}">
                    <a16:creationId xmlns:a16="http://schemas.microsoft.com/office/drawing/2014/main" id="{DECE396C-1D89-1E24-988B-3B6C2FF9D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9" cy="51"/>
              </a:xfrm>
              <a:custGeom>
                <a:avLst/>
                <a:gdLst>
                  <a:gd name="T0" fmla="*/ 115 w 116"/>
                  <a:gd name="T1" fmla="*/ 111 h 153"/>
                  <a:gd name="T2" fmla="*/ 106 w 116"/>
                  <a:gd name="T3" fmla="*/ 99 h 153"/>
                  <a:gd name="T4" fmla="*/ 56 w 116"/>
                  <a:gd name="T5" fmla="*/ 64 h 153"/>
                  <a:gd name="T6" fmla="*/ 49 w 116"/>
                  <a:gd name="T7" fmla="*/ 58 h 153"/>
                  <a:gd name="T8" fmla="*/ 55 w 116"/>
                  <a:gd name="T9" fmla="*/ 44 h 153"/>
                  <a:gd name="T10" fmla="*/ 61 w 116"/>
                  <a:gd name="T11" fmla="*/ 43 h 153"/>
                  <a:gd name="T12" fmla="*/ 66 w 116"/>
                  <a:gd name="T13" fmla="*/ 29 h 153"/>
                  <a:gd name="T14" fmla="*/ 59 w 116"/>
                  <a:gd name="T15" fmla="*/ 16 h 153"/>
                  <a:gd name="T16" fmla="*/ 44 w 116"/>
                  <a:gd name="T17" fmla="*/ 11 h 153"/>
                  <a:gd name="T18" fmla="*/ 38 w 116"/>
                  <a:gd name="T19" fmla="*/ 5 h 153"/>
                  <a:gd name="T20" fmla="*/ 23 w 116"/>
                  <a:gd name="T21" fmla="*/ 0 h 153"/>
                  <a:gd name="T22" fmla="*/ 3 w 116"/>
                  <a:gd name="T23" fmla="*/ 2 h 153"/>
                  <a:gd name="T24" fmla="*/ 5 w 116"/>
                  <a:gd name="T25" fmla="*/ 22 h 153"/>
                  <a:gd name="T26" fmla="*/ 0 w 116"/>
                  <a:gd name="T27" fmla="*/ 35 h 153"/>
                  <a:gd name="T28" fmla="*/ 1 w 116"/>
                  <a:gd name="T29" fmla="*/ 42 h 153"/>
                  <a:gd name="T30" fmla="*/ 15 w 116"/>
                  <a:gd name="T31" fmla="*/ 54 h 153"/>
                  <a:gd name="T32" fmla="*/ 30 w 116"/>
                  <a:gd name="T33" fmla="*/ 80 h 153"/>
                  <a:gd name="T34" fmla="*/ 43 w 116"/>
                  <a:gd name="T35" fmla="*/ 71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4 w 116"/>
                  <a:gd name="T41" fmla="*/ 146 h 153"/>
                  <a:gd name="T42" fmla="*/ 104 w 116"/>
                  <a:gd name="T43" fmla="*/ 153 h 153"/>
                  <a:gd name="T44" fmla="*/ 116 w 116"/>
                  <a:gd name="T45" fmla="*/ 125 h 153"/>
                  <a:gd name="T46" fmla="*/ 115 w 116"/>
                  <a:gd name="T47" fmla="*/ 11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1"/>
                    </a:moveTo>
                    <a:lnTo>
                      <a:pt x="106" y="99"/>
                    </a:ln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29"/>
                    </a:lnTo>
                    <a:lnTo>
                      <a:pt x="59" y="16"/>
                    </a:lnTo>
                    <a:lnTo>
                      <a:pt x="44" y="11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5"/>
                    </a:lnTo>
                    <a:lnTo>
                      <a:pt x="1" y="42"/>
                    </a:lnTo>
                    <a:lnTo>
                      <a:pt x="15" y="54"/>
                    </a:lnTo>
                    <a:lnTo>
                      <a:pt x="30" y="80"/>
                    </a:lnTo>
                    <a:lnTo>
                      <a:pt x="43" y="71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6"/>
                    </a:lnTo>
                    <a:lnTo>
                      <a:pt x="104" y="153"/>
                    </a:lnTo>
                    <a:lnTo>
                      <a:pt x="116" y="125"/>
                    </a:lnTo>
                    <a:lnTo>
                      <a:pt x="115" y="1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72">
                <a:extLst>
                  <a:ext uri="{FF2B5EF4-FFF2-40B4-BE49-F238E27FC236}">
                    <a16:creationId xmlns:a16="http://schemas.microsoft.com/office/drawing/2014/main" id="{16D69947-64BA-1AC1-1DF0-B428A7D4C6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47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9 h 58"/>
                  <a:gd name="T8" fmla="*/ 1 w 84"/>
                  <a:gd name="T9" fmla="*/ 22 h 58"/>
                  <a:gd name="T10" fmla="*/ 9 w 84"/>
                  <a:gd name="T11" fmla="*/ 35 h 58"/>
                  <a:gd name="T12" fmla="*/ 9 w 84"/>
                  <a:gd name="T13" fmla="*/ 42 h 58"/>
                  <a:gd name="T14" fmla="*/ 23 w 84"/>
                  <a:gd name="T15" fmla="*/ 40 h 58"/>
                  <a:gd name="T16" fmla="*/ 23 w 84"/>
                  <a:gd name="T17" fmla="*/ 47 h 58"/>
                  <a:gd name="T18" fmla="*/ 44 w 84"/>
                  <a:gd name="T19" fmla="*/ 52 h 58"/>
                  <a:gd name="T20" fmla="*/ 51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2 h 58"/>
                  <a:gd name="T28" fmla="*/ 61 w 84"/>
                  <a:gd name="T29" fmla="*/ 23 h 58"/>
                  <a:gd name="T30" fmla="*/ 47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2"/>
                    </a:lnTo>
                    <a:lnTo>
                      <a:pt x="61" y="23"/>
                    </a:lnTo>
                    <a:lnTo>
                      <a:pt x="47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73">
                <a:extLst>
                  <a:ext uri="{FF2B5EF4-FFF2-40B4-BE49-F238E27FC236}">
                    <a16:creationId xmlns:a16="http://schemas.microsoft.com/office/drawing/2014/main" id="{40DE6CF5-3BB2-4693-556E-47CEAEBDA1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51 w 224"/>
                  <a:gd name="T1" fmla="*/ 6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3 h 147"/>
                  <a:gd name="T10" fmla="*/ 17 w 224"/>
                  <a:gd name="T11" fmla="*/ 62 h 147"/>
                  <a:gd name="T12" fmla="*/ 38 w 224"/>
                  <a:gd name="T13" fmla="*/ 74 h 147"/>
                  <a:gd name="T14" fmla="*/ 64 w 224"/>
                  <a:gd name="T15" fmla="*/ 65 h 147"/>
                  <a:gd name="T16" fmla="*/ 78 w 224"/>
                  <a:gd name="T17" fmla="*/ 70 h 147"/>
                  <a:gd name="T18" fmla="*/ 127 w 224"/>
                  <a:gd name="T19" fmla="*/ 99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7 h 147"/>
                  <a:gd name="T30" fmla="*/ 208 w 224"/>
                  <a:gd name="T31" fmla="*/ 92 h 147"/>
                  <a:gd name="T32" fmla="*/ 194 w 224"/>
                  <a:gd name="T33" fmla="*/ 86 h 147"/>
                  <a:gd name="T34" fmla="*/ 188 w 224"/>
                  <a:gd name="T35" fmla="*/ 93 h 147"/>
                  <a:gd name="T36" fmla="*/ 152 w 224"/>
                  <a:gd name="T37" fmla="*/ 64 h 147"/>
                  <a:gd name="T38" fmla="*/ 104 w 224"/>
                  <a:gd name="T39" fmla="*/ 68 h 147"/>
                  <a:gd name="T40" fmla="*/ 90 w 224"/>
                  <a:gd name="T41" fmla="*/ 62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39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6 h 147"/>
                  <a:gd name="T58" fmla="*/ 49 w 224"/>
                  <a:gd name="T59" fmla="*/ 53 h 147"/>
                  <a:gd name="T60" fmla="*/ 42 w 224"/>
                  <a:gd name="T61" fmla="*/ 47 h 147"/>
                  <a:gd name="T62" fmla="*/ 35 w 224"/>
                  <a:gd name="T63" fmla="*/ 34 h 147"/>
                  <a:gd name="T64" fmla="*/ 47 w 224"/>
                  <a:gd name="T65" fmla="*/ 26 h 147"/>
                  <a:gd name="T66" fmla="*/ 55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6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74">
                <a:extLst>
                  <a:ext uri="{FF2B5EF4-FFF2-40B4-BE49-F238E27FC236}">
                    <a16:creationId xmlns:a16="http://schemas.microsoft.com/office/drawing/2014/main" id="{1EBB6628-5C4A-D992-76C9-A65D8D88A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7 h 291"/>
                  <a:gd name="T8" fmla="*/ 40 w 166"/>
                  <a:gd name="T9" fmla="*/ 151 h 291"/>
                  <a:gd name="T10" fmla="*/ 84 w 166"/>
                  <a:gd name="T11" fmla="*/ 181 h 291"/>
                  <a:gd name="T12" fmla="*/ 100 w 166"/>
                  <a:gd name="T13" fmla="*/ 200 h 291"/>
                  <a:gd name="T14" fmla="*/ 109 w 166"/>
                  <a:gd name="T15" fmla="*/ 232 h 291"/>
                  <a:gd name="T16" fmla="*/ 113 w 166"/>
                  <a:gd name="T17" fmla="*/ 285 h 291"/>
                  <a:gd name="T18" fmla="*/ 121 w 166"/>
                  <a:gd name="T19" fmla="*/ 291 h 291"/>
                  <a:gd name="T20" fmla="*/ 152 w 166"/>
                  <a:gd name="T21" fmla="*/ 262 h 291"/>
                  <a:gd name="T22" fmla="*/ 149 w 166"/>
                  <a:gd name="T23" fmla="*/ 236 h 291"/>
                  <a:gd name="T24" fmla="*/ 166 w 166"/>
                  <a:gd name="T25" fmla="*/ 200 h 291"/>
                  <a:gd name="T26" fmla="*/ 158 w 166"/>
                  <a:gd name="T27" fmla="*/ 181 h 291"/>
                  <a:gd name="T28" fmla="*/ 134 w 166"/>
                  <a:gd name="T29" fmla="*/ 149 h 291"/>
                  <a:gd name="T30" fmla="*/ 128 w 166"/>
                  <a:gd name="T31" fmla="*/ 83 h 291"/>
                  <a:gd name="T32" fmla="*/ 73 w 166"/>
                  <a:gd name="T33" fmla="*/ 68 h 291"/>
                  <a:gd name="T34" fmla="*/ 28 w 166"/>
                  <a:gd name="T35" fmla="*/ 12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75">
                <a:extLst>
                  <a:ext uri="{FF2B5EF4-FFF2-40B4-BE49-F238E27FC236}">
                    <a16:creationId xmlns:a16="http://schemas.microsoft.com/office/drawing/2014/main" id="{97855DC6-423C-7D8C-6AF3-732182084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21 w 21"/>
                  <a:gd name="T1" fmla="*/ 13 h 14"/>
                  <a:gd name="T2" fmla="*/ 13 w 21"/>
                  <a:gd name="T3" fmla="*/ 0 h 14"/>
                  <a:gd name="T4" fmla="*/ 0 w 21"/>
                  <a:gd name="T5" fmla="*/ 1 h 14"/>
                  <a:gd name="T6" fmla="*/ 7 w 21"/>
                  <a:gd name="T7" fmla="*/ 14 h 14"/>
                  <a:gd name="T8" fmla="*/ 2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13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lnTo>
                      <a:pt x="2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76">
                <a:extLst>
                  <a:ext uri="{FF2B5EF4-FFF2-40B4-BE49-F238E27FC236}">
                    <a16:creationId xmlns:a16="http://schemas.microsoft.com/office/drawing/2014/main" id="{49E96594-43C1-C146-8F93-9A96680A2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0 w 22"/>
                  <a:gd name="T1" fmla="*/ 8 h 19"/>
                  <a:gd name="T2" fmla="*/ 1 w 22"/>
                  <a:gd name="T3" fmla="*/ 15 h 19"/>
                  <a:gd name="T4" fmla="*/ 22 w 22"/>
                  <a:gd name="T5" fmla="*/ 19 h 19"/>
                  <a:gd name="T6" fmla="*/ 12 w 22"/>
                  <a:gd name="T7" fmla="*/ 0 h 19"/>
                  <a:gd name="T8" fmla="*/ 0 w 22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0" y="8"/>
                    </a:move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77">
                <a:extLst>
                  <a:ext uri="{FF2B5EF4-FFF2-40B4-BE49-F238E27FC236}">
                    <a16:creationId xmlns:a16="http://schemas.microsoft.com/office/drawing/2014/main" id="{26FB0E3B-2772-A7CE-F404-D4B3237814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16 w 16"/>
                  <a:gd name="T1" fmla="*/ 40 h 40"/>
                  <a:gd name="T2" fmla="*/ 12 w 16"/>
                  <a:gd name="T3" fmla="*/ 0 h 40"/>
                  <a:gd name="T4" fmla="*/ 5 w 16"/>
                  <a:gd name="T5" fmla="*/ 0 h 40"/>
                  <a:gd name="T6" fmla="*/ 0 w 16"/>
                  <a:gd name="T7" fmla="*/ 15 h 40"/>
                  <a:gd name="T8" fmla="*/ 9 w 16"/>
                  <a:gd name="T9" fmla="*/ 40 h 40"/>
                  <a:gd name="T10" fmla="*/ 16 w 16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16" y="40"/>
                    </a:moveTo>
                    <a:lnTo>
                      <a:pt x="12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6" y="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78">
                <a:extLst>
                  <a:ext uri="{FF2B5EF4-FFF2-40B4-BE49-F238E27FC236}">
                    <a16:creationId xmlns:a16="http://schemas.microsoft.com/office/drawing/2014/main" id="{EB9F96E4-81F1-3954-E26B-F47EE8D9E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0 w 7"/>
                  <a:gd name="T1" fmla="*/ 7 h 27"/>
                  <a:gd name="T2" fmla="*/ 2 w 7"/>
                  <a:gd name="T3" fmla="*/ 27 h 27"/>
                  <a:gd name="T4" fmla="*/ 7 w 7"/>
                  <a:gd name="T5" fmla="*/ 20 h 27"/>
                  <a:gd name="T6" fmla="*/ 5 w 7"/>
                  <a:gd name="T7" fmla="*/ 0 h 27"/>
                  <a:gd name="T8" fmla="*/ 0 w 7"/>
                  <a:gd name="T9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0" y="7"/>
                    </a:move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79">
                <a:extLst>
                  <a:ext uri="{FF2B5EF4-FFF2-40B4-BE49-F238E27FC236}">
                    <a16:creationId xmlns:a16="http://schemas.microsoft.com/office/drawing/2014/main" id="{CE84903C-C4DC-374B-4F6F-0AF729240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3305"/>
                <a:ext cx="16" cy="20"/>
              </a:xfrm>
              <a:custGeom>
                <a:avLst/>
                <a:gdLst>
                  <a:gd name="T0" fmla="*/ 41 w 48"/>
                  <a:gd name="T1" fmla="*/ 59 h 59"/>
                  <a:gd name="T2" fmla="*/ 21 w 48"/>
                  <a:gd name="T3" fmla="*/ 54 h 59"/>
                  <a:gd name="T4" fmla="*/ 8 w 48"/>
                  <a:gd name="T5" fmla="*/ 48 h 59"/>
                  <a:gd name="T6" fmla="*/ 0 w 48"/>
                  <a:gd name="T7" fmla="*/ 42 h 59"/>
                  <a:gd name="T8" fmla="*/ 4 w 48"/>
                  <a:gd name="T9" fmla="*/ 22 h 59"/>
                  <a:gd name="T10" fmla="*/ 17 w 48"/>
                  <a:gd name="T11" fmla="*/ 13 h 59"/>
                  <a:gd name="T12" fmla="*/ 22 w 48"/>
                  <a:gd name="T13" fmla="*/ 0 h 59"/>
                  <a:gd name="T14" fmla="*/ 37 w 48"/>
                  <a:gd name="T15" fmla="*/ 11 h 59"/>
                  <a:gd name="T16" fmla="*/ 25 w 48"/>
                  <a:gd name="T17" fmla="*/ 26 h 59"/>
                  <a:gd name="T18" fmla="*/ 33 w 48"/>
                  <a:gd name="T19" fmla="*/ 39 h 59"/>
                  <a:gd name="T20" fmla="*/ 48 w 48"/>
                  <a:gd name="T21" fmla="*/ 51 h 59"/>
                  <a:gd name="T22" fmla="*/ 41 w 48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59">
                    <a:moveTo>
                      <a:pt x="41" y="59"/>
                    </a:moveTo>
                    <a:lnTo>
                      <a:pt x="21" y="54"/>
                    </a:lnTo>
                    <a:lnTo>
                      <a:pt x="8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  <a:lnTo>
                      <a:pt x="22" y="0"/>
                    </a:lnTo>
                    <a:lnTo>
                      <a:pt x="37" y="11"/>
                    </a:lnTo>
                    <a:lnTo>
                      <a:pt x="25" y="26"/>
                    </a:lnTo>
                    <a:lnTo>
                      <a:pt x="33" y="39"/>
                    </a:lnTo>
                    <a:lnTo>
                      <a:pt x="48" y="51"/>
                    </a:lnTo>
                    <a:lnTo>
                      <a:pt x="41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80">
                <a:extLst>
                  <a:ext uri="{FF2B5EF4-FFF2-40B4-BE49-F238E27FC236}">
                    <a16:creationId xmlns:a16="http://schemas.microsoft.com/office/drawing/2014/main" id="{7DC2548C-79CB-6F08-4BA5-41220254E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1" y="3035"/>
                <a:ext cx="294" cy="631"/>
              </a:xfrm>
              <a:custGeom>
                <a:avLst/>
                <a:gdLst>
                  <a:gd name="T0" fmla="*/ 652 w 881"/>
                  <a:gd name="T1" fmla="*/ 0 h 1894"/>
                  <a:gd name="T2" fmla="*/ 625 w 881"/>
                  <a:gd name="T3" fmla="*/ 9 h 1894"/>
                  <a:gd name="T4" fmla="*/ 634 w 881"/>
                  <a:gd name="T5" fmla="*/ 103 h 1894"/>
                  <a:gd name="T6" fmla="*/ 620 w 881"/>
                  <a:gd name="T7" fmla="*/ 170 h 1894"/>
                  <a:gd name="T8" fmla="*/ 635 w 881"/>
                  <a:gd name="T9" fmla="*/ 250 h 1894"/>
                  <a:gd name="T10" fmla="*/ 619 w 881"/>
                  <a:gd name="T11" fmla="*/ 372 h 1894"/>
                  <a:gd name="T12" fmla="*/ 570 w 881"/>
                  <a:gd name="T13" fmla="*/ 343 h 1894"/>
                  <a:gd name="T14" fmla="*/ 455 w 881"/>
                  <a:gd name="T15" fmla="*/ 340 h 1894"/>
                  <a:gd name="T16" fmla="*/ 403 w 881"/>
                  <a:gd name="T17" fmla="*/ 426 h 1894"/>
                  <a:gd name="T18" fmla="*/ 291 w 881"/>
                  <a:gd name="T19" fmla="*/ 456 h 1894"/>
                  <a:gd name="T20" fmla="*/ 248 w 881"/>
                  <a:gd name="T21" fmla="*/ 494 h 1894"/>
                  <a:gd name="T22" fmla="*/ 202 w 881"/>
                  <a:gd name="T23" fmla="*/ 518 h 1894"/>
                  <a:gd name="T24" fmla="*/ 180 w 881"/>
                  <a:gd name="T25" fmla="*/ 561 h 1894"/>
                  <a:gd name="T26" fmla="*/ 159 w 881"/>
                  <a:gd name="T27" fmla="*/ 549 h 1894"/>
                  <a:gd name="T28" fmla="*/ 124 w 881"/>
                  <a:gd name="T29" fmla="*/ 539 h 1894"/>
                  <a:gd name="T30" fmla="*/ 126 w 881"/>
                  <a:gd name="T31" fmla="*/ 566 h 1894"/>
                  <a:gd name="T32" fmla="*/ 84 w 881"/>
                  <a:gd name="T33" fmla="*/ 617 h 1894"/>
                  <a:gd name="T34" fmla="*/ 96 w 881"/>
                  <a:gd name="T35" fmla="*/ 669 h 1894"/>
                  <a:gd name="T36" fmla="*/ 81 w 881"/>
                  <a:gd name="T37" fmla="*/ 724 h 1894"/>
                  <a:gd name="T38" fmla="*/ 48 w 881"/>
                  <a:gd name="T39" fmla="*/ 734 h 1894"/>
                  <a:gd name="T40" fmla="*/ 19 w 881"/>
                  <a:gd name="T41" fmla="*/ 777 h 1894"/>
                  <a:gd name="T42" fmla="*/ 3 w 881"/>
                  <a:gd name="T43" fmla="*/ 819 h 1894"/>
                  <a:gd name="T44" fmla="*/ 59 w 881"/>
                  <a:gd name="T45" fmla="*/ 848 h 1894"/>
                  <a:gd name="T46" fmla="*/ 117 w 881"/>
                  <a:gd name="T47" fmla="*/ 895 h 1894"/>
                  <a:gd name="T48" fmla="*/ 21 w 881"/>
                  <a:gd name="T49" fmla="*/ 945 h 1894"/>
                  <a:gd name="T50" fmla="*/ 44 w 881"/>
                  <a:gd name="T51" fmla="*/ 1050 h 1894"/>
                  <a:gd name="T52" fmla="*/ 148 w 881"/>
                  <a:gd name="T53" fmla="*/ 1081 h 1894"/>
                  <a:gd name="T54" fmla="*/ 169 w 881"/>
                  <a:gd name="T55" fmla="*/ 1166 h 1894"/>
                  <a:gd name="T56" fmla="*/ 121 w 881"/>
                  <a:gd name="T57" fmla="*/ 1231 h 1894"/>
                  <a:gd name="T58" fmla="*/ 96 w 881"/>
                  <a:gd name="T59" fmla="*/ 1314 h 1894"/>
                  <a:gd name="T60" fmla="*/ 207 w 881"/>
                  <a:gd name="T61" fmla="*/ 1283 h 1894"/>
                  <a:gd name="T62" fmla="*/ 250 w 881"/>
                  <a:gd name="T63" fmla="*/ 1313 h 1894"/>
                  <a:gd name="T64" fmla="*/ 200 w 881"/>
                  <a:gd name="T65" fmla="*/ 1432 h 1894"/>
                  <a:gd name="T66" fmla="*/ 167 w 881"/>
                  <a:gd name="T67" fmla="*/ 1502 h 1894"/>
                  <a:gd name="T68" fmla="*/ 240 w 881"/>
                  <a:gd name="T69" fmla="*/ 1502 h 1894"/>
                  <a:gd name="T70" fmla="*/ 290 w 881"/>
                  <a:gd name="T71" fmla="*/ 1531 h 1894"/>
                  <a:gd name="T72" fmla="*/ 330 w 881"/>
                  <a:gd name="T73" fmla="*/ 1595 h 1894"/>
                  <a:gd name="T74" fmla="*/ 268 w 881"/>
                  <a:gd name="T75" fmla="*/ 1654 h 1894"/>
                  <a:gd name="T76" fmla="*/ 321 w 881"/>
                  <a:gd name="T77" fmla="*/ 1716 h 1894"/>
                  <a:gd name="T78" fmla="*/ 357 w 881"/>
                  <a:gd name="T79" fmla="*/ 1747 h 1894"/>
                  <a:gd name="T80" fmla="*/ 522 w 881"/>
                  <a:gd name="T81" fmla="*/ 1791 h 1894"/>
                  <a:gd name="T82" fmla="*/ 563 w 881"/>
                  <a:gd name="T83" fmla="*/ 1868 h 1894"/>
                  <a:gd name="T84" fmla="*/ 659 w 881"/>
                  <a:gd name="T85" fmla="*/ 1886 h 1894"/>
                  <a:gd name="T86" fmla="*/ 668 w 881"/>
                  <a:gd name="T87" fmla="*/ 1832 h 1894"/>
                  <a:gd name="T88" fmla="*/ 708 w 881"/>
                  <a:gd name="T89" fmla="*/ 1760 h 1894"/>
                  <a:gd name="T90" fmla="*/ 763 w 881"/>
                  <a:gd name="T91" fmla="*/ 1635 h 1894"/>
                  <a:gd name="T92" fmla="*/ 709 w 881"/>
                  <a:gd name="T93" fmla="*/ 1633 h 1894"/>
                  <a:gd name="T94" fmla="*/ 719 w 881"/>
                  <a:gd name="T95" fmla="*/ 1599 h 1894"/>
                  <a:gd name="T96" fmla="*/ 775 w 881"/>
                  <a:gd name="T97" fmla="*/ 1552 h 1894"/>
                  <a:gd name="T98" fmla="*/ 789 w 881"/>
                  <a:gd name="T99" fmla="*/ 1485 h 1894"/>
                  <a:gd name="T100" fmla="*/ 783 w 881"/>
                  <a:gd name="T101" fmla="*/ 1337 h 1894"/>
                  <a:gd name="T102" fmla="*/ 771 w 881"/>
                  <a:gd name="T103" fmla="*/ 1292 h 1894"/>
                  <a:gd name="T104" fmla="*/ 776 w 881"/>
                  <a:gd name="T105" fmla="*/ 1203 h 1894"/>
                  <a:gd name="T106" fmla="*/ 869 w 881"/>
                  <a:gd name="T107" fmla="*/ 819 h 1894"/>
                  <a:gd name="T108" fmla="*/ 840 w 881"/>
                  <a:gd name="T109" fmla="*/ 647 h 1894"/>
                  <a:gd name="T110" fmla="*/ 804 w 881"/>
                  <a:gd name="T111" fmla="*/ 483 h 1894"/>
                  <a:gd name="T112" fmla="*/ 734 w 881"/>
                  <a:gd name="T113" fmla="*/ 389 h 1894"/>
                  <a:gd name="T114" fmla="*/ 759 w 881"/>
                  <a:gd name="T115" fmla="*/ 225 h 1894"/>
                  <a:gd name="T116" fmla="*/ 710 w 881"/>
                  <a:gd name="T117" fmla="*/ 48 h 1894"/>
                  <a:gd name="T118" fmla="*/ 692 w 881"/>
                  <a:gd name="T119" fmla="*/ 2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1" h="1894">
                    <a:moveTo>
                      <a:pt x="692" y="2"/>
                    </a:moveTo>
                    <a:lnTo>
                      <a:pt x="652" y="0"/>
                    </a:lnTo>
                    <a:lnTo>
                      <a:pt x="632" y="9"/>
                    </a:lnTo>
                    <a:lnTo>
                      <a:pt x="625" y="9"/>
                    </a:lnTo>
                    <a:lnTo>
                      <a:pt x="620" y="22"/>
                    </a:lnTo>
                    <a:lnTo>
                      <a:pt x="634" y="103"/>
                    </a:lnTo>
                    <a:lnTo>
                      <a:pt x="610" y="131"/>
                    </a:lnTo>
                    <a:lnTo>
                      <a:pt x="620" y="170"/>
                    </a:lnTo>
                    <a:lnTo>
                      <a:pt x="603" y="206"/>
                    </a:lnTo>
                    <a:lnTo>
                      <a:pt x="635" y="250"/>
                    </a:lnTo>
                    <a:lnTo>
                      <a:pt x="640" y="309"/>
                    </a:lnTo>
                    <a:lnTo>
                      <a:pt x="619" y="372"/>
                    </a:lnTo>
                    <a:lnTo>
                      <a:pt x="600" y="388"/>
                    </a:lnTo>
                    <a:lnTo>
                      <a:pt x="570" y="343"/>
                    </a:lnTo>
                    <a:lnTo>
                      <a:pt x="535" y="333"/>
                    </a:lnTo>
                    <a:lnTo>
                      <a:pt x="455" y="340"/>
                    </a:lnTo>
                    <a:lnTo>
                      <a:pt x="405" y="385"/>
                    </a:lnTo>
                    <a:lnTo>
                      <a:pt x="403" y="426"/>
                    </a:lnTo>
                    <a:lnTo>
                      <a:pt x="371" y="449"/>
                    </a:lnTo>
                    <a:lnTo>
                      <a:pt x="291" y="456"/>
                    </a:lnTo>
                    <a:lnTo>
                      <a:pt x="259" y="473"/>
                    </a:lnTo>
                    <a:lnTo>
                      <a:pt x="248" y="494"/>
                    </a:lnTo>
                    <a:lnTo>
                      <a:pt x="201" y="505"/>
                    </a:lnTo>
                    <a:lnTo>
                      <a:pt x="202" y="518"/>
                    </a:lnTo>
                    <a:lnTo>
                      <a:pt x="198" y="546"/>
                    </a:lnTo>
                    <a:lnTo>
                      <a:pt x="180" y="561"/>
                    </a:lnTo>
                    <a:lnTo>
                      <a:pt x="167" y="562"/>
                    </a:lnTo>
                    <a:lnTo>
                      <a:pt x="159" y="549"/>
                    </a:lnTo>
                    <a:lnTo>
                      <a:pt x="132" y="552"/>
                    </a:lnTo>
                    <a:lnTo>
                      <a:pt x="124" y="539"/>
                    </a:lnTo>
                    <a:lnTo>
                      <a:pt x="118" y="546"/>
                    </a:lnTo>
                    <a:lnTo>
                      <a:pt x="126" y="566"/>
                    </a:lnTo>
                    <a:lnTo>
                      <a:pt x="123" y="600"/>
                    </a:lnTo>
                    <a:lnTo>
                      <a:pt x="84" y="617"/>
                    </a:lnTo>
                    <a:lnTo>
                      <a:pt x="75" y="658"/>
                    </a:lnTo>
                    <a:lnTo>
                      <a:pt x="96" y="669"/>
                    </a:lnTo>
                    <a:lnTo>
                      <a:pt x="79" y="698"/>
                    </a:lnTo>
                    <a:lnTo>
                      <a:pt x="81" y="724"/>
                    </a:lnTo>
                    <a:lnTo>
                      <a:pt x="62" y="733"/>
                    </a:lnTo>
                    <a:lnTo>
                      <a:pt x="48" y="734"/>
                    </a:lnTo>
                    <a:lnTo>
                      <a:pt x="45" y="768"/>
                    </a:lnTo>
                    <a:lnTo>
                      <a:pt x="19" y="777"/>
                    </a:lnTo>
                    <a:lnTo>
                      <a:pt x="0" y="793"/>
                    </a:lnTo>
                    <a:lnTo>
                      <a:pt x="3" y="819"/>
                    </a:lnTo>
                    <a:lnTo>
                      <a:pt x="56" y="814"/>
                    </a:lnTo>
                    <a:lnTo>
                      <a:pt x="59" y="848"/>
                    </a:lnTo>
                    <a:lnTo>
                      <a:pt x="94" y="865"/>
                    </a:lnTo>
                    <a:lnTo>
                      <a:pt x="117" y="895"/>
                    </a:lnTo>
                    <a:lnTo>
                      <a:pt x="112" y="910"/>
                    </a:lnTo>
                    <a:lnTo>
                      <a:pt x="21" y="945"/>
                    </a:lnTo>
                    <a:lnTo>
                      <a:pt x="30" y="971"/>
                    </a:lnTo>
                    <a:lnTo>
                      <a:pt x="44" y="1050"/>
                    </a:lnTo>
                    <a:lnTo>
                      <a:pt x="115" y="1084"/>
                    </a:lnTo>
                    <a:lnTo>
                      <a:pt x="148" y="1081"/>
                    </a:lnTo>
                    <a:lnTo>
                      <a:pt x="188" y="1144"/>
                    </a:lnTo>
                    <a:lnTo>
                      <a:pt x="169" y="1166"/>
                    </a:lnTo>
                    <a:lnTo>
                      <a:pt x="131" y="1190"/>
                    </a:lnTo>
                    <a:lnTo>
                      <a:pt x="121" y="1231"/>
                    </a:lnTo>
                    <a:lnTo>
                      <a:pt x="83" y="1255"/>
                    </a:lnTo>
                    <a:lnTo>
                      <a:pt x="96" y="1314"/>
                    </a:lnTo>
                    <a:lnTo>
                      <a:pt x="169" y="1308"/>
                    </a:lnTo>
                    <a:lnTo>
                      <a:pt x="207" y="1283"/>
                    </a:lnTo>
                    <a:lnTo>
                      <a:pt x="234" y="1288"/>
                    </a:lnTo>
                    <a:lnTo>
                      <a:pt x="250" y="1313"/>
                    </a:lnTo>
                    <a:lnTo>
                      <a:pt x="232" y="1409"/>
                    </a:lnTo>
                    <a:lnTo>
                      <a:pt x="200" y="1432"/>
                    </a:lnTo>
                    <a:lnTo>
                      <a:pt x="197" y="1466"/>
                    </a:lnTo>
                    <a:lnTo>
                      <a:pt x="167" y="1502"/>
                    </a:lnTo>
                    <a:lnTo>
                      <a:pt x="195" y="1520"/>
                    </a:lnTo>
                    <a:lnTo>
                      <a:pt x="240" y="1502"/>
                    </a:lnTo>
                    <a:lnTo>
                      <a:pt x="257" y="1533"/>
                    </a:lnTo>
                    <a:lnTo>
                      <a:pt x="290" y="1531"/>
                    </a:lnTo>
                    <a:lnTo>
                      <a:pt x="360" y="1551"/>
                    </a:lnTo>
                    <a:lnTo>
                      <a:pt x="330" y="1595"/>
                    </a:lnTo>
                    <a:lnTo>
                      <a:pt x="278" y="1626"/>
                    </a:lnTo>
                    <a:lnTo>
                      <a:pt x="268" y="1654"/>
                    </a:lnTo>
                    <a:lnTo>
                      <a:pt x="279" y="1700"/>
                    </a:lnTo>
                    <a:lnTo>
                      <a:pt x="321" y="1716"/>
                    </a:lnTo>
                    <a:lnTo>
                      <a:pt x="330" y="1742"/>
                    </a:lnTo>
                    <a:lnTo>
                      <a:pt x="357" y="1747"/>
                    </a:lnTo>
                    <a:lnTo>
                      <a:pt x="400" y="1769"/>
                    </a:lnTo>
                    <a:lnTo>
                      <a:pt x="522" y="1791"/>
                    </a:lnTo>
                    <a:lnTo>
                      <a:pt x="559" y="1822"/>
                    </a:lnTo>
                    <a:lnTo>
                      <a:pt x="563" y="1868"/>
                    </a:lnTo>
                    <a:lnTo>
                      <a:pt x="647" y="1894"/>
                    </a:lnTo>
                    <a:lnTo>
                      <a:pt x="659" y="1886"/>
                    </a:lnTo>
                    <a:lnTo>
                      <a:pt x="689" y="1850"/>
                    </a:lnTo>
                    <a:lnTo>
                      <a:pt x="668" y="1832"/>
                    </a:lnTo>
                    <a:lnTo>
                      <a:pt x="666" y="1818"/>
                    </a:lnTo>
                    <a:lnTo>
                      <a:pt x="708" y="1760"/>
                    </a:lnTo>
                    <a:lnTo>
                      <a:pt x="710" y="1707"/>
                    </a:lnTo>
                    <a:lnTo>
                      <a:pt x="763" y="1635"/>
                    </a:lnTo>
                    <a:lnTo>
                      <a:pt x="735" y="1624"/>
                    </a:lnTo>
                    <a:lnTo>
                      <a:pt x="709" y="1633"/>
                    </a:lnTo>
                    <a:lnTo>
                      <a:pt x="708" y="1620"/>
                    </a:lnTo>
                    <a:lnTo>
                      <a:pt x="719" y="1599"/>
                    </a:lnTo>
                    <a:lnTo>
                      <a:pt x="752" y="1588"/>
                    </a:lnTo>
                    <a:lnTo>
                      <a:pt x="775" y="1552"/>
                    </a:lnTo>
                    <a:lnTo>
                      <a:pt x="773" y="1526"/>
                    </a:lnTo>
                    <a:lnTo>
                      <a:pt x="789" y="1485"/>
                    </a:lnTo>
                    <a:lnTo>
                      <a:pt x="781" y="1391"/>
                    </a:lnTo>
                    <a:lnTo>
                      <a:pt x="783" y="1337"/>
                    </a:lnTo>
                    <a:lnTo>
                      <a:pt x="774" y="1318"/>
                    </a:lnTo>
                    <a:lnTo>
                      <a:pt x="771" y="1292"/>
                    </a:lnTo>
                    <a:lnTo>
                      <a:pt x="781" y="1243"/>
                    </a:lnTo>
                    <a:lnTo>
                      <a:pt x="776" y="1203"/>
                    </a:lnTo>
                    <a:lnTo>
                      <a:pt x="881" y="1026"/>
                    </a:lnTo>
                    <a:lnTo>
                      <a:pt x="869" y="819"/>
                    </a:lnTo>
                    <a:lnTo>
                      <a:pt x="840" y="727"/>
                    </a:lnTo>
                    <a:lnTo>
                      <a:pt x="840" y="647"/>
                    </a:lnTo>
                    <a:lnTo>
                      <a:pt x="821" y="522"/>
                    </a:lnTo>
                    <a:lnTo>
                      <a:pt x="804" y="483"/>
                    </a:lnTo>
                    <a:lnTo>
                      <a:pt x="796" y="470"/>
                    </a:lnTo>
                    <a:lnTo>
                      <a:pt x="734" y="389"/>
                    </a:lnTo>
                    <a:lnTo>
                      <a:pt x="745" y="280"/>
                    </a:lnTo>
                    <a:lnTo>
                      <a:pt x="759" y="225"/>
                    </a:lnTo>
                    <a:lnTo>
                      <a:pt x="727" y="87"/>
                    </a:lnTo>
                    <a:lnTo>
                      <a:pt x="710" y="48"/>
                    </a:lnTo>
                    <a:lnTo>
                      <a:pt x="714" y="21"/>
                    </a:lnTo>
                    <a:lnTo>
                      <a:pt x="692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81">
                <a:extLst>
                  <a:ext uri="{FF2B5EF4-FFF2-40B4-BE49-F238E27FC236}">
                    <a16:creationId xmlns:a16="http://schemas.microsoft.com/office/drawing/2014/main" id="{5D1166EC-4D88-CC97-064A-A1B3E26DD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3" y="3491"/>
                <a:ext cx="5" cy="7"/>
              </a:xfrm>
              <a:custGeom>
                <a:avLst/>
                <a:gdLst>
                  <a:gd name="T0" fmla="*/ 0 w 15"/>
                  <a:gd name="T1" fmla="*/ 6 h 20"/>
                  <a:gd name="T2" fmla="*/ 2 w 15"/>
                  <a:gd name="T3" fmla="*/ 20 h 20"/>
                  <a:gd name="T4" fmla="*/ 15 w 15"/>
                  <a:gd name="T5" fmla="*/ 13 h 20"/>
                  <a:gd name="T6" fmla="*/ 14 w 15"/>
                  <a:gd name="T7" fmla="*/ 5 h 20"/>
                  <a:gd name="T8" fmla="*/ 6 w 15"/>
                  <a:gd name="T9" fmla="*/ 0 h 20"/>
                  <a:gd name="T10" fmla="*/ 0 w 15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0">
                    <a:moveTo>
                      <a:pt x="0" y="6"/>
                    </a:moveTo>
                    <a:lnTo>
                      <a:pt x="2" y="20"/>
                    </a:lnTo>
                    <a:lnTo>
                      <a:pt x="15" y="13"/>
                    </a:lnTo>
                    <a:lnTo>
                      <a:pt x="14" y="5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82">
                <a:extLst>
                  <a:ext uri="{FF2B5EF4-FFF2-40B4-BE49-F238E27FC236}">
                    <a16:creationId xmlns:a16="http://schemas.microsoft.com/office/drawing/2014/main" id="{C32EE05B-34F4-64DD-124C-A32B48B0D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" y="3660"/>
                <a:ext cx="7" cy="9"/>
              </a:xfrm>
              <a:custGeom>
                <a:avLst/>
                <a:gdLst>
                  <a:gd name="T0" fmla="*/ 15 w 20"/>
                  <a:gd name="T1" fmla="*/ 27 h 27"/>
                  <a:gd name="T2" fmla="*/ 20 w 20"/>
                  <a:gd name="T3" fmla="*/ 19 h 27"/>
                  <a:gd name="T4" fmla="*/ 5 w 20"/>
                  <a:gd name="T5" fmla="*/ 0 h 27"/>
                  <a:gd name="T6" fmla="*/ 0 w 20"/>
                  <a:gd name="T7" fmla="*/ 15 h 27"/>
                  <a:gd name="T8" fmla="*/ 14 w 20"/>
                  <a:gd name="T9" fmla="*/ 20 h 27"/>
                  <a:gd name="T10" fmla="*/ 15 w 20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15" y="27"/>
                    </a:moveTo>
                    <a:lnTo>
                      <a:pt x="20" y="19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14" y="20"/>
                    </a:lnTo>
                    <a:lnTo>
                      <a:pt x="15" y="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83">
                <a:extLst>
                  <a:ext uri="{FF2B5EF4-FFF2-40B4-BE49-F238E27FC236}">
                    <a16:creationId xmlns:a16="http://schemas.microsoft.com/office/drawing/2014/main" id="{52659A77-C040-8579-7D6E-109E9DA2FE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5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84">
                <a:extLst>
                  <a:ext uri="{FF2B5EF4-FFF2-40B4-BE49-F238E27FC236}">
                    <a16:creationId xmlns:a16="http://schemas.microsoft.com/office/drawing/2014/main" id="{B65F38ED-2DFF-70F7-5E96-C56F468D2C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41 w 47"/>
                  <a:gd name="T1" fmla="*/ 24 h 28"/>
                  <a:gd name="T2" fmla="*/ 47 w 47"/>
                  <a:gd name="T3" fmla="*/ 17 h 28"/>
                  <a:gd name="T4" fmla="*/ 32 w 47"/>
                  <a:gd name="T5" fmla="*/ 5 h 28"/>
                  <a:gd name="T6" fmla="*/ 20 w 47"/>
                  <a:gd name="T7" fmla="*/ 13 h 28"/>
                  <a:gd name="T8" fmla="*/ 12 w 47"/>
                  <a:gd name="T9" fmla="*/ 0 h 28"/>
                  <a:gd name="T10" fmla="*/ 0 w 47"/>
                  <a:gd name="T11" fmla="*/ 15 h 28"/>
                  <a:gd name="T12" fmla="*/ 8 w 47"/>
                  <a:gd name="T13" fmla="*/ 28 h 28"/>
                  <a:gd name="T14" fmla="*/ 27 w 47"/>
                  <a:gd name="T15" fmla="*/ 19 h 28"/>
                  <a:gd name="T16" fmla="*/ 41 w 47"/>
                  <a:gd name="T17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41" y="24"/>
                    </a:move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lnTo>
                      <a:pt x="41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85">
                <a:extLst>
                  <a:ext uri="{FF2B5EF4-FFF2-40B4-BE49-F238E27FC236}">
                    <a16:creationId xmlns:a16="http://schemas.microsoft.com/office/drawing/2014/main" id="{21F7AD23-2518-3B7B-B96A-4442152FBF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0 w 14"/>
                  <a:gd name="T1" fmla="*/ 1 h 13"/>
                  <a:gd name="T2" fmla="*/ 1 w 14"/>
                  <a:gd name="T3" fmla="*/ 13 h 13"/>
                  <a:gd name="T4" fmla="*/ 8 w 14"/>
                  <a:gd name="T5" fmla="*/ 13 h 13"/>
                  <a:gd name="T6" fmla="*/ 14 w 14"/>
                  <a:gd name="T7" fmla="*/ 6 h 13"/>
                  <a:gd name="T8" fmla="*/ 6 w 14"/>
                  <a:gd name="T9" fmla="*/ 0 h 13"/>
                  <a:gd name="T10" fmla="*/ 0 w 14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0" y="1"/>
                    </a:moveTo>
                    <a:lnTo>
                      <a:pt x="1" y="13"/>
                    </a:ln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86">
                <a:extLst>
                  <a:ext uri="{FF2B5EF4-FFF2-40B4-BE49-F238E27FC236}">
                    <a16:creationId xmlns:a16="http://schemas.microsoft.com/office/drawing/2014/main" id="{7AE8CAC9-7D6E-4E5B-B433-72566C1B8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35 w 73"/>
                  <a:gd name="T1" fmla="*/ 50 h 50"/>
                  <a:gd name="T2" fmla="*/ 41 w 73"/>
                  <a:gd name="T3" fmla="*/ 36 h 50"/>
                  <a:gd name="T4" fmla="*/ 73 w 73"/>
                  <a:gd name="T5" fmla="*/ 27 h 50"/>
                  <a:gd name="T6" fmla="*/ 71 w 73"/>
                  <a:gd name="T7" fmla="*/ 7 h 50"/>
                  <a:gd name="T8" fmla="*/ 64 w 73"/>
                  <a:gd name="T9" fmla="*/ 0 h 50"/>
                  <a:gd name="T10" fmla="*/ 52 w 73"/>
                  <a:gd name="T11" fmla="*/ 15 h 50"/>
                  <a:gd name="T12" fmla="*/ 39 w 73"/>
                  <a:gd name="T13" fmla="*/ 16 h 50"/>
                  <a:gd name="T14" fmla="*/ 40 w 73"/>
                  <a:gd name="T15" fmla="*/ 22 h 50"/>
                  <a:gd name="T16" fmla="*/ 33 w 73"/>
                  <a:gd name="T17" fmla="*/ 30 h 50"/>
                  <a:gd name="T18" fmla="*/ 12 w 73"/>
                  <a:gd name="T19" fmla="*/ 18 h 50"/>
                  <a:gd name="T20" fmla="*/ 0 w 73"/>
                  <a:gd name="T21" fmla="*/ 33 h 50"/>
                  <a:gd name="T22" fmla="*/ 28 w 73"/>
                  <a:gd name="T23" fmla="*/ 44 h 50"/>
                  <a:gd name="T24" fmla="*/ 35 w 73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35" y="50"/>
                    </a:move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lnTo>
                      <a:pt x="35" y="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87">
                <a:extLst>
                  <a:ext uri="{FF2B5EF4-FFF2-40B4-BE49-F238E27FC236}">
                    <a16:creationId xmlns:a16="http://schemas.microsoft.com/office/drawing/2014/main" id="{964DA000-87F5-2E31-C8BE-D752FEB21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0 w 63"/>
                  <a:gd name="T1" fmla="*/ 53 h 59"/>
                  <a:gd name="T2" fmla="*/ 8 w 63"/>
                  <a:gd name="T3" fmla="*/ 59 h 59"/>
                  <a:gd name="T4" fmla="*/ 13 w 63"/>
                  <a:gd name="T5" fmla="*/ 46 h 59"/>
                  <a:gd name="T6" fmla="*/ 33 w 63"/>
                  <a:gd name="T7" fmla="*/ 43 h 59"/>
                  <a:gd name="T8" fmla="*/ 32 w 63"/>
                  <a:gd name="T9" fmla="*/ 30 h 59"/>
                  <a:gd name="T10" fmla="*/ 44 w 63"/>
                  <a:gd name="T11" fmla="*/ 16 h 59"/>
                  <a:gd name="T12" fmla="*/ 63 w 63"/>
                  <a:gd name="T13" fmla="*/ 6 h 59"/>
                  <a:gd name="T14" fmla="*/ 63 w 63"/>
                  <a:gd name="T15" fmla="*/ 0 h 59"/>
                  <a:gd name="T16" fmla="*/ 30 w 63"/>
                  <a:gd name="T17" fmla="*/ 10 h 59"/>
                  <a:gd name="T18" fmla="*/ 18 w 63"/>
                  <a:gd name="T19" fmla="*/ 31 h 59"/>
                  <a:gd name="T20" fmla="*/ 5 w 63"/>
                  <a:gd name="T21" fmla="*/ 33 h 59"/>
                  <a:gd name="T22" fmla="*/ 0 w 63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0" y="53"/>
                    </a:move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88">
                <a:extLst>
                  <a:ext uri="{FF2B5EF4-FFF2-40B4-BE49-F238E27FC236}">
                    <a16:creationId xmlns:a16="http://schemas.microsoft.com/office/drawing/2014/main" id="{8DE6E058-5045-04BB-447E-AD530ABDEC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31 w 39"/>
                  <a:gd name="T1" fmla="*/ 0 h 29"/>
                  <a:gd name="T2" fmla="*/ 19 w 39"/>
                  <a:gd name="T3" fmla="*/ 9 h 29"/>
                  <a:gd name="T4" fmla="*/ 11 w 39"/>
                  <a:gd name="T5" fmla="*/ 9 h 29"/>
                  <a:gd name="T6" fmla="*/ 0 w 39"/>
                  <a:gd name="T7" fmla="*/ 24 h 29"/>
                  <a:gd name="T8" fmla="*/ 20 w 39"/>
                  <a:gd name="T9" fmla="*/ 29 h 29"/>
                  <a:gd name="T10" fmla="*/ 33 w 39"/>
                  <a:gd name="T11" fmla="*/ 28 h 29"/>
                  <a:gd name="T12" fmla="*/ 39 w 39"/>
                  <a:gd name="T13" fmla="*/ 13 h 29"/>
                  <a:gd name="T14" fmla="*/ 31 w 39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31" y="0"/>
                    </a:moveTo>
                    <a:lnTo>
                      <a:pt x="19" y="9"/>
                    </a:lnTo>
                    <a:lnTo>
                      <a:pt x="11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lnTo>
                      <a:pt x="3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89">
                <a:extLst>
                  <a:ext uri="{FF2B5EF4-FFF2-40B4-BE49-F238E27FC236}">
                    <a16:creationId xmlns:a16="http://schemas.microsoft.com/office/drawing/2014/main" id="{101FA465-FA42-8ECA-5856-E3C0F4B4A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0 w 14"/>
                  <a:gd name="T1" fmla="*/ 7 h 26"/>
                  <a:gd name="T2" fmla="*/ 8 w 14"/>
                  <a:gd name="T3" fmla="*/ 26 h 26"/>
                  <a:gd name="T4" fmla="*/ 14 w 14"/>
                  <a:gd name="T5" fmla="*/ 20 h 26"/>
                  <a:gd name="T6" fmla="*/ 12 w 14"/>
                  <a:gd name="T7" fmla="*/ 0 h 26"/>
                  <a:gd name="T8" fmla="*/ 0 w 14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0" y="7"/>
                    </a:move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90">
                <a:extLst>
                  <a:ext uri="{FF2B5EF4-FFF2-40B4-BE49-F238E27FC236}">
                    <a16:creationId xmlns:a16="http://schemas.microsoft.com/office/drawing/2014/main" id="{F89ED8BE-00A6-73B1-CAE4-DB6DAEC620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1 w 13"/>
                  <a:gd name="T1" fmla="*/ 20 h 20"/>
                  <a:gd name="T2" fmla="*/ 7 w 13"/>
                  <a:gd name="T3" fmla="*/ 20 h 20"/>
                  <a:gd name="T4" fmla="*/ 13 w 13"/>
                  <a:gd name="T5" fmla="*/ 6 h 20"/>
                  <a:gd name="T6" fmla="*/ 6 w 13"/>
                  <a:gd name="T7" fmla="*/ 0 h 20"/>
                  <a:gd name="T8" fmla="*/ 0 w 13"/>
                  <a:gd name="T9" fmla="*/ 7 h 20"/>
                  <a:gd name="T10" fmla="*/ 1 w 13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1" y="20"/>
                    </a:moveTo>
                    <a:lnTo>
                      <a:pt x="7" y="20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91">
                <a:extLst>
                  <a:ext uri="{FF2B5EF4-FFF2-40B4-BE49-F238E27FC236}">
                    <a16:creationId xmlns:a16="http://schemas.microsoft.com/office/drawing/2014/main" id="{F9E00D52-0DA9-A084-FE82-0A05822BC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13 w 14"/>
                  <a:gd name="T1" fmla="*/ 6 h 20"/>
                  <a:gd name="T2" fmla="*/ 6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3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6"/>
                    </a:moveTo>
                    <a:lnTo>
                      <a:pt x="6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Rectangle 92">
                <a:extLst>
                  <a:ext uri="{FF2B5EF4-FFF2-40B4-BE49-F238E27FC236}">
                    <a16:creationId xmlns:a16="http://schemas.microsoft.com/office/drawing/2014/main" id="{55E0C845-3D21-FD8F-409C-244F6602D8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3" y="366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3" name="Rectangle 93">
                <a:extLst>
                  <a:ext uri="{FF2B5EF4-FFF2-40B4-BE49-F238E27FC236}">
                    <a16:creationId xmlns:a16="http://schemas.microsoft.com/office/drawing/2014/main" id="{DE5D643B-B0A4-6D06-3B98-F94E815113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62" y="356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4" name="Rectangle 94">
                <a:extLst>
                  <a:ext uri="{FF2B5EF4-FFF2-40B4-BE49-F238E27FC236}">
                    <a16:creationId xmlns:a16="http://schemas.microsoft.com/office/drawing/2014/main" id="{6D7E0E2E-2ED1-5E3E-CC92-3AE2F3DA75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4" y="346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5" name="Rectangle 95">
                <a:extLst>
                  <a:ext uri="{FF2B5EF4-FFF2-40B4-BE49-F238E27FC236}">
                    <a16:creationId xmlns:a16="http://schemas.microsoft.com/office/drawing/2014/main" id="{F4B01A65-8518-E747-2107-CFB6EBC85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0" y="339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6" name="Rectangle 96">
                <a:extLst>
                  <a:ext uri="{FF2B5EF4-FFF2-40B4-BE49-F238E27FC236}">
                    <a16:creationId xmlns:a16="http://schemas.microsoft.com/office/drawing/2014/main" id="{6731767C-C357-D96D-4AF9-096EEFC48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19" y="352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7" name="Rectangle 97">
                <a:extLst>
                  <a:ext uri="{FF2B5EF4-FFF2-40B4-BE49-F238E27FC236}">
                    <a16:creationId xmlns:a16="http://schemas.microsoft.com/office/drawing/2014/main" id="{1EA16D01-C72B-ABF2-50F1-45D80613B3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14" y="128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8" name="Rectangle 98">
                <a:extLst>
                  <a:ext uri="{FF2B5EF4-FFF2-40B4-BE49-F238E27FC236}">
                    <a16:creationId xmlns:a16="http://schemas.microsoft.com/office/drawing/2014/main" id="{4650A03A-5BB5-5D5C-DB65-2E9B984499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11" y="109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9" name="Rectangle 99">
                <a:extLst>
                  <a:ext uri="{FF2B5EF4-FFF2-40B4-BE49-F238E27FC236}">
                    <a16:creationId xmlns:a16="http://schemas.microsoft.com/office/drawing/2014/main" id="{CB0A777C-D67F-3AD2-2571-7348E2CAC6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77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0" name="Rectangle 100">
                <a:extLst>
                  <a:ext uri="{FF2B5EF4-FFF2-40B4-BE49-F238E27FC236}">
                    <a16:creationId xmlns:a16="http://schemas.microsoft.com/office/drawing/2014/main" id="{F13E6730-DC58-8F76-A0B2-C5B8A5B696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3" y="93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1" name="Rectangle 101">
                <a:extLst>
                  <a:ext uri="{FF2B5EF4-FFF2-40B4-BE49-F238E27FC236}">
                    <a16:creationId xmlns:a16="http://schemas.microsoft.com/office/drawing/2014/main" id="{B5013264-EB58-50DF-2B76-5DE4D98F0C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0" y="94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2" name="Rectangle 102">
                <a:extLst>
                  <a:ext uri="{FF2B5EF4-FFF2-40B4-BE49-F238E27FC236}">
                    <a16:creationId xmlns:a16="http://schemas.microsoft.com/office/drawing/2014/main" id="{D5D08A5A-3E9A-DD23-12C3-6A6C6E5513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32" y="97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3" name="Rectangle 103">
                <a:extLst>
                  <a:ext uri="{FF2B5EF4-FFF2-40B4-BE49-F238E27FC236}">
                    <a16:creationId xmlns:a16="http://schemas.microsoft.com/office/drawing/2014/main" id="{37D10B9D-9199-EAFE-5025-B5E08056F3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0" y="83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4" name="Rectangle 104">
                <a:extLst>
                  <a:ext uri="{FF2B5EF4-FFF2-40B4-BE49-F238E27FC236}">
                    <a16:creationId xmlns:a16="http://schemas.microsoft.com/office/drawing/2014/main" id="{1A80BD9D-81F4-8B8F-C5C5-75C9765556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71" y="57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5" name="Rectangle 105">
                <a:extLst>
                  <a:ext uri="{FF2B5EF4-FFF2-40B4-BE49-F238E27FC236}">
                    <a16:creationId xmlns:a16="http://schemas.microsoft.com/office/drawing/2014/main" id="{4903551A-91A8-989C-D7B7-7B6241CE9E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53" y="55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6" name="Rectangle 106">
                <a:extLst>
                  <a:ext uri="{FF2B5EF4-FFF2-40B4-BE49-F238E27FC236}">
                    <a16:creationId xmlns:a16="http://schemas.microsoft.com/office/drawing/2014/main" id="{E50C389E-4AC9-DA5A-0494-8F1B9CB813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3" y="62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7" name="Rectangle 107">
                <a:extLst>
                  <a:ext uri="{FF2B5EF4-FFF2-40B4-BE49-F238E27FC236}">
                    <a16:creationId xmlns:a16="http://schemas.microsoft.com/office/drawing/2014/main" id="{CE8FDEE5-F217-B37D-414C-4F1E3DE79B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25" y="46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8" name="Rectangle 108">
                <a:extLst>
                  <a:ext uri="{FF2B5EF4-FFF2-40B4-BE49-F238E27FC236}">
                    <a16:creationId xmlns:a16="http://schemas.microsoft.com/office/drawing/2014/main" id="{FAA9FC16-23C9-F452-D593-77A6896BB0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" y="29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9" name="Rectangle 109">
                <a:extLst>
                  <a:ext uri="{FF2B5EF4-FFF2-40B4-BE49-F238E27FC236}">
                    <a16:creationId xmlns:a16="http://schemas.microsoft.com/office/drawing/2014/main" id="{B8E9B941-D709-410E-2DBA-39A51B9850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6" y="1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0" name="Rectangle 110">
                <a:extLst>
                  <a:ext uri="{FF2B5EF4-FFF2-40B4-BE49-F238E27FC236}">
                    <a16:creationId xmlns:a16="http://schemas.microsoft.com/office/drawing/2014/main" id="{D3D8587C-85C0-5E62-206D-BBDE28B9C8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44" y="14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1" name="Rectangle 111">
                <a:extLst>
                  <a:ext uri="{FF2B5EF4-FFF2-40B4-BE49-F238E27FC236}">
                    <a16:creationId xmlns:a16="http://schemas.microsoft.com/office/drawing/2014/main" id="{FDD9C3B2-6C25-A2A5-08B9-D28027DC2D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59" y="42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2" name="Rectangle 112">
                <a:extLst>
                  <a:ext uri="{FF2B5EF4-FFF2-40B4-BE49-F238E27FC236}">
                    <a16:creationId xmlns:a16="http://schemas.microsoft.com/office/drawing/2014/main" id="{E14C2DD3-D9D1-C528-C672-CAC2F3D380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5" y="47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3" name="Rectangle 113">
                <a:extLst>
                  <a:ext uri="{FF2B5EF4-FFF2-40B4-BE49-F238E27FC236}">
                    <a16:creationId xmlns:a16="http://schemas.microsoft.com/office/drawing/2014/main" id="{FF2C6BC9-8DA3-F439-5699-2598E05885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1" y="33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4" name="Rectangle 114">
                <a:extLst>
                  <a:ext uri="{FF2B5EF4-FFF2-40B4-BE49-F238E27FC236}">
                    <a16:creationId xmlns:a16="http://schemas.microsoft.com/office/drawing/2014/main" id="{2C88FAA7-2BAC-65D7-A913-ACC63B362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09" y="58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5" name="Rectangle 115">
                <a:extLst>
                  <a:ext uri="{FF2B5EF4-FFF2-40B4-BE49-F238E27FC236}">
                    <a16:creationId xmlns:a16="http://schemas.microsoft.com/office/drawing/2014/main" id="{3C413435-5D90-D84C-4771-B6C2314FDD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61" y="61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6" name="Rectangle 116">
                <a:extLst>
                  <a:ext uri="{FF2B5EF4-FFF2-40B4-BE49-F238E27FC236}">
                    <a16:creationId xmlns:a16="http://schemas.microsoft.com/office/drawing/2014/main" id="{15838A84-9D70-DAD1-9E62-6746E2F2C9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8" y="71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7" name="Rectangle 117">
                <a:extLst>
                  <a:ext uri="{FF2B5EF4-FFF2-40B4-BE49-F238E27FC236}">
                    <a16:creationId xmlns:a16="http://schemas.microsoft.com/office/drawing/2014/main" id="{3CDAD30A-1EDB-22D2-8711-ADF5E4963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7" y="67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8" name="Rectangle 118">
                <a:extLst>
                  <a:ext uri="{FF2B5EF4-FFF2-40B4-BE49-F238E27FC236}">
                    <a16:creationId xmlns:a16="http://schemas.microsoft.com/office/drawing/2014/main" id="{23B40726-75BC-2A72-53C9-D58D346B67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62" y="67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9" name="Rectangle 119">
                <a:extLst>
                  <a:ext uri="{FF2B5EF4-FFF2-40B4-BE49-F238E27FC236}">
                    <a16:creationId xmlns:a16="http://schemas.microsoft.com/office/drawing/2014/main" id="{69542FDE-2B74-5ACA-18FE-ECF375BD24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63" y="72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0" name="Rectangle 120">
                <a:extLst>
                  <a:ext uri="{FF2B5EF4-FFF2-40B4-BE49-F238E27FC236}">
                    <a16:creationId xmlns:a16="http://schemas.microsoft.com/office/drawing/2014/main" id="{C4252E9E-7BEF-FA13-3E90-7CCB485DC9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57" y="78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1" name="Rectangle 121">
                <a:extLst>
                  <a:ext uri="{FF2B5EF4-FFF2-40B4-BE49-F238E27FC236}">
                    <a16:creationId xmlns:a16="http://schemas.microsoft.com/office/drawing/2014/main" id="{28CD20EE-FEC1-291D-AF69-46E9AF258E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9" y="81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2" name="Rectangle 122">
                <a:extLst>
                  <a:ext uri="{FF2B5EF4-FFF2-40B4-BE49-F238E27FC236}">
                    <a16:creationId xmlns:a16="http://schemas.microsoft.com/office/drawing/2014/main" id="{BDBFF30F-4FA7-7227-29C3-1A9BD9BDE2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20" y="84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3" name="Rectangle 123">
                <a:extLst>
                  <a:ext uri="{FF2B5EF4-FFF2-40B4-BE49-F238E27FC236}">
                    <a16:creationId xmlns:a16="http://schemas.microsoft.com/office/drawing/2014/main" id="{AA3215FC-59B7-0118-CE13-F88C019367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50" y="64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4" name="Rectangle 124">
                <a:extLst>
                  <a:ext uri="{FF2B5EF4-FFF2-40B4-BE49-F238E27FC236}">
                    <a16:creationId xmlns:a16="http://schemas.microsoft.com/office/drawing/2014/main" id="{0B348FD0-6CDA-4CE5-F4AD-02B49169E3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53" y="71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5" name="Rectangle 125">
                <a:extLst>
                  <a:ext uri="{FF2B5EF4-FFF2-40B4-BE49-F238E27FC236}">
                    <a16:creationId xmlns:a16="http://schemas.microsoft.com/office/drawing/2014/main" id="{499B90BF-2763-27D2-D70A-2AFCC0387F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7" y="605"/>
                <a:ext cx="214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37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6" name="Rectangle 126">
                <a:extLst>
                  <a:ext uri="{FF2B5EF4-FFF2-40B4-BE49-F238E27FC236}">
                    <a16:creationId xmlns:a16="http://schemas.microsoft.com/office/drawing/2014/main" id="{ABD169C3-CF65-7B97-F360-4CA8ADB822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90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7" name="Rectangle 127">
                <a:extLst>
                  <a:ext uri="{FF2B5EF4-FFF2-40B4-BE49-F238E27FC236}">
                    <a16:creationId xmlns:a16="http://schemas.microsoft.com/office/drawing/2014/main" id="{DE6B87F0-294F-7135-97E3-9CA5C904CF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09" y="74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8" name="Rectangle 128">
                <a:extLst>
                  <a:ext uri="{FF2B5EF4-FFF2-40B4-BE49-F238E27FC236}">
                    <a16:creationId xmlns:a16="http://schemas.microsoft.com/office/drawing/2014/main" id="{904CE034-D79B-FA00-82C9-04594B670A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5" y="76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9" name="Rectangle 129">
                <a:extLst>
                  <a:ext uri="{FF2B5EF4-FFF2-40B4-BE49-F238E27FC236}">
                    <a16:creationId xmlns:a16="http://schemas.microsoft.com/office/drawing/2014/main" id="{9EF73FFF-2EB7-5786-EB78-40FD75E95D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" y="93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0" name="Rectangle 130">
                <a:extLst>
                  <a:ext uri="{FF2B5EF4-FFF2-40B4-BE49-F238E27FC236}">
                    <a16:creationId xmlns:a16="http://schemas.microsoft.com/office/drawing/2014/main" id="{67AFB858-20FF-13E3-E771-73D4A87406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24" y="95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1" name="Rectangle 131">
                <a:extLst>
                  <a:ext uri="{FF2B5EF4-FFF2-40B4-BE49-F238E27FC236}">
                    <a16:creationId xmlns:a16="http://schemas.microsoft.com/office/drawing/2014/main" id="{F89BDC74-A5B4-80CA-869C-902B0F5041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02" y="113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2" name="Rectangle 132">
                <a:extLst>
                  <a:ext uri="{FF2B5EF4-FFF2-40B4-BE49-F238E27FC236}">
                    <a16:creationId xmlns:a16="http://schemas.microsoft.com/office/drawing/2014/main" id="{49D52290-B97D-C8E7-BBAB-95D76A9DD1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2" y="114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3" name="Rectangle 133">
                <a:extLst>
                  <a:ext uri="{FF2B5EF4-FFF2-40B4-BE49-F238E27FC236}">
                    <a16:creationId xmlns:a16="http://schemas.microsoft.com/office/drawing/2014/main" id="{50B1470C-66D6-2D97-1910-EECAD2F466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8" y="98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4" name="Rectangle 134">
                <a:extLst>
                  <a:ext uri="{FF2B5EF4-FFF2-40B4-BE49-F238E27FC236}">
                    <a16:creationId xmlns:a16="http://schemas.microsoft.com/office/drawing/2014/main" id="{663B2F8E-BC1D-A646-E891-F090A372A4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91" y="129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5" name="Rectangle 135">
                <a:extLst>
                  <a:ext uri="{FF2B5EF4-FFF2-40B4-BE49-F238E27FC236}">
                    <a16:creationId xmlns:a16="http://schemas.microsoft.com/office/drawing/2014/main" id="{099D8F2D-ED11-C223-151D-33FFAEDFA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6" y="127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6" name="Rectangle 136">
                <a:extLst>
                  <a:ext uri="{FF2B5EF4-FFF2-40B4-BE49-F238E27FC236}">
                    <a16:creationId xmlns:a16="http://schemas.microsoft.com/office/drawing/2014/main" id="{7F397B93-97D3-5846-D429-81F9F00B71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8" y="152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7" name="Rectangle 137">
                <a:extLst>
                  <a:ext uri="{FF2B5EF4-FFF2-40B4-BE49-F238E27FC236}">
                    <a16:creationId xmlns:a16="http://schemas.microsoft.com/office/drawing/2014/main" id="{E7CCE728-2D5B-9413-9FE2-51CFC3022A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53" y="110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8" name="Rectangle 138">
                <a:extLst>
                  <a:ext uri="{FF2B5EF4-FFF2-40B4-BE49-F238E27FC236}">
                    <a16:creationId xmlns:a16="http://schemas.microsoft.com/office/drawing/2014/main" id="{D748D395-3418-F3C3-E08E-31AEEAF64D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4" y="141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9" name="Rectangle 139">
                <a:extLst>
                  <a:ext uri="{FF2B5EF4-FFF2-40B4-BE49-F238E27FC236}">
                    <a16:creationId xmlns:a16="http://schemas.microsoft.com/office/drawing/2014/main" id="{D863800D-ABF2-A72A-3595-5195B9395B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8" y="157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0" name="Rectangle 140">
                <a:extLst>
                  <a:ext uri="{FF2B5EF4-FFF2-40B4-BE49-F238E27FC236}">
                    <a16:creationId xmlns:a16="http://schemas.microsoft.com/office/drawing/2014/main" id="{1A031692-640E-4DBC-4658-BD843CF3F3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8" y="137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1" name="Rectangle 141">
                <a:extLst>
                  <a:ext uri="{FF2B5EF4-FFF2-40B4-BE49-F238E27FC236}">
                    <a16:creationId xmlns:a16="http://schemas.microsoft.com/office/drawing/2014/main" id="{B95BD352-2759-E514-82FC-EA9C16834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19" y="105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2" name="Rectangle 142">
                <a:extLst>
                  <a:ext uri="{FF2B5EF4-FFF2-40B4-BE49-F238E27FC236}">
                    <a16:creationId xmlns:a16="http://schemas.microsoft.com/office/drawing/2014/main" id="{422DA879-2869-7AEC-936A-2C1D1D3AAA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63" y="117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3" name="Rectangle 143">
                <a:extLst>
                  <a:ext uri="{FF2B5EF4-FFF2-40B4-BE49-F238E27FC236}">
                    <a16:creationId xmlns:a16="http://schemas.microsoft.com/office/drawing/2014/main" id="{6991A384-3032-4FA0-F322-1CE0986C9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9" y="101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4" name="Rectangle 144">
                <a:extLst>
                  <a:ext uri="{FF2B5EF4-FFF2-40B4-BE49-F238E27FC236}">
                    <a16:creationId xmlns:a16="http://schemas.microsoft.com/office/drawing/2014/main" id="{E4548832-052D-0C92-EF9D-043D10779B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00" y="124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5" name="Rectangle 145">
                <a:extLst>
                  <a:ext uri="{FF2B5EF4-FFF2-40B4-BE49-F238E27FC236}">
                    <a16:creationId xmlns:a16="http://schemas.microsoft.com/office/drawing/2014/main" id="{9D5A0A20-3F67-81CC-05E8-DBF5499321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7" y="120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6" name="Rectangle 146">
                <a:extLst>
                  <a:ext uri="{FF2B5EF4-FFF2-40B4-BE49-F238E27FC236}">
                    <a16:creationId xmlns:a16="http://schemas.microsoft.com/office/drawing/2014/main" id="{4755459D-F831-A274-712C-0885EFD051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9" y="150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7" name="Rectangle 147">
                <a:extLst>
                  <a:ext uri="{FF2B5EF4-FFF2-40B4-BE49-F238E27FC236}">
                    <a16:creationId xmlns:a16="http://schemas.microsoft.com/office/drawing/2014/main" id="{8E950575-0591-79BF-77E0-D984034B2C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91" y="169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8" name="Rectangle 148">
                <a:extLst>
                  <a:ext uri="{FF2B5EF4-FFF2-40B4-BE49-F238E27FC236}">
                    <a16:creationId xmlns:a16="http://schemas.microsoft.com/office/drawing/2014/main" id="{56BA8EEC-3052-213E-4E28-090B265D5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3" y="155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99" name="Rectangle 149">
                <a:extLst>
                  <a:ext uri="{FF2B5EF4-FFF2-40B4-BE49-F238E27FC236}">
                    <a16:creationId xmlns:a16="http://schemas.microsoft.com/office/drawing/2014/main" id="{F2254BA3-4195-D0F8-0DF7-71ADB985FD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58" y="148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0" name="Rectangle 150">
                <a:extLst>
                  <a:ext uri="{FF2B5EF4-FFF2-40B4-BE49-F238E27FC236}">
                    <a16:creationId xmlns:a16="http://schemas.microsoft.com/office/drawing/2014/main" id="{A64E2E6B-0DC0-5DDB-35B8-528192A0A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80" y="164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1" name="Rectangle 151">
                <a:extLst>
                  <a:ext uri="{FF2B5EF4-FFF2-40B4-BE49-F238E27FC236}">
                    <a16:creationId xmlns:a16="http://schemas.microsoft.com/office/drawing/2014/main" id="{9B41435A-A74D-AE16-D6BB-1A45097901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4" y="191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2" name="Rectangle 152">
                <a:extLst>
                  <a:ext uri="{FF2B5EF4-FFF2-40B4-BE49-F238E27FC236}">
                    <a16:creationId xmlns:a16="http://schemas.microsoft.com/office/drawing/2014/main" id="{84E42DEE-E4B0-11BC-88F5-477F28FFCC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3" y="184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3" name="Rectangle 153">
                <a:extLst>
                  <a:ext uri="{FF2B5EF4-FFF2-40B4-BE49-F238E27FC236}">
                    <a16:creationId xmlns:a16="http://schemas.microsoft.com/office/drawing/2014/main" id="{64939251-E28D-FF12-AEE4-E9AC9140D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1" y="172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4" name="Rectangle 154">
                <a:extLst>
                  <a:ext uri="{FF2B5EF4-FFF2-40B4-BE49-F238E27FC236}">
                    <a16:creationId xmlns:a16="http://schemas.microsoft.com/office/drawing/2014/main" id="{6C0638E1-4116-86A5-1AD7-0AD480D10A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34" y="187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5" name="Rectangle 155">
                <a:extLst>
                  <a:ext uri="{FF2B5EF4-FFF2-40B4-BE49-F238E27FC236}">
                    <a16:creationId xmlns:a16="http://schemas.microsoft.com/office/drawing/2014/main" id="{E4AF97BF-5A50-DC8A-1E58-D12DF3B1AA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82" y="167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6" name="Rectangle 156">
                <a:extLst>
                  <a:ext uri="{FF2B5EF4-FFF2-40B4-BE49-F238E27FC236}">
                    <a16:creationId xmlns:a16="http://schemas.microsoft.com/office/drawing/2014/main" id="{4A716408-E6B9-4ACA-2399-66A0A6F32A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9" y="170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7" name="Rectangle 157">
                <a:extLst>
                  <a:ext uri="{FF2B5EF4-FFF2-40B4-BE49-F238E27FC236}">
                    <a16:creationId xmlns:a16="http://schemas.microsoft.com/office/drawing/2014/main" id="{995D15BD-ABD7-75AE-DAE7-C42DE82553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95" y="187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8" name="Rectangle 158">
                <a:extLst>
                  <a:ext uri="{FF2B5EF4-FFF2-40B4-BE49-F238E27FC236}">
                    <a16:creationId xmlns:a16="http://schemas.microsoft.com/office/drawing/2014/main" id="{5C055CB5-5939-8FCB-6DF3-E33D399C4F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40" y="181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09" name="Rectangle 159">
                <a:extLst>
                  <a:ext uri="{FF2B5EF4-FFF2-40B4-BE49-F238E27FC236}">
                    <a16:creationId xmlns:a16="http://schemas.microsoft.com/office/drawing/2014/main" id="{3B6A9EEE-C89B-E8C8-6B01-CA95F604BE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85" y="193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0" name="Rectangle 160">
                <a:extLst>
                  <a:ext uri="{FF2B5EF4-FFF2-40B4-BE49-F238E27FC236}">
                    <a16:creationId xmlns:a16="http://schemas.microsoft.com/office/drawing/2014/main" id="{60A393B5-513E-B58F-48FC-08F22EB2D2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2" y="200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1" name="Rectangle 161">
                <a:extLst>
                  <a:ext uri="{FF2B5EF4-FFF2-40B4-BE49-F238E27FC236}">
                    <a16:creationId xmlns:a16="http://schemas.microsoft.com/office/drawing/2014/main" id="{B153B53F-5EF8-3D34-9700-916D846711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1" y="209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2" name="Rectangle 162">
                <a:extLst>
                  <a:ext uri="{FF2B5EF4-FFF2-40B4-BE49-F238E27FC236}">
                    <a16:creationId xmlns:a16="http://schemas.microsoft.com/office/drawing/2014/main" id="{67E4AE6F-E720-A148-F1F6-DE79D464C0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44" y="231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3" name="Rectangle 163">
                <a:extLst>
                  <a:ext uri="{FF2B5EF4-FFF2-40B4-BE49-F238E27FC236}">
                    <a16:creationId xmlns:a16="http://schemas.microsoft.com/office/drawing/2014/main" id="{2969A494-05C7-4EE1-5177-A4374B1B12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219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4" name="Rectangle 164">
                <a:extLst>
                  <a:ext uri="{FF2B5EF4-FFF2-40B4-BE49-F238E27FC236}">
                    <a16:creationId xmlns:a16="http://schemas.microsoft.com/office/drawing/2014/main" id="{5BDA0123-5893-9FB6-8507-1445F02454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40" y="227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5" name="Rectangle 165">
                <a:extLst>
                  <a:ext uri="{FF2B5EF4-FFF2-40B4-BE49-F238E27FC236}">
                    <a16:creationId xmlns:a16="http://schemas.microsoft.com/office/drawing/2014/main" id="{9FB57D23-5861-1BD7-328F-C24FDDB2CF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7" y="216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6" name="Rectangle 166">
                <a:extLst>
                  <a:ext uri="{FF2B5EF4-FFF2-40B4-BE49-F238E27FC236}">
                    <a16:creationId xmlns:a16="http://schemas.microsoft.com/office/drawing/2014/main" id="{EC6AD9E7-438C-DECF-E9FC-91E7A5CD20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7" y="206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7" name="Rectangle 167">
                <a:extLst>
                  <a:ext uri="{FF2B5EF4-FFF2-40B4-BE49-F238E27FC236}">
                    <a16:creationId xmlns:a16="http://schemas.microsoft.com/office/drawing/2014/main" id="{3EC3EF77-C517-3A3C-DD4E-BB74717230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3" y="209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8" name="Rectangle 168">
                <a:extLst>
                  <a:ext uri="{FF2B5EF4-FFF2-40B4-BE49-F238E27FC236}">
                    <a16:creationId xmlns:a16="http://schemas.microsoft.com/office/drawing/2014/main" id="{42BF27EC-4499-1203-F3A9-B9061E5B99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52" y="220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19" name="Rectangle 169">
                <a:extLst>
                  <a:ext uri="{FF2B5EF4-FFF2-40B4-BE49-F238E27FC236}">
                    <a16:creationId xmlns:a16="http://schemas.microsoft.com/office/drawing/2014/main" id="{0727770B-5B1F-A4EE-A174-0D804A9F29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28" y="221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0" name="Rectangle 170">
                <a:extLst>
                  <a:ext uri="{FF2B5EF4-FFF2-40B4-BE49-F238E27FC236}">
                    <a16:creationId xmlns:a16="http://schemas.microsoft.com/office/drawing/2014/main" id="{00441162-401A-91E5-338C-F66EE7B486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47" y="247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1" name="Rectangle 171">
                <a:extLst>
                  <a:ext uri="{FF2B5EF4-FFF2-40B4-BE49-F238E27FC236}">
                    <a16:creationId xmlns:a16="http://schemas.microsoft.com/office/drawing/2014/main" id="{B546B37F-0B62-02B2-55C6-EBB4FCA30C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237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2" name="Rectangle 172">
                <a:extLst>
                  <a:ext uri="{FF2B5EF4-FFF2-40B4-BE49-F238E27FC236}">
                    <a16:creationId xmlns:a16="http://schemas.microsoft.com/office/drawing/2014/main" id="{4B8E2DB2-A326-49C1-8B62-5330B3E00C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80" y="241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3" name="Rectangle 173">
                <a:extLst>
                  <a:ext uri="{FF2B5EF4-FFF2-40B4-BE49-F238E27FC236}">
                    <a16:creationId xmlns:a16="http://schemas.microsoft.com/office/drawing/2014/main" id="{53C8D306-093F-20B0-7974-5ECCACAD6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31" y="235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4" name="Rectangle 174">
                <a:extLst>
                  <a:ext uri="{FF2B5EF4-FFF2-40B4-BE49-F238E27FC236}">
                    <a16:creationId xmlns:a16="http://schemas.microsoft.com/office/drawing/2014/main" id="{66FE6315-4BCD-EB28-8A6F-5A18E6F64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63" y="2582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5" name="Rectangle 175">
                <a:extLst>
                  <a:ext uri="{FF2B5EF4-FFF2-40B4-BE49-F238E27FC236}">
                    <a16:creationId xmlns:a16="http://schemas.microsoft.com/office/drawing/2014/main" id="{C480D21E-E139-97EB-0BDD-A0388D9D18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45" y="253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6" name="Rectangle 176">
                <a:extLst>
                  <a:ext uri="{FF2B5EF4-FFF2-40B4-BE49-F238E27FC236}">
                    <a16:creationId xmlns:a16="http://schemas.microsoft.com/office/drawing/2014/main" id="{C256B44E-7965-E76E-2EE0-03737527F8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33" y="257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7" name="Rectangle 177">
                <a:extLst>
                  <a:ext uri="{FF2B5EF4-FFF2-40B4-BE49-F238E27FC236}">
                    <a16:creationId xmlns:a16="http://schemas.microsoft.com/office/drawing/2014/main" id="{A91A3DC4-4818-16CE-319A-86BB2DE53B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5" y="2679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8" name="Rectangle 178">
                <a:extLst>
                  <a:ext uri="{FF2B5EF4-FFF2-40B4-BE49-F238E27FC236}">
                    <a16:creationId xmlns:a16="http://schemas.microsoft.com/office/drawing/2014/main" id="{A95EE52A-68A8-C61E-6897-3DCF9B28E4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62" y="2705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9" name="Rectangle 179">
                <a:extLst>
                  <a:ext uri="{FF2B5EF4-FFF2-40B4-BE49-F238E27FC236}">
                    <a16:creationId xmlns:a16="http://schemas.microsoft.com/office/drawing/2014/main" id="{663BD74C-6B11-F6F4-A710-F288DD042C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0" y="283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0" name="Rectangle 180">
                <a:extLst>
                  <a:ext uri="{FF2B5EF4-FFF2-40B4-BE49-F238E27FC236}">
                    <a16:creationId xmlns:a16="http://schemas.microsoft.com/office/drawing/2014/main" id="{0DFFDB8F-D456-5AED-071D-46889170FD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2" y="280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1" name="Rectangle 181">
                <a:extLst>
                  <a:ext uri="{FF2B5EF4-FFF2-40B4-BE49-F238E27FC236}">
                    <a16:creationId xmlns:a16="http://schemas.microsoft.com/office/drawing/2014/main" id="{97A89E51-3365-8162-321A-8B26DD960A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9" y="294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2" name="Rectangle 182">
                <a:extLst>
                  <a:ext uri="{FF2B5EF4-FFF2-40B4-BE49-F238E27FC236}">
                    <a16:creationId xmlns:a16="http://schemas.microsoft.com/office/drawing/2014/main" id="{3D8D6EFC-33C3-D36C-18EA-238D14F260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3" y="2858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3" name="Rectangle 183">
                <a:extLst>
                  <a:ext uri="{FF2B5EF4-FFF2-40B4-BE49-F238E27FC236}">
                    <a16:creationId xmlns:a16="http://schemas.microsoft.com/office/drawing/2014/main" id="{4758C05B-AF19-17CB-EA19-F96276F66D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73" y="305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4" name="Rectangle 184">
                <a:extLst>
                  <a:ext uri="{FF2B5EF4-FFF2-40B4-BE49-F238E27FC236}">
                    <a16:creationId xmlns:a16="http://schemas.microsoft.com/office/drawing/2014/main" id="{B14EB229-960C-C5C4-6BA3-C97AA16AB0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" y="2704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5" name="Rectangle 185">
                <a:extLst>
                  <a:ext uri="{FF2B5EF4-FFF2-40B4-BE49-F238E27FC236}">
                    <a16:creationId xmlns:a16="http://schemas.microsoft.com/office/drawing/2014/main" id="{74339105-DD78-458F-62EA-D5104E2B87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3" y="260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6" name="Rectangle 186">
                <a:extLst>
                  <a:ext uri="{FF2B5EF4-FFF2-40B4-BE49-F238E27FC236}">
                    <a16:creationId xmlns:a16="http://schemas.microsoft.com/office/drawing/2014/main" id="{4A056DB3-4D8A-6727-C6A8-D578C8B757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257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7" name="Rectangle 187">
                <a:extLst>
                  <a:ext uri="{FF2B5EF4-FFF2-40B4-BE49-F238E27FC236}">
                    <a16:creationId xmlns:a16="http://schemas.microsoft.com/office/drawing/2014/main" id="{267CC5AA-DC6B-742F-1393-F7ACF429AA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6" y="281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8" name="Rectangle 188">
                <a:extLst>
                  <a:ext uri="{FF2B5EF4-FFF2-40B4-BE49-F238E27FC236}">
                    <a16:creationId xmlns:a16="http://schemas.microsoft.com/office/drawing/2014/main" id="{8F56667D-0AAF-A1E0-9CB2-97534C255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5" y="2873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9" name="Rectangle 189">
                <a:extLst>
                  <a:ext uri="{FF2B5EF4-FFF2-40B4-BE49-F238E27FC236}">
                    <a16:creationId xmlns:a16="http://schemas.microsoft.com/office/drawing/2014/main" id="{78072480-94BF-304D-BD8E-F0642BB0D2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5" y="2501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0" name="Rectangle 190">
                <a:extLst>
                  <a:ext uri="{FF2B5EF4-FFF2-40B4-BE49-F238E27FC236}">
                    <a16:creationId xmlns:a16="http://schemas.microsoft.com/office/drawing/2014/main" id="{B2CF2F63-0F3D-B011-D8C5-E1E89F3EE5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1" y="2636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1" name="Rectangle 191">
                <a:extLst>
                  <a:ext uri="{FF2B5EF4-FFF2-40B4-BE49-F238E27FC236}">
                    <a16:creationId xmlns:a16="http://schemas.microsoft.com/office/drawing/2014/main" id="{FD7464E4-22CB-8FEF-7563-E641DA84CA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28" y="2987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2" name="Rectangle 192">
                <a:extLst>
                  <a:ext uri="{FF2B5EF4-FFF2-40B4-BE49-F238E27FC236}">
                    <a16:creationId xmlns:a16="http://schemas.microsoft.com/office/drawing/2014/main" id="{87060E0F-47A8-2295-4E46-1C35B40B42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33" y="3290"/>
                <a:ext cx="143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5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.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3" name="Freeform 193">
                <a:extLst>
                  <a:ext uri="{FF2B5EF4-FFF2-40B4-BE49-F238E27FC236}">
                    <a16:creationId xmlns:a16="http://schemas.microsoft.com/office/drawing/2014/main" id="{34EC03E1-1649-5592-915B-ACE66C3E07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0" y="4268"/>
                <a:ext cx="52" cy="52"/>
              </a:xfrm>
              <a:custGeom>
                <a:avLst/>
                <a:gdLst>
                  <a:gd name="T0" fmla="*/ 57 w 154"/>
                  <a:gd name="T1" fmla="*/ 2 h 154"/>
                  <a:gd name="T2" fmla="*/ 22 w 154"/>
                  <a:gd name="T3" fmla="*/ 21 h 154"/>
                  <a:gd name="T4" fmla="*/ 12 w 154"/>
                  <a:gd name="T5" fmla="*/ 38 h 154"/>
                  <a:gd name="T6" fmla="*/ 0 w 154"/>
                  <a:gd name="T7" fmla="*/ 77 h 154"/>
                  <a:gd name="T8" fmla="*/ 12 w 154"/>
                  <a:gd name="T9" fmla="*/ 115 h 154"/>
                  <a:gd name="T10" fmla="*/ 22 w 154"/>
                  <a:gd name="T11" fmla="*/ 131 h 154"/>
                  <a:gd name="T12" fmla="*/ 39 w 154"/>
                  <a:gd name="T13" fmla="*/ 143 h 154"/>
                  <a:gd name="T14" fmla="*/ 57 w 154"/>
                  <a:gd name="T15" fmla="*/ 151 h 154"/>
                  <a:gd name="T16" fmla="*/ 77 w 154"/>
                  <a:gd name="T17" fmla="*/ 154 h 154"/>
                  <a:gd name="T18" fmla="*/ 96 w 154"/>
                  <a:gd name="T19" fmla="*/ 151 h 154"/>
                  <a:gd name="T20" fmla="*/ 115 w 154"/>
                  <a:gd name="T21" fmla="*/ 143 h 154"/>
                  <a:gd name="T22" fmla="*/ 132 w 154"/>
                  <a:gd name="T23" fmla="*/ 131 h 154"/>
                  <a:gd name="T24" fmla="*/ 145 w 154"/>
                  <a:gd name="T25" fmla="*/ 115 h 154"/>
                  <a:gd name="T26" fmla="*/ 153 w 154"/>
                  <a:gd name="T27" fmla="*/ 85 h 154"/>
                  <a:gd name="T28" fmla="*/ 153 w 154"/>
                  <a:gd name="T29" fmla="*/ 66 h 154"/>
                  <a:gd name="T30" fmla="*/ 145 w 154"/>
                  <a:gd name="T31" fmla="*/ 38 h 154"/>
                  <a:gd name="T32" fmla="*/ 132 w 154"/>
                  <a:gd name="T33" fmla="*/ 21 h 154"/>
                  <a:gd name="T34" fmla="*/ 96 w 154"/>
                  <a:gd name="T35" fmla="*/ 2 h 154"/>
                  <a:gd name="T36" fmla="*/ 48 w 154"/>
                  <a:gd name="T37" fmla="*/ 23 h 154"/>
                  <a:gd name="T38" fmla="*/ 77 w 154"/>
                  <a:gd name="T39" fmla="*/ 15 h 154"/>
                  <a:gd name="T40" fmla="*/ 109 w 154"/>
                  <a:gd name="T41" fmla="*/ 23 h 154"/>
                  <a:gd name="T42" fmla="*/ 120 w 154"/>
                  <a:gd name="T43" fmla="*/ 32 h 154"/>
                  <a:gd name="T44" fmla="*/ 137 w 154"/>
                  <a:gd name="T45" fmla="*/ 60 h 154"/>
                  <a:gd name="T46" fmla="*/ 137 w 154"/>
                  <a:gd name="T47" fmla="*/ 92 h 154"/>
                  <a:gd name="T48" fmla="*/ 134 w 154"/>
                  <a:gd name="T49" fmla="*/ 99 h 154"/>
                  <a:gd name="T50" fmla="*/ 128 w 154"/>
                  <a:gd name="T51" fmla="*/ 110 h 154"/>
                  <a:gd name="T52" fmla="*/ 120 w 154"/>
                  <a:gd name="T53" fmla="*/ 119 h 154"/>
                  <a:gd name="T54" fmla="*/ 109 w 154"/>
                  <a:gd name="T55" fmla="*/ 131 h 154"/>
                  <a:gd name="T56" fmla="*/ 96 w 154"/>
                  <a:gd name="T57" fmla="*/ 134 h 154"/>
                  <a:gd name="T58" fmla="*/ 84 w 154"/>
                  <a:gd name="T59" fmla="*/ 137 h 154"/>
                  <a:gd name="T60" fmla="*/ 78 w 154"/>
                  <a:gd name="T61" fmla="*/ 137 h 154"/>
                  <a:gd name="T62" fmla="*/ 77 w 154"/>
                  <a:gd name="T63" fmla="*/ 138 h 154"/>
                  <a:gd name="T64" fmla="*/ 46 w 154"/>
                  <a:gd name="T65" fmla="*/ 131 h 154"/>
                  <a:gd name="T66" fmla="*/ 27 w 154"/>
                  <a:gd name="T67" fmla="*/ 113 h 154"/>
                  <a:gd name="T68" fmla="*/ 20 w 154"/>
                  <a:gd name="T69" fmla="*/ 99 h 154"/>
                  <a:gd name="T70" fmla="*/ 16 w 154"/>
                  <a:gd name="T71" fmla="*/ 77 h 154"/>
                  <a:gd name="T72" fmla="*/ 24 w 154"/>
                  <a:gd name="T73" fmla="*/ 45 h 154"/>
                  <a:gd name="T74" fmla="*/ 48 w 154"/>
                  <a:gd name="T75" fmla="*/ 2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4" h="154">
                    <a:moveTo>
                      <a:pt x="77" y="0"/>
                    </a:moveTo>
                    <a:lnTo>
                      <a:pt x="57" y="2"/>
                    </a:lnTo>
                    <a:lnTo>
                      <a:pt x="39" y="9"/>
                    </a:lnTo>
                    <a:lnTo>
                      <a:pt x="22" y="21"/>
                    </a:lnTo>
                    <a:lnTo>
                      <a:pt x="16" y="28"/>
                    </a:lnTo>
                    <a:lnTo>
                      <a:pt x="12" y="38"/>
                    </a:lnTo>
                    <a:lnTo>
                      <a:pt x="2" y="57"/>
                    </a:lnTo>
                    <a:lnTo>
                      <a:pt x="0" y="77"/>
                    </a:lnTo>
                    <a:lnTo>
                      <a:pt x="2" y="96"/>
                    </a:lnTo>
                    <a:lnTo>
                      <a:pt x="12" y="115"/>
                    </a:lnTo>
                    <a:lnTo>
                      <a:pt x="16" y="122"/>
                    </a:lnTo>
                    <a:lnTo>
                      <a:pt x="22" y="131"/>
                    </a:lnTo>
                    <a:lnTo>
                      <a:pt x="30" y="137"/>
                    </a:lnTo>
                    <a:lnTo>
                      <a:pt x="39" y="143"/>
                    </a:lnTo>
                    <a:lnTo>
                      <a:pt x="48" y="148"/>
                    </a:lnTo>
                    <a:lnTo>
                      <a:pt x="57" y="151"/>
                    </a:lnTo>
                    <a:lnTo>
                      <a:pt x="67" y="153"/>
                    </a:lnTo>
                    <a:lnTo>
                      <a:pt x="77" y="154"/>
                    </a:lnTo>
                    <a:lnTo>
                      <a:pt x="85" y="153"/>
                    </a:lnTo>
                    <a:lnTo>
                      <a:pt x="96" y="151"/>
                    </a:lnTo>
                    <a:lnTo>
                      <a:pt x="104" y="148"/>
                    </a:lnTo>
                    <a:lnTo>
                      <a:pt x="115" y="143"/>
                    </a:lnTo>
                    <a:lnTo>
                      <a:pt x="123" y="137"/>
                    </a:lnTo>
                    <a:lnTo>
                      <a:pt x="132" y="131"/>
                    </a:lnTo>
                    <a:lnTo>
                      <a:pt x="138" y="122"/>
                    </a:lnTo>
                    <a:lnTo>
                      <a:pt x="145" y="115"/>
                    </a:lnTo>
                    <a:lnTo>
                      <a:pt x="151" y="96"/>
                    </a:lnTo>
                    <a:lnTo>
                      <a:pt x="153" y="85"/>
                    </a:lnTo>
                    <a:lnTo>
                      <a:pt x="154" y="77"/>
                    </a:lnTo>
                    <a:lnTo>
                      <a:pt x="153" y="66"/>
                    </a:lnTo>
                    <a:lnTo>
                      <a:pt x="151" y="57"/>
                    </a:lnTo>
                    <a:lnTo>
                      <a:pt x="145" y="38"/>
                    </a:lnTo>
                    <a:lnTo>
                      <a:pt x="138" y="28"/>
                    </a:lnTo>
                    <a:lnTo>
                      <a:pt x="132" y="21"/>
                    </a:lnTo>
                    <a:lnTo>
                      <a:pt x="115" y="9"/>
                    </a:lnTo>
                    <a:lnTo>
                      <a:pt x="96" y="2"/>
                    </a:lnTo>
                    <a:lnTo>
                      <a:pt x="77" y="0"/>
                    </a:lnTo>
                    <a:close/>
                    <a:moveTo>
                      <a:pt x="48" y="23"/>
                    </a:moveTo>
                    <a:lnTo>
                      <a:pt x="61" y="17"/>
                    </a:lnTo>
                    <a:lnTo>
                      <a:pt x="77" y="15"/>
                    </a:lnTo>
                    <a:lnTo>
                      <a:pt x="92" y="17"/>
                    </a:lnTo>
                    <a:lnTo>
                      <a:pt x="109" y="23"/>
                    </a:lnTo>
                    <a:lnTo>
                      <a:pt x="114" y="26"/>
                    </a:lnTo>
                    <a:lnTo>
                      <a:pt x="120" y="32"/>
                    </a:lnTo>
                    <a:lnTo>
                      <a:pt x="131" y="45"/>
                    </a:lnTo>
                    <a:lnTo>
                      <a:pt x="137" y="60"/>
                    </a:lnTo>
                    <a:lnTo>
                      <a:pt x="139" y="77"/>
                    </a:lnTo>
                    <a:lnTo>
                      <a:pt x="137" y="92"/>
                    </a:lnTo>
                    <a:lnTo>
                      <a:pt x="135" y="95"/>
                    </a:lnTo>
                    <a:lnTo>
                      <a:pt x="134" y="99"/>
                    </a:lnTo>
                    <a:lnTo>
                      <a:pt x="131" y="108"/>
                    </a:lnTo>
                    <a:lnTo>
                      <a:pt x="128" y="110"/>
                    </a:lnTo>
                    <a:lnTo>
                      <a:pt x="126" y="113"/>
                    </a:lnTo>
                    <a:lnTo>
                      <a:pt x="120" y="119"/>
                    </a:lnTo>
                    <a:lnTo>
                      <a:pt x="114" y="124"/>
                    </a:lnTo>
                    <a:lnTo>
                      <a:pt x="109" y="131"/>
                    </a:lnTo>
                    <a:lnTo>
                      <a:pt x="100" y="133"/>
                    </a:lnTo>
                    <a:lnTo>
                      <a:pt x="96" y="134"/>
                    </a:lnTo>
                    <a:lnTo>
                      <a:pt x="93" y="136"/>
                    </a:lnTo>
                    <a:lnTo>
                      <a:pt x="84" y="137"/>
                    </a:lnTo>
                    <a:lnTo>
                      <a:pt x="80" y="137"/>
                    </a:lnTo>
                    <a:lnTo>
                      <a:pt x="78" y="137"/>
                    </a:lnTo>
                    <a:lnTo>
                      <a:pt x="77" y="137"/>
                    </a:lnTo>
                    <a:lnTo>
                      <a:pt x="77" y="138"/>
                    </a:lnTo>
                    <a:lnTo>
                      <a:pt x="61" y="136"/>
                    </a:lnTo>
                    <a:lnTo>
                      <a:pt x="46" y="131"/>
                    </a:lnTo>
                    <a:lnTo>
                      <a:pt x="33" y="119"/>
                    </a:lnTo>
                    <a:lnTo>
                      <a:pt x="27" y="113"/>
                    </a:lnTo>
                    <a:lnTo>
                      <a:pt x="24" y="108"/>
                    </a:lnTo>
                    <a:lnTo>
                      <a:pt x="20" y="99"/>
                    </a:lnTo>
                    <a:lnTo>
                      <a:pt x="18" y="92"/>
                    </a:lnTo>
                    <a:lnTo>
                      <a:pt x="16" y="77"/>
                    </a:lnTo>
                    <a:lnTo>
                      <a:pt x="18" y="60"/>
                    </a:lnTo>
                    <a:lnTo>
                      <a:pt x="24" y="45"/>
                    </a:lnTo>
                    <a:lnTo>
                      <a:pt x="34" y="32"/>
                    </a:lnTo>
                    <a:lnTo>
                      <a:pt x="48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94">
                <a:extLst>
                  <a:ext uri="{FF2B5EF4-FFF2-40B4-BE49-F238E27FC236}">
                    <a16:creationId xmlns:a16="http://schemas.microsoft.com/office/drawing/2014/main" id="{291AB948-1FB2-6DA9-0133-EE670BAAC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4280"/>
                <a:ext cx="24" cy="28"/>
              </a:xfrm>
              <a:custGeom>
                <a:avLst/>
                <a:gdLst>
                  <a:gd name="T0" fmla="*/ 23 w 72"/>
                  <a:gd name="T1" fmla="*/ 21 h 85"/>
                  <a:gd name="T2" fmla="*/ 30 w 72"/>
                  <a:gd name="T3" fmla="*/ 15 h 85"/>
                  <a:gd name="T4" fmla="*/ 39 w 72"/>
                  <a:gd name="T5" fmla="*/ 14 h 85"/>
                  <a:gd name="T6" fmla="*/ 43 w 72"/>
                  <a:gd name="T7" fmla="*/ 14 h 85"/>
                  <a:gd name="T8" fmla="*/ 49 w 72"/>
                  <a:gd name="T9" fmla="*/ 18 h 85"/>
                  <a:gd name="T10" fmla="*/ 52 w 72"/>
                  <a:gd name="T11" fmla="*/ 21 h 85"/>
                  <a:gd name="T12" fmla="*/ 56 w 72"/>
                  <a:gd name="T13" fmla="*/ 28 h 85"/>
                  <a:gd name="T14" fmla="*/ 72 w 72"/>
                  <a:gd name="T15" fmla="*/ 24 h 85"/>
                  <a:gd name="T16" fmla="*/ 67 w 72"/>
                  <a:gd name="T17" fmla="*/ 12 h 85"/>
                  <a:gd name="T18" fmla="*/ 62 w 72"/>
                  <a:gd name="T19" fmla="*/ 8 h 85"/>
                  <a:gd name="T20" fmla="*/ 59 w 72"/>
                  <a:gd name="T21" fmla="*/ 6 h 85"/>
                  <a:gd name="T22" fmla="*/ 50 w 72"/>
                  <a:gd name="T23" fmla="*/ 1 h 85"/>
                  <a:gd name="T24" fmla="*/ 44 w 72"/>
                  <a:gd name="T25" fmla="*/ 0 h 85"/>
                  <a:gd name="T26" fmla="*/ 39 w 72"/>
                  <a:gd name="T27" fmla="*/ 1 h 85"/>
                  <a:gd name="T28" fmla="*/ 28 w 72"/>
                  <a:gd name="T29" fmla="*/ 1 h 85"/>
                  <a:gd name="T30" fmla="*/ 19 w 72"/>
                  <a:gd name="T31" fmla="*/ 5 h 85"/>
                  <a:gd name="T32" fmla="*/ 10 w 72"/>
                  <a:gd name="T33" fmla="*/ 10 h 85"/>
                  <a:gd name="T34" fmla="*/ 4 w 72"/>
                  <a:gd name="T35" fmla="*/ 21 h 85"/>
                  <a:gd name="T36" fmla="*/ 0 w 72"/>
                  <a:gd name="T37" fmla="*/ 30 h 85"/>
                  <a:gd name="T38" fmla="*/ 0 w 72"/>
                  <a:gd name="T39" fmla="*/ 44 h 85"/>
                  <a:gd name="T40" fmla="*/ 0 w 72"/>
                  <a:gd name="T41" fmla="*/ 52 h 85"/>
                  <a:gd name="T42" fmla="*/ 2 w 72"/>
                  <a:gd name="T43" fmla="*/ 61 h 85"/>
                  <a:gd name="T44" fmla="*/ 5 w 72"/>
                  <a:gd name="T45" fmla="*/ 67 h 85"/>
                  <a:gd name="T46" fmla="*/ 11 w 72"/>
                  <a:gd name="T47" fmla="*/ 74 h 85"/>
                  <a:gd name="T48" fmla="*/ 22 w 72"/>
                  <a:gd name="T49" fmla="*/ 82 h 85"/>
                  <a:gd name="T50" fmla="*/ 30 w 72"/>
                  <a:gd name="T51" fmla="*/ 84 h 85"/>
                  <a:gd name="T52" fmla="*/ 39 w 72"/>
                  <a:gd name="T53" fmla="*/ 85 h 85"/>
                  <a:gd name="T54" fmla="*/ 50 w 72"/>
                  <a:gd name="T55" fmla="*/ 83 h 85"/>
                  <a:gd name="T56" fmla="*/ 54 w 72"/>
                  <a:gd name="T57" fmla="*/ 81 h 85"/>
                  <a:gd name="T58" fmla="*/ 59 w 72"/>
                  <a:gd name="T59" fmla="*/ 79 h 85"/>
                  <a:gd name="T60" fmla="*/ 62 w 72"/>
                  <a:gd name="T61" fmla="*/ 75 h 85"/>
                  <a:gd name="T62" fmla="*/ 67 w 72"/>
                  <a:gd name="T63" fmla="*/ 70 h 85"/>
                  <a:gd name="T64" fmla="*/ 69 w 72"/>
                  <a:gd name="T65" fmla="*/ 65 h 85"/>
                  <a:gd name="T66" fmla="*/ 69 w 72"/>
                  <a:gd name="T67" fmla="*/ 63 h 85"/>
                  <a:gd name="T68" fmla="*/ 69 w 72"/>
                  <a:gd name="T69" fmla="*/ 62 h 85"/>
                  <a:gd name="T70" fmla="*/ 70 w 72"/>
                  <a:gd name="T71" fmla="*/ 62 h 85"/>
                  <a:gd name="T72" fmla="*/ 72 w 72"/>
                  <a:gd name="T73" fmla="*/ 60 h 85"/>
                  <a:gd name="T74" fmla="*/ 56 w 72"/>
                  <a:gd name="T75" fmla="*/ 53 h 85"/>
                  <a:gd name="T76" fmla="*/ 54 w 72"/>
                  <a:gd name="T77" fmla="*/ 57 h 85"/>
                  <a:gd name="T78" fmla="*/ 53 w 72"/>
                  <a:gd name="T79" fmla="*/ 61 h 85"/>
                  <a:gd name="T80" fmla="*/ 51 w 72"/>
                  <a:gd name="T81" fmla="*/ 62 h 85"/>
                  <a:gd name="T82" fmla="*/ 50 w 72"/>
                  <a:gd name="T83" fmla="*/ 64 h 85"/>
                  <a:gd name="T84" fmla="*/ 48 w 72"/>
                  <a:gd name="T85" fmla="*/ 68 h 85"/>
                  <a:gd name="T86" fmla="*/ 42 w 72"/>
                  <a:gd name="T87" fmla="*/ 70 h 85"/>
                  <a:gd name="T88" fmla="*/ 39 w 72"/>
                  <a:gd name="T89" fmla="*/ 70 h 85"/>
                  <a:gd name="T90" fmla="*/ 37 w 72"/>
                  <a:gd name="T91" fmla="*/ 71 h 85"/>
                  <a:gd name="T92" fmla="*/ 29 w 72"/>
                  <a:gd name="T93" fmla="*/ 68 h 85"/>
                  <a:gd name="T94" fmla="*/ 23 w 72"/>
                  <a:gd name="T95" fmla="*/ 64 h 85"/>
                  <a:gd name="T96" fmla="*/ 18 w 72"/>
                  <a:gd name="T97" fmla="*/ 55 h 85"/>
                  <a:gd name="T98" fmla="*/ 17 w 72"/>
                  <a:gd name="T99" fmla="*/ 43 h 85"/>
                  <a:gd name="T100" fmla="*/ 18 w 72"/>
                  <a:gd name="T101" fmla="*/ 29 h 85"/>
                  <a:gd name="T102" fmla="*/ 23 w 72"/>
                  <a:gd name="T103" fmla="*/ 2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2" h="85">
                    <a:moveTo>
                      <a:pt x="23" y="21"/>
                    </a:moveTo>
                    <a:lnTo>
                      <a:pt x="30" y="15"/>
                    </a:lnTo>
                    <a:lnTo>
                      <a:pt x="39" y="14"/>
                    </a:lnTo>
                    <a:lnTo>
                      <a:pt x="43" y="14"/>
                    </a:lnTo>
                    <a:lnTo>
                      <a:pt x="49" y="18"/>
                    </a:lnTo>
                    <a:lnTo>
                      <a:pt x="52" y="21"/>
                    </a:lnTo>
                    <a:lnTo>
                      <a:pt x="56" y="28"/>
                    </a:lnTo>
                    <a:lnTo>
                      <a:pt x="72" y="24"/>
                    </a:lnTo>
                    <a:lnTo>
                      <a:pt x="67" y="12"/>
                    </a:lnTo>
                    <a:lnTo>
                      <a:pt x="62" y="8"/>
                    </a:lnTo>
                    <a:lnTo>
                      <a:pt x="59" y="6"/>
                    </a:lnTo>
                    <a:lnTo>
                      <a:pt x="50" y="1"/>
                    </a:lnTo>
                    <a:lnTo>
                      <a:pt x="44" y="0"/>
                    </a:lnTo>
                    <a:lnTo>
                      <a:pt x="39" y="1"/>
                    </a:lnTo>
                    <a:lnTo>
                      <a:pt x="28" y="1"/>
                    </a:lnTo>
                    <a:lnTo>
                      <a:pt x="19" y="5"/>
                    </a:lnTo>
                    <a:lnTo>
                      <a:pt x="10" y="10"/>
                    </a:lnTo>
                    <a:lnTo>
                      <a:pt x="4" y="21"/>
                    </a:lnTo>
                    <a:lnTo>
                      <a:pt x="0" y="30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2" y="61"/>
                    </a:lnTo>
                    <a:lnTo>
                      <a:pt x="5" y="67"/>
                    </a:lnTo>
                    <a:lnTo>
                      <a:pt x="11" y="74"/>
                    </a:lnTo>
                    <a:lnTo>
                      <a:pt x="22" y="82"/>
                    </a:lnTo>
                    <a:lnTo>
                      <a:pt x="30" y="84"/>
                    </a:lnTo>
                    <a:lnTo>
                      <a:pt x="39" y="85"/>
                    </a:lnTo>
                    <a:lnTo>
                      <a:pt x="50" y="83"/>
                    </a:lnTo>
                    <a:lnTo>
                      <a:pt x="54" y="81"/>
                    </a:lnTo>
                    <a:lnTo>
                      <a:pt x="59" y="79"/>
                    </a:lnTo>
                    <a:lnTo>
                      <a:pt x="62" y="75"/>
                    </a:lnTo>
                    <a:lnTo>
                      <a:pt x="67" y="70"/>
                    </a:lnTo>
                    <a:lnTo>
                      <a:pt x="69" y="65"/>
                    </a:lnTo>
                    <a:lnTo>
                      <a:pt x="69" y="63"/>
                    </a:lnTo>
                    <a:lnTo>
                      <a:pt x="69" y="62"/>
                    </a:lnTo>
                    <a:lnTo>
                      <a:pt x="70" y="62"/>
                    </a:lnTo>
                    <a:lnTo>
                      <a:pt x="72" y="60"/>
                    </a:lnTo>
                    <a:lnTo>
                      <a:pt x="56" y="53"/>
                    </a:lnTo>
                    <a:lnTo>
                      <a:pt x="54" y="57"/>
                    </a:lnTo>
                    <a:lnTo>
                      <a:pt x="53" y="61"/>
                    </a:lnTo>
                    <a:lnTo>
                      <a:pt x="51" y="62"/>
                    </a:lnTo>
                    <a:lnTo>
                      <a:pt x="50" y="64"/>
                    </a:lnTo>
                    <a:lnTo>
                      <a:pt x="48" y="68"/>
                    </a:lnTo>
                    <a:lnTo>
                      <a:pt x="42" y="70"/>
                    </a:lnTo>
                    <a:lnTo>
                      <a:pt x="39" y="70"/>
                    </a:lnTo>
                    <a:lnTo>
                      <a:pt x="37" y="71"/>
                    </a:lnTo>
                    <a:lnTo>
                      <a:pt x="29" y="68"/>
                    </a:lnTo>
                    <a:lnTo>
                      <a:pt x="23" y="64"/>
                    </a:lnTo>
                    <a:lnTo>
                      <a:pt x="18" y="55"/>
                    </a:lnTo>
                    <a:lnTo>
                      <a:pt x="17" y="43"/>
                    </a:lnTo>
                    <a:lnTo>
                      <a:pt x="18" y="29"/>
                    </a:lnTo>
                    <a:lnTo>
                      <a:pt x="23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95">
                <a:extLst>
                  <a:ext uri="{FF2B5EF4-FFF2-40B4-BE49-F238E27FC236}">
                    <a16:creationId xmlns:a16="http://schemas.microsoft.com/office/drawing/2014/main" id="{7ED5C9B4-8EB8-6340-D41F-C0C561C75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4283"/>
                <a:ext cx="53" cy="35"/>
              </a:xfrm>
              <a:custGeom>
                <a:avLst/>
                <a:gdLst>
                  <a:gd name="T0" fmla="*/ 93 w 160"/>
                  <a:gd name="T1" fmla="*/ 0 h 107"/>
                  <a:gd name="T2" fmla="*/ 66 w 160"/>
                  <a:gd name="T3" fmla="*/ 0 h 107"/>
                  <a:gd name="T4" fmla="*/ 48 w 160"/>
                  <a:gd name="T5" fmla="*/ 70 h 107"/>
                  <a:gd name="T6" fmla="*/ 28 w 160"/>
                  <a:gd name="T7" fmla="*/ 0 h 107"/>
                  <a:gd name="T8" fmla="*/ 0 w 160"/>
                  <a:gd name="T9" fmla="*/ 0 h 107"/>
                  <a:gd name="T10" fmla="*/ 34 w 160"/>
                  <a:gd name="T11" fmla="*/ 107 h 107"/>
                  <a:gd name="T12" fmla="*/ 62 w 160"/>
                  <a:gd name="T13" fmla="*/ 107 h 107"/>
                  <a:gd name="T14" fmla="*/ 79 w 160"/>
                  <a:gd name="T15" fmla="*/ 39 h 107"/>
                  <a:gd name="T16" fmla="*/ 97 w 160"/>
                  <a:gd name="T17" fmla="*/ 107 h 107"/>
                  <a:gd name="T18" fmla="*/ 125 w 160"/>
                  <a:gd name="T19" fmla="*/ 107 h 107"/>
                  <a:gd name="T20" fmla="*/ 160 w 160"/>
                  <a:gd name="T21" fmla="*/ 0 h 107"/>
                  <a:gd name="T22" fmla="*/ 131 w 160"/>
                  <a:gd name="T23" fmla="*/ 0 h 107"/>
                  <a:gd name="T24" fmla="*/ 111 w 160"/>
                  <a:gd name="T25" fmla="*/ 70 h 107"/>
                  <a:gd name="T26" fmla="*/ 93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93" y="0"/>
                    </a:moveTo>
                    <a:lnTo>
                      <a:pt x="66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2" y="107"/>
                    </a:lnTo>
                    <a:lnTo>
                      <a:pt x="79" y="39"/>
                    </a:lnTo>
                    <a:lnTo>
                      <a:pt x="97" y="107"/>
                    </a:lnTo>
                    <a:lnTo>
                      <a:pt x="125" y="107"/>
                    </a:lnTo>
                    <a:lnTo>
                      <a:pt x="160" y="0"/>
                    </a:lnTo>
                    <a:lnTo>
                      <a:pt x="131" y="0"/>
                    </a:lnTo>
                    <a:lnTo>
                      <a:pt x="111" y="70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96">
                <a:extLst>
                  <a:ext uri="{FF2B5EF4-FFF2-40B4-BE49-F238E27FC236}">
                    <a16:creationId xmlns:a16="http://schemas.microsoft.com/office/drawing/2014/main" id="{701E4E0D-3592-88F4-BF3B-557EB9FE17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" y="4283"/>
                <a:ext cx="53" cy="35"/>
              </a:xfrm>
              <a:custGeom>
                <a:avLst/>
                <a:gdLst>
                  <a:gd name="T0" fmla="*/ 160 w 160"/>
                  <a:gd name="T1" fmla="*/ 0 h 107"/>
                  <a:gd name="T2" fmla="*/ 132 w 160"/>
                  <a:gd name="T3" fmla="*/ 0 h 107"/>
                  <a:gd name="T4" fmla="*/ 111 w 160"/>
                  <a:gd name="T5" fmla="*/ 70 h 107"/>
                  <a:gd name="T6" fmla="*/ 93 w 160"/>
                  <a:gd name="T7" fmla="*/ 0 h 107"/>
                  <a:gd name="T8" fmla="*/ 66 w 160"/>
                  <a:gd name="T9" fmla="*/ 0 h 107"/>
                  <a:gd name="T10" fmla="*/ 48 w 160"/>
                  <a:gd name="T11" fmla="*/ 70 h 107"/>
                  <a:gd name="T12" fmla="*/ 28 w 160"/>
                  <a:gd name="T13" fmla="*/ 0 h 107"/>
                  <a:gd name="T14" fmla="*/ 0 w 160"/>
                  <a:gd name="T15" fmla="*/ 0 h 107"/>
                  <a:gd name="T16" fmla="*/ 34 w 160"/>
                  <a:gd name="T17" fmla="*/ 107 h 107"/>
                  <a:gd name="T18" fmla="*/ 62 w 160"/>
                  <a:gd name="T19" fmla="*/ 107 h 107"/>
                  <a:gd name="T20" fmla="*/ 81 w 160"/>
                  <a:gd name="T21" fmla="*/ 39 h 107"/>
                  <a:gd name="T22" fmla="*/ 98 w 160"/>
                  <a:gd name="T23" fmla="*/ 107 h 107"/>
                  <a:gd name="T24" fmla="*/ 125 w 160"/>
                  <a:gd name="T25" fmla="*/ 107 h 107"/>
                  <a:gd name="T26" fmla="*/ 160 w 160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0" h="107">
                    <a:moveTo>
                      <a:pt x="160" y="0"/>
                    </a:moveTo>
                    <a:lnTo>
                      <a:pt x="132" y="0"/>
                    </a:lnTo>
                    <a:lnTo>
                      <a:pt x="111" y="70"/>
                    </a:lnTo>
                    <a:lnTo>
                      <a:pt x="93" y="0"/>
                    </a:lnTo>
                    <a:lnTo>
                      <a:pt x="66" y="0"/>
                    </a:lnTo>
                    <a:lnTo>
                      <a:pt x="48" y="7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34" y="107"/>
                    </a:lnTo>
                    <a:lnTo>
                      <a:pt x="62" y="107"/>
                    </a:lnTo>
                    <a:lnTo>
                      <a:pt x="81" y="39"/>
                    </a:lnTo>
                    <a:lnTo>
                      <a:pt x="98" y="107"/>
                    </a:lnTo>
                    <a:lnTo>
                      <a:pt x="125" y="107"/>
                    </a:lnTo>
                    <a:lnTo>
                      <a:pt x="16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97">
                <a:extLst>
                  <a:ext uri="{FF2B5EF4-FFF2-40B4-BE49-F238E27FC236}">
                    <a16:creationId xmlns:a16="http://schemas.microsoft.com/office/drawing/2014/main" id="{1BF1E979-C72C-C9EE-8222-3075D4684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4282"/>
                <a:ext cx="33" cy="37"/>
              </a:xfrm>
              <a:custGeom>
                <a:avLst/>
                <a:gdLst>
                  <a:gd name="T0" fmla="*/ 52 w 99"/>
                  <a:gd name="T1" fmla="*/ 21 h 112"/>
                  <a:gd name="T2" fmla="*/ 63 w 99"/>
                  <a:gd name="T3" fmla="*/ 25 h 112"/>
                  <a:gd name="T4" fmla="*/ 67 w 99"/>
                  <a:gd name="T5" fmla="*/ 31 h 112"/>
                  <a:gd name="T6" fmla="*/ 96 w 99"/>
                  <a:gd name="T7" fmla="*/ 28 h 112"/>
                  <a:gd name="T8" fmla="*/ 89 w 99"/>
                  <a:gd name="T9" fmla="*/ 16 h 112"/>
                  <a:gd name="T10" fmla="*/ 81 w 99"/>
                  <a:gd name="T11" fmla="*/ 7 h 112"/>
                  <a:gd name="T12" fmla="*/ 67 w 99"/>
                  <a:gd name="T13" fmla="*/ 1 h 112"/>
                  <a:gd name="T14" fmla="*/ 49 w 99"/>
                  <a:gd name="T15" fmla="*/ 1 h 112"/>
                  <a:gd name="T16" fmla="*/ 28 w 99"/>
                  <a:gd name="T17" fmla="*/ 2 h 112"/>
                  <a:gd name="T18" fmla="*/ 14 w 99"/>
                  <a:gd name="T19" fmla="*/ 11 h 112"/>
                  <a:gd name="T20" fmla="*/ 4 w 99"/>
                  <a:gd name="T21" fmla="*/ 34 h 112"/>
                  <a:gd name="T22" fmla="*/ 7 w 99"/>
                  <a:gd name="T23" fmla="*/ 46 h 112"/>
                  <a:gd name="T24" fmla="*/ 16 w 99"/>
                  <a:gd name="T25" fmla="*/ 58 h 112"/>
                  <a:gd name="T26" fmla="*/ 31 w 99"/>
                  <a:gd name="T27" fmla="*/ 63 h 112"/>
                  <a:gd name="T28" fmla="*/ 60 w 99"/>
                  <a:gd name="T29" fmla="*/ 71 h 112"/>
                  <a:gd name="T30" fmla="*/ 69 w 99"/>
                  <a:gd name="T31" fmla="*/ 75 h 112"/>
                  <a:gd name="T32" fmla="*/ 71 w 99"/>
                  <a:gd name="T33" fmla="*/ 80 h 112"/>
                  <a:gd name="T34" fmla="*/ 67 w 99"/>
                  <a:gd name="T35" fmla="*/ 88 h 112"/>
                  <a:gd name="T36" fmla="*/ 60 w 99"/>
                  <a:gd name="T37" fmla="*/ 91 h 112"/>
                  <a:gd name="T38" fmla="*/ 42 w 99"/>
                  <a:gd name="T39" fmla="*/ 91 h 112"/>
                  <a:gd name="T40" fmla="*/ 35 w 99"/>
                  <a:gd name="T41" fmla="*/ 88 h 112"/>
                  <a:gd name="T42" fmla="*/ 28 w 99"/>
                  <a:gd name="T43" fmla="*/ 75 h 112"/>
                  <a:gd name="T44" fmla="*/ 2 w 99"/>
                  <a:gd name="T45" fmla="*/ 85 h 112"/>
                  <a:gd name="T46" fmla="*/ 10 w 99"/>
                  <a:gd name="T47" fmla="*/ 97 h 112"/>
                  <a:gd name="T48" fmla="*/ 23 w 99"/>
                  <a:gd name="T49" fmla="*/ 107 h 112"/>
                  <a:gd name="T50" fmla="*/ 40 w 99"/>
                  <a:gd name="T51" fmla="*/ 111 h 112"/>
                  <a:gd name="T52" fmla="*/ 62 w 99"/>
                  <a:gd name="T53" fmla="*/ 111 h 112"/>
                  <a:gd name="T54" fmla="*/ 80 w 99"/>
                  <a:gd name="T55" fmla="*/ 106 h 112"/>
                  <a:gd name="T56" fmla="*/ 87 w 99"/>
                  <a:gd name="T57" fmla="*/ 102 h 112"/>
                  <a:gd name="T58" fmla="*/ 96 w 99"/>
                  <a:gd name="T59" fmla="*/ 91 h 112"/>
                  <a:gd name="T60" fmla="*/ 99 w 99"/>
                  <a:gd name="T61" fmla="*/ 77 h 112"/>
                  <a:gd name="T62" fmla="*/ 97 w 99"/>
                  <a:gd name="T63" fmla="*/ 64 h 112"/>
                  <a:gd name="T64" fmla="*/ 84 w 99"/>
                  <a:gd name="T65" fmla="*/ 51 h 112"/>
                  <a:gd name="T66" fmla="*/ 68 w 99"/>
                  <a:gd name="T67" fmla="*/ 45 h 112"/>
                  <a:gd name="T68" fmla="*/ 48 w 99"/>
                  <a:gd name="T69" fmla="*/ 40 h 112"/>
                  <a:gd name="T70" fmla="*/ 35 w 99"/>
                  <a:gd name="T71" fmla="*/ 36 h 112"/>
                  <a:gd name="T72" fmla="*/ 30 w 99"/>
                  <a:gd name="T73" fmla="*/ 31 h 112"/>
                  <a:gd name="T74" fmla="*/ 33 w 99"/>
                  <a:gd name="T75" fmla="*/ 23 h 112"/>
                  <a:gd name="T76" fmla="*/ 49 w 99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9" h="112">
                    <a:moveTo>
                      <a:pt x="49" y="22"/>
                    </a:moveTo>
                    <a:lnTo>
                      <a:pt x="52" y="21"/>
                    </a:lnTo>
                    <a:lnTo>
                      <a:pt x="57" y="22"/>
                    </a:lnTo>
                    <a:lnTo>
                      <a:pt x="63" y="25"/>
                    </a:lnTo>
                    <a:lnTo>
                      <a:pt x="66" y="28"/>
                    </a:lnTo>
                    <a:lnTo>
                      <a:pt x="67" y="31"/>
                    </a:lnTo>
                    <a:lnTo>
                      <a:pt x="69" y="35"/>
                    </a:lnTo>
                    <a:lnTo>
                      <a:pt x="96" y="28"/>
                    </a:lnTo>
                    <a:lnTo>
                      <a:pt x="92" y="21"/>
                    </a:lnTo>
                    <a:lnTo>
                      <a:pt x="89" y="16"/>
                    </a:lnTo>
                    <a:lnTo>
                      <a:pt x="85" y="11"/>
                    </a:lnTo>
                    <a:lnTo>
                      <a:pt x="81" y="7"/>
                    </a:lnTo>
                    <a:lnTo>
                      <a:pt x="75" y="3"/>
                    </a:lnTo>
                    <a:lnTo>
                      <a:pt x="67" y="1"/>
                    </a:lnTo>
                    <a:lnTo>
                      <a:pt x="59" y="0"/>
                    </a:lnTo>
                    <a:lnTo>
                      <a:pt x="49" y="1"/>
                    </a:lnTo>
                    <a:lnTo>
                      <a:pt x="38" y="0"/>
                    </a:lnTo>
                    <a:lnTo>
                      <a:pt x="28" y="2"/>
                    </a:lnTo>
                    <a:lnTo>
                      <a:pt x="20" y="5"/>
                    </a:lnTo>
                    <a:lnTo>
                      <a:pt x="14" y="11"/>
                    </a:lnTo>
                    <a:lnTo>
                      <a:pt x="5" y="2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7" y="46"/>
                    </a:lnTo>
                    <a:lnTo>
                      <a:pt x="10" y="52"/>
                    </a:lnTo>
                    <a:lnTo>
                      <a:pt x="16" y="58"/>
                    </a:lnTo>
                    <a:lnTo>
                      <a:pt x="22" y="60"/>
                    </a:lnTo>
                    <a:lnTo>
                      <a:pt x="31" y="63"/>
                    </a:lnTo>
                    <a:lnTo>
                      <a:pt x="43" y="66"/>
                    </a:lnTo>
                    <a:lnTo>
                      <a:pt x="60" y="71"/>
                    </a:lnTo>
                    <a:lnTo>
                      <a:pt x="65" y="73"/>
                    </a:lnTo>
                    <a:lnTo>
                      <a:pt x="69" y="75"/>
                    </a:lnTo>
                    <a:lnTo>
                      <a:pt x="70" y="76"/>
                    </a:lnTo>
                    <a:lnTo>
                      <a:pt x="71" y="80"/>
                    </a:lnTo>
                    <a:lnTo>
                      <a:pt x="69" y="83"/>
                    </a:lnTo>
                    <a:lnTo>
                      <a:pt x="67" y="88"/>
                    </a:lnTo>
                    <a:lnTo>
                      <a:pt x="63" y="89"/>
                    </a:lnTo>
                    <a:lnTo>
                      <a:pt x="60" y="91"/>
                    </a:lnTo>
                    <a:lnTo>
                      <a:pt x="51" y="92"/>
                    </a:lnTo>
                    <a:lnTo>
                      <a:pt x="42" y="91"/>
                    </a:lnTo>
                    <a:lnTo>
                      <a:pt x="38" y="89"/>
                    </a:lnTo>
                    <a:lnTo>
                      <a:pt x="35" y="88"/>
                    </a:lnTo>
                    <a:lnTo>
                      <a:pt x="30" y="82"/>
                    </a:lnTo>
                    <a:lnTo>
                      <a:pt x="28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6" y="92"/>
                    </a:lnTo>
                    <a:lnTo>
                      <a:pt x="10" y="97"/>
                    </a:lnTo>
                    <a:lnTo>
                      <a:pt x="16" y="103"/>
                    </a:lnTo>
                    <a:lnTo>
                      <a:pt x="23" y="107"/>
                    </a:lnTo>
                    <a:lnTo>
                      <a:pt x="31" y="110"/>
                    </a:lnTo>
                    <a:lnTo>
                      <a:pt x="40" y="111"/>
                    </a:lnTo>
                    <a:lnTo>
                      <a:pt x="51" y="112"/>
                    </a:lnTo>
                    <a:lnTo>
                      <a:pt x="62" y="111"/>
                    </a:lnTo>
                    <a:lnTo>
                      <a:pt x="71" y="109"/>
                    </a:lnTo>
                    <a:lnTo>
                      <a:pt x="80" y="106"/>
                    </a:lnTo>
                    <a:lnTo>
                      <a:pt x="83" y="103"/>
                    </a:lnTo>
                    <a:lnTo>
                      <a:pt x="87" y="102"/>
                    </a:lnTo>
                    <a:lnTo>
                      <a:pt x="91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99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0" y="55"/>
                    </a:lnTo>
                    <a:lnTo>
                      <a:pt x="84" y="51"/>
                    </a:lnTo>
                    <a:lnTo>
                      <a:pt x="77" y="47"/>
                    </a:lnTo>
                    <a:lnTo>
                      <a:pt x="68" y="45"/>
                    </a:lnTo>
                    <a:lnTo>
                      <a:pt x="59" y="43"/>
                    </a:lnTo>
                    <a:lnTo>
                      <a:pt x="48" y="40"/>
                    </a:lnTo>
                    <a:lnTo>
                      <a:pt x="41" y="38"/>
                    </a:lnTo>
                    <a:lnTo>
                      <a:pt x="35" y="36"/>
                    </a:lnTo>
                    <a:lnTo>
                      <a:pt x="33" y="35"/>
                    </a:lnTo>
                    <a:lnTo>
                      <a:pt x="30" y="31"/>
                    </a:lnTo>
                    <a:lnTo>
                      <a:pt x="30" y="25"/>
                    </a:lnTo>
                    <a:lnTo>
                      <a:pt x="33" y="23"/>
                    </a:lnTo>
                    <a:lnTo>
                      <a:pt x="40" y="21"/>
                    </a:lnTo>
                    <a:lnTo>
                      <a:pt x="49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Rectangle 198">
                <a:extLst>
                  <a:ext uri="{FF2B5EF4-FFF2-40B4-BE49-F238E27FC236}">
                    <a16:creationId xmlns:a16="http://schemas.microsoft.com/office/drawing/2014/main" id="{9CB3EA6A-9504-7FDD-D3C4-B818727C10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4269"/>
                <a:ext cx="9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Rectangle 199">
                <a:extLst>
                  <a:ext uri="{FF2B5EF4-FFF2-40B4-BE49-F238E27FC236}">
                    <a16:creationId xmlns:a16="http://schemas.microsoft.com/office/drawing/2014/main" id="{1A32B89F-1079-7729-DC37-45EA46855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2" y="4309"/>
                <a:ext cx="10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Rectangle 200">
                <a:extLst>
                  <a:ext uri="{FF2B5EF4-FFF2-40B4-BE49-F238E27FC236}">
                    <a16:creationId xmlns:a16="http://schemas.microsoft.com/office/drawing/2014/main" id="{783164CC-2E6E-CED3-E304-6425CB7A09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4283"/>
                <a:ext cx="9" cy="3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201">
                <a:extLst>
                  <a:ext uri="{FF2B5EF4-FFF2-40B4-BE49-F238E27FC236}">
                    <a16:creationId xmlns:a16="http://schemas.microsoft.com/office/drawing/2014/main" id="{33CD67A8-32A0-DEBF-8AE1-D84A195ADA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4282"/>
                <a:ext cx="33" cy="37"/>
              </a:xfrm>
              <a:custGeom>
                <a:avLst/>
                <a:gdLst>
                  <a:gd name="T0" fmla="*/ 67 w 100"/>
                  <a:gd name="T1" fmla="*/ 28 h 112"/>
                  <a:gd name="T2" fmla="*/ 70 w 100"/>
                  <a:gd name="T3" fmla="*/ 35 h 112"/>
                  <a:gd name="T4" fmla="*/ 93 w 100"/>
                  <a:gd name="T5" fmla="*/ 21 h 112"/>
                  <a:gd name="T6" fmla="*/ 86 w 100"/>
                  <a:gd name="T7" fmla="*/ 11 h 112"/>
                  <a:gd name="T8" fmla="*/ 75 w 100"/>
                  <a:gd name="T9" fmla="*/ 3 h 112"/>
                  <a:gd name="T10" fmla="*/ 59 w 100"/>
                  <a:gd name="T11" fmla="*/ 0 h 112"/>
                  <a:gd name="T12" fmla="*/ 38 w 100"/>
                  <a:gd name="T13" fmla="*/ 0 h 112"/>
                  <a:gd name="T14" fmla="*/ 20 w 100"/>
                  <a:gd name="T15" fmla="*/ 5 h 112"/>
                  <a:gd name="T16" fmla="*/ 6 w 100"/>
                  <a:gd name="T17" fmla="*/ 20 h 112"/>
                  <a:gd name="T18" fmla="*/ 5 w 100"/>
                  <a:gd name="T19" fmla="*/ 40 h 112"/>
                  <a:gd name="T20" fmla="*/ 11 w 100"/>
                  <a:gd name="T21" fmla="*/ 52 h 112"/>
                  <a:gd name="T22" fmla="*/ 22 w 100"/>
                  <a:gd name="T23" fmla="*/ 60 h 112"/>
                  <a:gd name="T24" fmla="*/ 44 w 100"/>
                  <a:gd name="T25" fmla="*/ 66 h 112"/>
                  <a:gd name="T26" fmla="*/ 66 w 100"/>
                  <a:gd name="T27" fmla="*/ 73 h 112"/>
                  <a:gd name="T28" fmla="*/ 71 w 100"/>
                  <a:gd name="T29" fmla="*/ 76 h 112"/>
                  <a:gd name="T30" fmla="*/ 70 w 100"/>
                  <a:gd name="T31" fmla="*/ 83 h 112"/>
                  <a:gd name="T32" fmla="*/ 64 w 100"/>
                  <a:gd name="T33" fmla="*/ 89 h 112"/>
                  <a:gd name="T34" fmla="*/ 52 w 100"/>
                  <a:gd name="T35" fmla="*/ 92 h 112"/>
                  <a:gd name="T36" fmla="*/ 41 w 100"/>
                  <a:gd name="T37" fmla="*/ 91 h 112"/>
                  <a:gd name="T38" fmla="*/ 35 w 100"/>
                  <a:gd name="T39" fmla="*/ 88 h 112"/>
                  <a:gd name="T40" fmla="*/ 28 w 100"/>
                  <a:gd name="T41" fmla="*/ 75 h 112"/>
                  <a:gd name="T42" fmla="*/ 2 w 100"/>
                  <a:gd name="T43" fmla="*/ 85 h 112"/>
                  <a:gd name="T44" fmla="*/ 11 w 100"/>
                  <a:gd name="T45" fmla="*/ 97 h 112"/>
                  <a:gd name="T46" fmla="*/ 24 w 100"/>
                  <a:gd name="T47" fmla="*/ 107 h 112"/>
                  <a:gd name="T48" fmla="*/ 40 w 100"/>
                  <a:gd name="T49" fmla="*/ 111 h 112"/>
                  <a:gd name="T50" fmla="*/ 63 w 100"/>
                  <a:gd name="T51" fmla="*/ 111 h 112"/>
                  <a:gd name="T52" fmla="*/ 81 w 100"/>
                  <a:gd name="T53" fmla="*/ 106 h 112"/>
                  <a:gd name="T54" fmla="*/ 88 w 100"/>
                  <a:gd name="T55" fmla="*/ 102 h 112"/>
                  <a:gd name="T56" fmla="*/ 96 w 100"/>
                  <a:gd name="T57" fmla="*/ 91 h 112"/>
                  <a:gd name="T58" fmla="*/ 100 w 100"/>
                  <a:gd name="T59" fmla="*/ 77 h 112"/>
                  <a:gd name="T60" fmla="*/ 97 w 100"/>
                  <a:gd name="T61" fmla="*/ 64 h 112"/>
                  <a:gd name="T62" fmla="*/ 85 w 100"/>
                  <a:gd name="T63" fmla="*/ 51 h 112"/>
                  <a:gd name="T64" fmla="*/ 69 w 100"/>
                  <a:gd name="T65" fmla="*/ 45 h 112"/>
                  <a:gd name="T66" fmla="*/ 49 w 100"/>
                  <a:gd name="T67" fmla="*/ 40 h 112"/>
                  <a:gd name="T68" fmla="*/ 36 w 100"/>
                  <a:gd name="T69" fmla="*/ 36 h 112"/>
                  <a:gd name="T70" fmla="*/ 31 w 100"/>
                  <a:gd name="T71" fmla="*/ 31 h 112"/>
                  <a:gd name="T72" fmla="*/ 34 w 100"/>
                  <a:gd name="T73" fmla="*/ 23 h 112"/>
                  <a:gd name="T74" fmla="*/ 50 w 100"/>
                  <a:gd name="T75" fmla="*/ 22 h 112"/>
                  <a:gd name="T76" fmla="*/ 57 w 100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00" h="112">
                    <a:moveTo>
                      <a:pt x="63" y="25"/>
                    </a:moveTo>
                    <a:lnTo>
                      <a:pt x="67" y="28"/>
                    </a:lnTo>
                    <a:lnTo>
                      <a:pt x="68" y="31"/>
                    </a:lnTo>
                    <a:lnTo>
                      <a:pt x="70" y="35"/>
                    </a:lnTo>
                    <a:lnTo>
                      <a:pt x="96" y="28"/>
                    </a:lnTo>
                    <a:lnTo>
                      <a:pt x="93" y="21"/>
                    </a:lnTo>
                    <a:lnTo>
                      <a:pt x="90" y="16"/>
                    </a:lnTo>
                    <a:lnTo>
                      <a:pt x="86" y="11"/>
                    </a:lnTo>
                    <a:lnTo>
                      <a:pt x="82" y="7"/>
                    </a:lnTo>
                    <a:lnTo>
                      <a:pt x="75" y="3"/>
                    </a:lnTo>
                    <a:lnTo>
                      <a:pt x="68" y="1"/>
                    </a:lnTo>
                    <a:lnTo>
                      <a:pt x="59" y="0"/>
                    </a:lnTo>
                    <a:lnTo>
                      <a:pt x="50" y="1"/>
                    </a:lnTo>
                    <a:lnTo>
                      <a:pt x="38" y="0"/>
                    </a:lnTo>
                    <a:lnTo>
                      <a:pt x="29" y="2"/>
                    </a:lnTo>
                    <a:lnTo>
                      <a:pt x="20" y="5"/>
                    </a:lnTo>
                    <a:lnTo>
                      <a:pt x="15" y="11"/>
                    </a:lnTo>
                    <a:lnTo>
                      <a:pt x="6" y="20"/>
                    </a:lnTo>
                    <a:lnTo>
                      <a:pt x="5" y="34"/>
                    </a:lnTo>
                    <a:lnTo>
                      <a:pt x="5" y="40"/>
                    </a:lnTo>
                    <a:lnTo>
                      <a:pt x="8" y="46"/>
                    </a:lnTo>
                    <a:lnTo>
                      <a:pt x="11" y="52"/>
                    </a:lnTo>
                    <a:lnTo>
                      <a:pt x="17" y="58"/>
                    </a:lnTo>
                    <a:lnTo>
                      <a:pt x="22" y="60"/>
                    </a:lnTo>
                    <a:lnTo>
                      <a:pt x="32" y="63"/>
                    </a:lnTo>
                    <a:lnTo>
                      <a:pt x="44" y="66"/>
                    </a:lnTo>
                    <a:lnTo>
                      <a:pt x="60" y="71"/>
                    </a:lnTo>
                    <a:lnTo>
                      <a:pt x="66" y="73"/>
                    </a:lnTo>
                    <a:lnTo>
                      <a:pt x="70" y="75"/>
                    </a:lnTo>
                    <a:lnTo>
                      <a:pt x="71" y="76"/>
                    </a:lnTo>
                    <a:lnTo>
                      <a:pt x="72" y="80"/>
                    </a:lnTo>
                    <a:lnTo>
                      <a:pt x="70" y="83"/>
                    </a:lnTo>
                    <a:lnTo>
                      <a:pt x="68" y="88"/>
                    </a:lnTo>
                    <a:lnTo>
                      <a:pt x="64" y="89"/>
                    </a:lnTo>
                    <a:lnTo>
                      <a:pt x="60" y="91"/>
                    </a:lnTo>
                    <a:lnTo>
                      <a:pt x="52" y="92"/>
                    </a:lnTo>
                    <a:lnTo>
                      <a:pt x="46" y="91"/>
                    </a:lnTo>
                    <a:lnTo>
                      <a:pt x="41" y="91"/>
                    </a:lnTo>
                    <a:lnTo>
                      <a:pt x="37" y="89"/>
                    </a:lnTo>
                    <a:lnTo>
                      <a:pt x="35" y="88"/>
                    </a:lnTo>
                    <a:lnTo>
                      <a:pt x="30" y="82"/>
                    </a:lnTo>
                    <a:lnTo>
                      <a:pt x="28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7" y="92"/>
                    </a:lnTo>
                    <a:lnTo>
                      <a:pt x="11" y="97"/>
                    </a:lnTo>
                    <a:lnTo>
                      <a:pt x="17" y="103"/>
                    </a:lnTo>
                    <a:lnTo>
                      <a:pt x="24" y="107"/>
                    </a:lnTo>
                    <a:lnTo>
                      <a:pt x="32" y="110"/>
                    </a:lnTo>
                    <a:lnTo>
                      <a:pt x="40" y="111"/>
                    </a:lnTo>
                    <a:lnTo>
                      <a:pt x="52" y="112"/>
                    </a:lnTo>
                    <a:lnTo>
                      <a:pt x="63" y="111"/>
                    </a:lnTo>
                    <a:lnTo>
                      <a:pt x="72" y="109"/>
                    </a:lnTo>
                    <a:lnTo>
                      <a:pt x="81" y="106"/>
                    </a:lnTo>
                    <a:lnTo>
                      <a:pt x="84" y="103"/>
                    </a:lnTo>
                    <a:lnTo>
                      <a:pt x="88" y="102"/>
                    </a:lnTo>
                    <a:lnTo>
                      <a:pt x="92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100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1" y="55"/>
                    </a:lnTo>
                    <a:lnTo>
                      <a:pt x="85" y="51"/>
                    </a:lnTo>
                    <a:lnTo>
                      <a:pt x="77" y="47"/>
                    </a:lnTo>
                    <a:lnTo>
                      <a:pt x="69" y="45"/>
                    </a:lnTo>
                    <a:lnTo>
                      <a:pt x="59" y="43"/>
                    </a:lnTo>
                    <a:lnTo>
                      <a:pt x="49" y="40"/>
                    </a:lnTo>
                    <a:lnTo>
                      <a:pt x="41" y="38"/>
                    </a:lnTo>
                    <a:lnTo>
                      <a:pt x="36" y="36"/>
                    </a:lnTo>
                    <a:lnTo>
                      <a:pt x="34" y="35"/>
                    </a:lnTo>
                    <a:lnTo>
                      <a:pt x="31" y="31"/>
                    </a:lnTo>
                    <a:lnTo>
                      <a:pt x="31" y="25"/>
                    </a:lnTo>
                    <a:lnTo>
                      <a:pt x="34" y="23"/>
                    </a:lnTo>
                    <a:lnTo>
                      <a:pt x="40" y="21"/>
                    </a:lnTo>
                    <a:lnTo>
                      <a:pt x="50" y="22"/>
                    </a:lnTo>
                    <a:lnTo>
                      <a:pt x="53" y="21"/>
                    </a:lnTo>
                    <a:lnTo>
                      <a:pt x="57" y="22"/>
                    </a:lnTo>
                    <a:lnTo>
                      <a:pt x="63" y="2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202">
                <a:extLst>
                  <a:ext uri="{FF2B5EF4-FFF2-40B4-BE49-F238E27FC236}">
                    <a16:creationId xmlns:a16="http://schemas.microsoft.com/office/drawing/2014/main" id="{A4490DE5-7FFA-393C-BFC8-6F89236FA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3" y="4282"/>
                <a:ext cx="23" cy="36"/>
              </a:xfrm>
              <a:custGeom>
                <a:avLst/>
                <a:gdLst>
                  <a:gd name="T0" fmla="*/ 31 w 70"/>
                  <a:gd name="T1" fmla="*/ 41 h 109"/>
                  <a:gd name="T2" fmla="*/ 33 w 70"/>
                  <a:gd name="T3" fmla="*/ 33 h 109"/>
                  <a:gd name="T4" fmla="*/ 37 w 70"/>
                  <a:gd name="T5" fmla="*/ 29 h 109"/>
                  <a:gd name="T6" fmla="*/ 41 w 70"/>
                  <a:gd name="T7" fmla="*/ 25 h 109"/>
                  <a:gd name="T8" fmla="*/ 47 w 70"/>
                  <a:gd name="T9" fmla="*/ 25 h 109"/>
                  <a:gd name="T10" fmla="*/ 53 w 70"/>
                  <a:gd name="T11" fmla="*/ 25 h 109"/>
                  <a:gd name="T12" fmla="*/ 60 w 70"/>
                  <a:gd name="T13" fmla="*/ 30 h 109"/>
                  <a:gd name="T14" fmla="*/ 70 w 70"/>
                  <a:gd name="T15" fmla="*/ 5 h 109"/>
                  <a:gd name="T16" fmla="*/ 59 w 70"/>
                  <a:gd name="T17" fmla="*/ 0 h 109"/>
                  <a:gd name="T18" fmla="*/ 51 w 70"/>
                  <a:gd name="T19" fmla="*/ 0 h 109"/>
                  <a:gd name="T20" fmla="*/ 43 w 70"/>
                  <a:gd name="T21" fmla="*/ 1 h 109"/>
                  <a:gd name="T22" fmla="*/ 39 w 70"/>
                  <a:gd name="T23" fmla="*/ 4 h 109"/>
                  <a:gd name="T24" fmla="*/ 33 w 70"/>
                  <a:gd name="T25" fmla="*/ 8 h 109"/>
                  <a:gd name="T26" fmla="*/ 26 w 70"/>
                  <a:gd name="T27" fmla="*/ 17 h 109"/>
                  <a:gd name="T28" fmla="*/ 26 w 70"/>
                  <a:gd name="T29" fmla="*/ 2 h 109"/>
                  <a:gd name="T30" fmla="*/ 0 w 70"/>
                  <a:gd name="T31" fmla="*/ 2 h 109"/>
                  <a:gd name="T32" fmla="*/ 0 w 70"/>
                  <a:gd name="T33" fmla="*/ 109 h 109"/>
                  <a:gd name="T34" fmla="*/ 28 w 70"/>
                  <a:gd name="T35" fmla="*/ 109 h 109"/>
                  <a:gd name="T36" fmla="*/ 28 w 70"/>
                  <a:gd name="T37" fmla="*/ 76 h 109"/>
                  <a:gd name="T38" fmla="*/ 28 w 70"/>
                  <a:gd name="T39" fmla="*/ 62 h 109"/>
                  <a:gd name="T40" fmla="*/ 28 w 70"/>
                  <a:gd name="T41" fmla="*/ 53 h 109"/>
                  <a:gd name="T42" fmla="*/ 28 w 70"/>
                  <a:gd name="T43" fmla="*/ 45 h 109"/>
                  <a:gd name="T44" fmla="*/ 31 w 70"/>
                  <a:gd name="T45" fmla="*/ 41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" h="109">
                    <a:moveTo>
                      <a:pt x="31" y="41"/>
                    </a:moveTo>
                    <a:lnTo>
                      <a:pt x="33" y="33"/>
                    </a:lnTo>
                    <a:lnTo>
                      <a:pt x="37" y="29"/>
                    </a:lnTo>
                    <a:lnTo>
                      <a:pt x="41" y="25"/>
                    </a:lnTo>
                    <a:lnTo>
                      <a:pt x="47" y="25"/>
                    </a:lnTo>
                    <a:lnTo>
                      <a:pt x="53" y="25"/>
                    </a:lnTo>
                    <a:lnTo>
                      <a:pt x="60" y="30"/>
                    </a:lnTo>
                    <a:lnTo>
                      <a:pt x="70" y="5"/>
                    </a:lnTo>
                    <a:lnTo>
                      <a:pt x="59" y="0"/>
                    </a:lnTo>
                    <a:lnTo>
                      <a:pt x="51" y="0"/>
                    </a:lnTo>
                    <a:lnTo>
                      <a:pt x="43" y="1"/>
                    </a:lnTo>
                    <a:lnTo>
                      <a:pt x="39" y="4"/>
                    </a:lnTo>
                    <a:lnTo>
                      <a:pt x="33" y="8"/>
                    </a:lnTo>
                    <a:lnTo>
                      <a:pt x="26" y="17"/>
                    </a:lnTo>
                    <a:lnTo>
                      <a:pt x="26" y="2"/>
                    </a:lnTo>
                    <a:lnTo>
                      <a:pt x="0" y="2"/>
                    </a:lnTo>
                    <a:lnTo>
                      <a:pt x="0" y="109"/>
                    </a:lnTo>
                    <a:lnTo>
                      <a:pt x="28" y="109"/>
                    </a:lnTo>
                    <a:lnTo>
                      <a:pt x="28" y="76"/>
                    </a:lnTo>
                    <a:lnTo>
                      <a:pt x="28" y="62"/>
                    </a:lnTo>
                    <a:lnTo>
                      <a:pt x="28" y="53"/>
                    </a:lnTo>
                    <a:lnTo>
                      <a:pt x="28" y="45"/>
                    </a:lnTo>
                    <a:lnTo>
                      <a:pt x="31" y="4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203">
                <a:extLst>
                  <a:ext uri="{FF2B5EF4-FFF2-40B4-BE49-F238E27FC236}">
                    <a16:creationId xmlns:a16="http://schemas.microsoft.com/office/drawing/2014/main" id="{66D36A57-3991-05F6-8A83-B22B33C38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4282"/>
                <a:ext cx="52" cy="36"/>
              </a:xfrm>
              <a:custGeom>
                <a:avLst/>
                <a:gdLst>
                  <a:gd name="T0" fmla="*/ 38 w 157"/>
                  <a:gd name="T1" fmla="*/ 26 h 110"/>
                  <a:gd name="T2" fmla="*/ 43 w 157"/>
                  <a:gd name="T3" fmla="*/ 23 h 110"/>
                  <a:gd name="T4" fmla="*/ 50 w 157"/>
                  <a:gd name="T5" fmla="*/ 22 h 110"/>
                  <a:gd name="T6" fmla="*/ 54 w 157"/>
                  <a:gd name="T7" fmla="*/ 22 h 110"/>
                  <a:gd name="T8" fmla="*/ 58 w 157"/>
                  <a:gd name="T9" fmla="*/ 25 h 110"/>
                  <a:gd name="T10" fmla="*/ 60 w 157"/>
                  <a:gd name="T11" fmla="*/ 26 h 110"/>
                  <a:gd name="T12" fmla="*/ 62 w 157"/>
                  <a:gd name="T13" fmla="*/ 31 h 110"/>
                  <a:gd name="T14" fmla="*/ 62 w 157"/>
                  <a:gd name="T15" fmla="*/ 33 h 110"/>
                  <a:gd name="T16" fmla="*/ 63 w 157"/>
                  <a:gd name="T17" fmla="*/ 38 h 110"/>
                  <a:gd name="T18" fmla="*/ 63 w 157"/>
                  <a:gd name="T19" fmla="*/ 43 h 110"/>
                  <a:gd name="T20" fmla="*/ 64 w 157"/>
                  <a:gd name="T21" fmla="*/ 51 h 110"/>
                  <a:gd name="T22" fmla="*/ 64 w 157"/>
                  <a:gd name="T23" fmla="*/ 110 h 110"/>
                  <a:gd name="T24" fmla="*/ 93 w 157"/>
                  <a:gd name="T25" fmla="*/ 110 h 110"/>
                  <a:gd name="T26" fmla="*/ 93 w 157"/>
                  <a:gd name="T27" fmla="*/ 58 h 110"/>
                  <a:gd name="T28" fmla="*/ 92 w 157"/>
                  <a:gd name="T29" fmla="*/ 45 h 110"/>
                  <a:gd name="T30" fmla="*/ 95 w 157"/>
                  <a:gd name="T31" fmla="*/ 37 h 110"/>
                  <a:gd name="T32" fmla="*/ 97 w 157"/>
                  <a:gd name="T33" fmla="*/ 30 h 110"/>
                  <a:gd name="T34" fmla="*/ 102 w 157"/>
                  <a:gd name="T35" fmla="*/ 26 h 110"/>
                  <a:gd name="T36" fmla="*/ 107 w 157"/>
                  <a:gd name="T37" fmla="*/ 23 h 110"/>
                  <a:gd name="T38" fmla="*/ 113 w 157"/>
                  <a:gd name="T39" fmla="*/ 22 h 110"/>
                  <a:gd name="T40" fmla="*/ 120 w 157"/>
                  <a:gd name="T41" fmla="*/ 23 h 110"/>
                  <a:gd name="T42" fmla="*/ 126 w 157"/>
                  <a:gd name="T43" fmla="*/ 28 h 110"/>
                  <a:gd name="T44" fmla="*/ 128 w 157"/>
                  <a:gd name="T45" fmla="*/ 36 h 110"/>
                  <a:gd name="T46" fmla="*/ 128 w 157"/>
                  <a:gd name="T47" fmla="*/ 41 h 110"/>
                  <a:gd name="T48" fmla="*/ 129 w 157"/>
                  <a:gd name="T49" fmla="*/ 50 h 110"/>
                  <a:gd name="T50" fmla="*/ 129 w 157"/>
                  <a:gd name="T51" fmla="*/ 110 h 110"/>
                  <a:gd name="T52" fmla="*/ 157 w 157"/>
                  <a:gd name="T53" fmla="*/ 110 h 110"/>
                  <a:gd name="T54" fmla="*/ 157 w 157"/>
                  <a:gd name="T55" fmla="*/ 42 h 110"/>
                  <a:gd name="T56" fmla="*/ 155 w 157"/>
                  <a:gd name="T57" fmla="*/ 28 h 110"/>
                  <a:gd name="T58" fmla="*/ 153 w 157"/>
                  <a:gd name="T59" fmla="*/ 20 h 110"/>
                  <a:gd name="T60" fmla="*/ 148 w 157"/>
                  <a:gd name="T61" fmla="*/ 11 h 110"/>
                  <a:gd name="T62" fmla="*/ 142 w 157"/>
                  <a:gd name="T63" fmla="*/ 5 h 110"/>
                  <a:gd name="T64" fmla="*/ 136 w 157"/>
                  <a:gd name="T65" fmla="*/ 2 h 110"/>
                  <a:gd name="T66" fmla="*/ 132 w 157"/>
                  <a:gd name="T67" fmla="*/ 1 h 110"/>
                  <a:gd name="T68" fmla="*/ 127 w 157"/>
                  <a:gd name="T69" fmla="*/ 0 h 110"/>
                  <a:gd name="T70" fmla="*/ 123 w 157"/>
                  <a:gd name="T71" fmla="*/ 1 h 110"/>
                  <a:gd name="T72" fmla="*/ 112 w 157"/>
                  <a:gd name="T73" fmla="*/ 1 h 110"/>
                  <a:gd name="T74" fmla="*/ 105 w 157"/>
                  <a:gd name="T75" fmla="*/ 5 h 110"/>
                  <a:gd name="T76" fmla="*/ 96 w 157"/>
                  <a:gd name="T77" fmla="*/ 11 h 110"/>
                  <a:gd name="T78" fmla="*/ 90 w 157"/>
                  <a:gd name="T79" fmla="*/ 18 h 110"/>
                  <a:gd name="T80" fmla="*/ 83 w 157"/>
                  <a:gd name="T81" fmla="*/ 11 h 110"/>
                  <a:gd name="T82" fmla="*/ 77 w 157"/>
                  <a:gd name="T83" fmla="*/ 5 h 110"/>
                  <a:gd name="T84" fmla="*/ 72 w 157"/>
                  <a:gd name="T85" fmla="*/ 2 h 110"/>
                  <a:gd name="T86" fmla="*/ 68 w 157"/>
                  <a:gd name="T87" fmla="*/ 1 h 110"/>
                  <a:gd name="T88" fmla="*/ 59 w 157"/>
                  <a:gd name="T89" fmla="*/ 1 h 110"/>
                  <a:gd name="T90" fmla="*/ 50 w 157"/>
                  <a:gd name="T91" fmla="*/ 2 h 110"/>
                  <a:gd name="T92" fmla="*/ 41 w 157"/>
                  <a:gd name="T93" fmla="*/ 5 h 110"/>
                  <a:gd name="T94" fmla="*/ 33 w 157"/>
                  <a:gd name="T95" fmla="*/ 11 h 110"/>
                  <a:gd name="T96" fmla="*/ 25 w 157"/>
                  <a:gd name="T97" fmla="*/ 18 h 110"/>
                  <a:gd name="T98" fmla="*/ 25 w 157"/>
                  <a:gd name="T99" fmla="*/ 3 h 110"/>
                  <a:gd name="T100" fmla="*/ 0 w 157"/>
                  <a:gd name="T101" fmla="*/ 3 h 110"/>
                  <a:gd name="T102" fmla="*/ 0 w 157"/>
                  <a:gd name="T103" fmla="*/ 110 h 110"/>
                  <a:gd name="T104" fmla="*/ 29 w 157"/>
                  <a:gd name="T105" fmla="*/ 110 h 110"/>
                  <a:gd name="T106" fmla="*/ 29 w 157"/>
                  <a:gd name="T107" fmla="*/ 58 h 110"/>
                  <a:gd name="T108" fmla="*/ 28 w 157"/>
                  <a:gd name="T109" fmla="*/ 44 h 110"/>
                  <a:gd name="T110" fmla="*/ 31 w 157"/>
                  <a:gd name="T111" fmla="*/ 36 h 110"/>
                  <a:gd name="T112" fmla="*/ 33 w 157"/>
                  <a:gd name="T113" fmla="*/ 30 h 110"/>
                  <a:gd name="T114" fmla="*/ 38 w 157"/>
                  <a:gd name="T115" fmla="*/ 2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7" h="110">
                    <a:moveTo>
                      <a:pt x="38" y="26"/>
                    </a:moveTo>
                    <a:lnTo>
                      <a:pt x="43" y="23"/>
                    </a:lnTo>
                    <a:lnTo>
                      <a:pt x="50" y="22"/>
                    </a:lnTo>
                    <a:lnTo>
                      <a:pt x="54" y="22"/>
                    </a:lnTo>
                    <a:lnTo>
                      <a:pt x="58" y="25"/>
                    </a:lnTo>
                    <a:lnTo>
                      <a:pt x="60" y="26"/>
                    </a:lnTo>
                    <a:lnTo>
                      <a:pt x="62" y="31"/>
                    </a:lnTo>
                    <a:lnTo>
                      <a:pt x="62" y="33"/>
                    </a:lnTo>
                    <a:lnTo>
                      <a:pt x="63" y="38"/>
                    </a:lnTo>
                    <a:lnTo>
                      <a:pt x="63" y="43"/>
                    </a:lnTo>
                    <a:lnTo>
                      <a:pt x="64" y="51"/>
                    </a:lnTo>
                    <a:lnTo>
                      <a:pt x="64" y="110"/>
                    </a:lnTo>
                    <a:lnTo>
                      <a:pt x="93" y="110"/>
                    </a:lnTo>
                    <a:lnTo>
                      <a:pt x="93" y="58"/>
                    </a:lnTo>
                    <a:lnTo>
                      <a:pt x="92" y="45"/>
                    </a:lnTo>
                    <a:lnTo>
                      <a:pt x="95" y="37"/>
                    </a:lnTo>
                    <a:lnTo>
                      <a:pt x="97" y="30"/>
                    </a:lnTo>
                    <a:lnTo>
                      <a:pt x="102" y="26"/>
                    </a:lnTo>
                    <a:lnTo>
                      <a:pt x="107" y="23"/>
                    </a:lnTo>
                    <a:lnTo>
                      <a:pt x="113" y="22"/>
                    </a:lnTo>
                    <a:lnTo>
                      <a:pt x="120" y="23"/>
                    </a:lnTo>
                    <a:lnTo>
                      <a:pt x="126" y="28"/>
                    </a:lnTo>
                    <a:lnTo>
                      <a:pt x="128" y="36"/>
                    </a:lnTo>
                    <a:lnTo>
                      <a:pt x="128" y="41"/>
                    </a:lnTo>
                    <a:lnTo>
                      <a:pt x="129" y="50"/>
                    </a:lnTo>
                    <a:lnTo>
                      <a:pt x="129" y="110"/>
                    </a:lnTo>
                    <a:lnTo>
                      <a:pt x="157" y="110"/>
                    </a:lnTo>
                    <a:lnTo>
                      <a:pt x="157" y="42"/>
                    </a:lnTo>
                    <a:lnTo>
                      <a:pt x="155" y="28"/>
                    </a:lnTo>
                    <a:lnTo>
                      <a:pt x="153" y="20"/>
                    </a:lnTo>
                    <a:lnTo>
                      <a:pt x="148" y="11"/>
                    </a:lnTo>
                    <a:lnTo>
                      <a:pt x="142" y="5"/>
                    </a:lnTo>
                    <a:lnTo>
                      <a:pt x="136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3" y="1"/>
                    </a:lnTo>
                    <a:lnTo>
                      <a:pt x="112" y="1"/>
                    </a:lnTo>
                    <a:lnTo>
                      <a:pt x="105" y="5"/>
                    </a:lnTo>
                    <a:lnTo>
                      <a:pt x="96" y="11"/>
                    </a:lnTo>
                    <a:lnTo>
                      <a:pt x="90" y="18"/>
                    </a:lnTo>
                    <a:lnTo>
                      <a:pt x="83" y="11"/>
                    </a:lnTo>
                    <a:lnTo>
                      <a:pt x="77" y="5"/>
                    </a:lnTo>
                    <a:lnTo>
                      <a:pt x="72" y="2"/>
                    </a:lnTo>
                    <a:lnTo>
                      <a:pt x="68" y="1"/>
                    </a:lnTo>
                    <a:lnTo>
                      <a:pt x="59" y="1"/>
                    </a:lnTo>
                    <a:lnTo>
                      <a:pt x="50" y="2"/>
                    </a:lnTo>
                    <a:lnTo>
                      <a:pt x="41" y="5"/>
                    </a:lnTo>
                    <a:lnTo>
                      <a:pt x="33" y="11"/>
                    </a:lnTo>
                    <a:lnTo>
                      <a:pt x="25" y="18"/>
                    </a:lnTo>
                    <a:lnTo>
                      <a:pt x="25" y="3"/>
                    </a:lnTo>
                    <a:lnTo>
                      <a:pt x="0" y="3"/>
                    </a:lnTo>
                    <a:lnTo>
                      <a:pt x="0" y="110"/>
                    </a:lnTo>
                    <a:lnTo>
                      <a:pt x="29" y="110"/>
                    </a:lnTo>
                    <a:lnTo>
                      <a:pt x="29" y="58"/>
                    </a:lnTo>
                    <a:lnTo>
                      <a:pt x="28" y="44"/>
                    </a:lnTo>
                    <a:lnTo>
                      <a:pt x="31" y="36"/>
                    </a:lnTo>
                    <a:lnTo>
                      <a:pt x="33" y="30"/>
                    </a:lnTo>
                    <a:lnTo>
                      <a:pt x="38" y="2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204">
                <a:extLst>
                  <a:ext uri="{FF2B5EF4-FFF2-40B4-BE49-F238E27FC236}">
                    <a16:creationId xmlns:a16="http://schemas.microsoft.com/office/drawing/2014/main" id="{EF39D948-4C8B-FE98-4D5F-CBE7C7286D5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56" y="4282"/>
                <a:ext cx="37" cy="37"/>
              </a:xfrm>
              <a:custGeom>
                <a:avLst/>
                <a:gdLst>
                  <a:gd name="T0" fmla="*/ 85 w 109"/>
                  <a:gd name="T1" fmla="*/ 8 h 111"/>
                  <a:gd name="T2" fmla="*/ 65 w 109"/>
                  <a:gd name="T3" fmla="*/ 0 h 111"/>
                  <a:gd name="T4" fmla="*/ 39 w 109"/>
                  <a:gd name="T5" fmla="*/ 0 h 111"/>
                  <a:gd name="T6" fmla="*/ 14 w 109"/>
                  <a:gd name="T7" fmla="*/ 15 h 111"/>
                  <a:gd name="T8" fmla="*/ 1 w 109"/>
                  <a:gd name="T9" fmla="*/ 39 h 111"/>
                  <a:gd name="T10" fmla="*/ 1 w 109"/>
                  <a:gd name="T11" fmla="*/ 71 h 111"/>
                  <a:gd name="T12" fmla="*/ 7 w 109"/>
                  <a:gd name="T13" fmla="*/ 86 h 111"/>
                  <a:gd name="T14" fmla="*/ 20 w 109"/>
                  <a:gd name="T15" fmla="*/ 100 h 111"/>
                  <a:gd name="T16" fmla="*/ 40 w 109"/>
                  <a:gd name="T17" fmla="*/ 109 h 111"/>
                  <a:gd name="T18" fmla="*/ 65 w 109"/>
                  <a:gd name="T19" fmla="*/ 110 h 111"/>
                  <a:gd name="T20" fmla="*/ 80 w 109"/>
                  <a:gd name="T21" fmla="*/ 103 h 111"/>
                  <a:gd name="T22" fmla="*/ 95 w 109"/>
                  <a:gd name="T23" fmla="*/ 95 h 111"/>
                  <a:gd name="T24" fmla="*/ 100 w 109"/>
                  <a:gd name="T25" fmla="*/ 86 h 111"/>
                  <a:gd name="T26" fmla="*/ 105 w 109"/>
                  <a:gd name="T27" fmla="*/ 76 h 111"/>
                  <a:gd name="T28" fmla="*/ 109 w 109"/>
                  <a:gd name="T29" fmla="*/ 55 h 111"/>
                  <a:gd name="T30" fmla="*/ 105 w 109"/>
                  <a:gd name="T31" fmla="*/ 33 h 111"/>
                  <a:gd name="T32" fmla="*/ 95 w 109"/>
                  <a:gd name="T33" fmla="*/ 16 h 111"/>
                  <a:gd name="T34" fmla="*/ 59 w 109"/>
                  <a:gd name="T35" fmla="*/ 22 h 111"/>
                  <a:gd name="T36" fmla="*/ 73 w 109"/>
                  <a:gd name="T37" fmla="*/ 31 h 111"/>
                  <a:gd name="T38" fmla="*/ 79 w 109"/>
                  <a:gd name="T39" fmla="*/ 46 h 111"/>
                  <a:gd name="T40" fmla="*/ 79 w 109"/>
                  <a:gd name="T41" fmla="*/ 61 h 111"/>
                  <a:gd name="T42" fmla="*/ 78 w 109"/>
                  <a:gd name="T43" fmla="*/ 62 h 111"/>
                  <a:gd name="T44" fmla="*/ 78 w 109"/>
                  <a:gd name="T45" fmla="*/ 69 h 111"/>
                  <a:gd name="T46" fmla="*/ 75 w 109"/>
                  <a:gd name="T47" fmla="*/ 71 h 111"/>
                  <a:gd name="T48" fmla="*/ 75 w 109"/>
                  <a:gd name="T49" fmla="*/ 74 h 111"/>
                  <a:gd name="T50" fmla="*/ 64 w 109"/>
                  <a:gd name="T51" fmla="*/ 86 h 111"/>
                  <a:gd name="T52" fmla="*/ 59 w 109"/>
                  <a:gd name="T53" fmla="*/ 87 h 111"/>
                  <a:gd name="T54" fmla="*/ 43 w 109"/>
                  <a:gd name="T55" fmla="*/ 86 h 111"/>
                  <a:gd name="T56" fmla="*/ 31 w 109"/>
                  <a:gd name="T57" fmla="*/ 74 h 111"/>
                  <a:gd name="T58" fmla="*/ 27 w 109"/>
                  <a:gd name="T59" fmla="*/ 62 h 111"/>
                  <a:gd name="T60" fmla="*/ 27 w 109"/>
                  <a:gd name="T61" fmla="*/ 48 h 111"/>
                  <a:gd name="T62" fmla="*/ 31 w 109"/>
                  <a:gd name="T63" fmla="*/ 35 h 111"/>
                  <a:gd name="T64" fmla="*/ 43 w 109"/>
                  <a:gd name="T65" fmla="*/ 2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9" h="111">
                    <a:moveTo>
                      <a:pt x="95" y="16"/>
                    </a:moveTo>
                    <a:lnTo>
                      <a:pt x="85" y="8"/>
                    </a:lnTo>
                    <a:lnTo>
                      <a:pt x="76" y="3"/>
                    </a:lnTo>
                    <a:lnTo>
                      <a:pt x="65" y="0"/>
                    </a:lnTo>
                    <a:lnTo>
                      <a:pt x="55" y="0"/>
                    </a:lnTo>
                    <a:lnTo>
                      <a:pt x="39" y="0"/>
                    </a:lnTo>
                    <a:lnTo>
                      <a:pt x="26" y="6"/>
                    </a:lnTo>
                    <a:lnTo>
                      <a:pt x="14" y="15"/>
                    </a:lnTo>
                    <a:lnTo>
                      <a:pt x="7" y="26"/>
                    </a:lnTo>
                    <a:lnTo>
                      <a:pt x="1" y="39"/>
                    </a:lnTo>
                    <a:lnTo>
                      <a:pt x="0" y="54"/>
                    </a:lnTo>
                    <a:lnTo>
                      <a:pt x="1" y="71"/>
                    </a:lnTo>
                    <a:lnTo>
                      <a:pt x="3" y="78"/>
                    </a:lnTo>
                    <a:lnTo>
                      <a:pt x="7" y="86"/>
                    </a:lnTo>
                    <a:lnTo>
                      <a:pt x="14" y="96"/>
                    </a:lnTo>
                    <a:lnTo>
                      <a:pt x="20" y="100"/>
                    </a:lnTo>
                    <a:lnTo>
                      <a:pt x="27" y="105"/>
                    </a:lnTo>
                    <a:lnTo>
                      <a:pt x="40" y="109"/>
                    </a:lnTo>
                    <a:lnTo>
                      <a:pt x="55" y="111"/>
                    </a:lnTo>
                    <a:lnTo>
                      <a:pt x="65" y="110"/>
                    </a:lnTo>
                    <a:lnTo>
                      <a:pt x="76" y="107"/>
                    </a:lnTo>
                    <a:lnTo>
                      <a:pt x="80" y="103"/>
                    </a:lnTo>
                    <a:lnTo>
                      <a:pt x="85" y="101"/>
                    </a:lnTo>
                    <a:lnTo>
                      <a:pt x="95" y="95"/>
                    </a:lnTo>
                    <a:lnTo>
                      <a:pt x="97" y="90"/>
                    </a:lnTo>
                    <a:lnTo>
                      <a:pt x="100" y="86"/>
                    </a:lnTo>
                    <a:lnTo>
                      <a:pt x="102" y="80"/>
                    </a:lnTo>
                    <a:lnTo>
                      <a:pt x="105" y="76"/>
                    </a:lnTo>
                    <a:lnTo>
                      <a:pt x="108" y="65"/>
                    </a:lnTo>
                    <a:lnTo>
                      <a:pt x="109" y="55"/>
                    </a:lnTo>
                    <a:lnTo>
                      <a:pt x="108" y="42"/>
                    </a:lnTo>
                    <a:lnTo>
                      <a:pt x="105" y="33"/>
                    </a:lnTo>
                    <a:lnTo>
                      <a:pt x="100" y="23"/>
                    </a:lnTo>
                    <a:lnTo>
                      <a:pt x="95" y="16"/>
                    </a:lnTo>
                    <a:close/>
                    <a:moveTo>
                      <a:pt x="55" y="22"/>
                    </a:moveTo>
                    <a:lnTo>
                      <a:pt x="59" y="22"/>
                    </a:lnTo>
                    <a:lnTo>
                      <a:pt x="64" y="24"/>
                    </a:lnTo>
                    <a:lnTo>
                      <a:pt x="73" y="31"/>
                    </a:lnTo>
                    <a:lnTo>
                      <a:pt x="78" y="40"/>
                    </a:lnTo>
                    <a:lnTo>
                      <a:pt x="79" y="46"/>
                    </a:lnTo>
                    <a:lnTo>
                      <a:pt x="80" y="55"/>
                    </a:lnTo>
                    <a:lnTo>
                      <a:pt x="79" y="61"/>
                    </a:lnTo>
                    <a:lnTo>
                      <a:pt x="78" y="61"/>
                    </a:lnTo>
                    <a:lnTo>
                      <a:pt x="78" y="62"/>
                    </a:lnTo>
                    <a:lnTo>
                      <a:pt x="78" y="64"/>
                    </a:lnTo>
                    <a:lnTo>
                      <a:pt x="78" y="69"/>
                    </a:lnTo>
                    <a:lnTo>
                      <a:pt x="76" y="71"/>
                    </a:lnTo>
                    <a:lnTo>
                      <a:pt x="75" y="71"/>
                    </a:lnTo>
                    <a:lnTo>
                      <a:pt x="75" y="72"/>
                    </a:lnTo>
                    <a:lnTo>
                      <a:pt x="75" y="74"/>
                    </a:lnTo>
                    <a:lnTo>
                      <a:pt x="73" y="80"/>
                    </a:lnTo>
                    <a:lnTo>
                      <a:pt x="64" y="86"/>
                    </a:lnTo>
                    <a:lnTo>
                      <a:pt x="61" y="86"/>
                    </a:lnTo>
                    <a:lnTo>
                      <a:pt x="59" y="87"/>
                    </a:lnTo>
                    <a:lnTo>
                      <a:pt x="55" y="89"/>
                    </a:lnTo>
                    <a:lnTo>
                      <a:pt x="43" y="86"/>
                    </a:lnTo>
                    <a:lnTo>
                      <a:pt x="36" y="80"/>
                    </a:lnTo>
                    <a:lnTo>
                      <a:pt x="31" y="74"/>
                    </a:lnTo>
                    <a:lnTo>
                      <a:pt x="29" y="69"/>
                    </a:lnTo>
                    <a:lnTo>
                      <a:pt x="27" y="62"/>
                    </a:lnTo>
                    <a:lnTo>
                      <a:pt x="28" y="56"/>
                    </a:lnTo>
                    <a:lnTo>
                      <a:pt x="27" y="48"/>
                    </a:lnTo>
                    <a:lnTo>
                      <a:pt x="29" y="41"/>
                    </a:lnTo>
                    <a:lnTo>
                      <a:pt x="31" y="35"/>
                    </a:lnTo>
                    <a:lnTo>
                      <a:pt x="36" y="31"/>
                    </a:lnTo>
                    <a:lnTo>
                      <a:pt x="43" y="24"/>
                    </a:lnTo>
                    <a:lnTo>
                      <a:pt x="55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7" name="Freeform 206">
              <a:extLst>
                <a:ext uri="{FF2B5EF4-FFF2-40B4-BE49-F238E27FC236}">
                  <a16:creationId xmlns:a16="http://schemas.microsoft.com/office/drawing/2014/main" id="{CE7BCE8B-D5AF-58EA-06C4-062A5D7E8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9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8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7 w 100"/>
                <a:gd name="T113" fmla="*/ 28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9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7" y="28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Freeform 207">
              <a:extLst>
                <a:ext uri="{FF2B5EF4-FFF2-40B4-BE49-F238E27FC236}">
                  <a16:creationId xmlns:a16="http://schemas.microsoft.com/office/drawing/2014/main" id="{E91D1BEB-466B-B7C1-BAFE-7FF60EF0C1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" y="4282"/>
              <a:ext cx="34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2 w 100"/>
                <a:gd name="T7" fmla="*/ 19 h 112"/>
                <a:gd name="T8" fmla="*/ 87 w 100"/>
                <a:gd name="T9" fmla="*/ 13 h 112"/>
                <a:gd name="T10" fmla="*/ 82 w 100"/>
                <a:gd name="T11" fmla="*/ 9 h 112"/>
                <a:gd name="T12" fmla="*/ 75 w 100"/>
                <a:gd name="T13" fmla="*/ 5 h 112"/>
                <a:gd name="T14" fmla="*/ 68 w 100"/>
                <a:gd name="T15" fmla="*/ 3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3 h 112"/>
                <a:gd name="T24" fmla="*/ 20 w 100"/>
                <a:gd name="T25" fmla="*/ 8 h 112"/>
                <a:gd name="T26" fmla="*/ 14 w 100"/>
                <a:gd name="T27" fmla="*/ 16 h 112"/>
                <a:gd name="T28" fmla="*/ 6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6 w 100"/>
                <a:gd name="T113" fmla="*/ 28 h 112"/>
                <a:gd name="T114" fmla="*/ 69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2" y="19"/>
                  </a:lnTo>
                  <a:lnTo>
                    <a:pt x="87" y="13"/>
                  </a:lnTo>
                  <a:lnTo>
                    <a:pt x="82" y="9"/>
                  </a:lnTo>
                  <a:lnTo>
                    <a:pt x="75" y="5"/>
                  </a:lnTo>
                  <a:lnTo>
                    <a:pt x="68" y="3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6" y="28"/>
                  </a:lnTo>
                  <a:lnTo>
                    <a:pt x="69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DE9B787B-19E5-DB7A-88AA-27A0B57653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8" y="4282"/>
              <a:ext cx="36" cy="37"/>
            </a:xfrm>
            <a:custGeom>
              <a:avLst/>
              <a:gdLst>
                <a:gd name="T0" fmla="*/ 14 w 110"/>
                <a:gd name="T1" fmla="*/ 15 h 111"/>
                <a:gd name="T2" fmla="*/ 1 w 110"/>
                <a:gd name="T3" fmla="*/ 39 h 111"/>
                <a:gd name="T4" fmla="*/ 1 w 110"/>
                <a:gd name="T5" fmla="*/ 71 h 111"/>
                <a:gd name="T6" fmla="*/ 7 w 110"/>
                <a:gd name="T7" fmla="*/ 86 h 111"/>
                <a:gd name="T8" fmla="*/ 15 w 110"/>
                <a:gd name="T9" fmla="*/ 96 h 111"/>
                <a:gd name="T10" fmla="*/ 41 w 110"/>
                <a:gd name="T11" fmla="*/ 109 h 111"/>
                <a:gd name="T12" fmla="*/ 66 w 110"/>
                <a:gd name="T13" fmla="*/ 110 h 111"/>
                <a:gd name="T14" fmla="*/ 85 w 110"/>
                <a:gd name="T15" fmla="*/ 101 h 111"/>
                <a:gd name="T16" fmla="*/ 97 w 110"/>
                <a:gd name="T17" fmla="*/ 90 h 111"/>
                <a:gd name="T18" fmla="*/ 102 w 110"/>
                <a:gd name="T19" fmla="*/ 80 h 111"/>
                <a:gd name="T20" fmla="*/ 108 w 110"/>
                <a:gd name="T21" fmla="*/ 65 h 111"/>
                <a:gd name="T22" fmla="*/ 108 w 110"/>
                <a:gd name="T23" fmla="*/ 42 h 111"/>
                <a:gd name="T24" fmla="*/ 100 w 110"/>
                <a:gd name="T25" fmla="*/ 23 h 111"/>
                <a:gd name="T26" fmla="*/ 85 w 110"/>
                <a:gd name="T27" fmla="*/ 8 h 111"/>
                <a:gd name="T28" fmla="*/ 66 w 110"/>
                <a:gd name="T29" fmla="*/ 0 h 111"/>
                <a:gd name="T30" fmla="*/ 40 w 110"/>
                <a:gd name="T31" fmla="*/ 0 h 111"/>
                <a:gd name="T32" fmla="*/ 37 w 110"/>
                <a:gd name="T33" fmla="*/ 80 h 111"/>
                <a:gd name="T34" fmla="*/ 30 w 110"/>
                <a:gd name="T35" fmla="*/ 69 h 111"/>
                <a:gd name="T36" fmla="*/ 28 w 110"/>
                <a:gd name="T37" fmla="*/ 56 h 111"/>
                <a:gd name="T38" fmla="*/ 30 w 110"/>
                <a:gd name="T39" fmla="*/ 41 h 111"/>
                <a:gd name="T40" fmla="*/ 37 w 110"/>
                <a:gd name="T41" fmla="*/ 31 h 111"/>
                <a:gd name="T42" fmla="*/ 56 w 110"/>
                <a:gd name="T43" fmla="*/ 22 h 111"/>
                <a:gd name="T44" fmla="*/ 65 w 110"/>
                <a:gd name="T45" fmla="*/ 24 h 111"/>
                <a:gd name="T46" fmla="*/ 79 w 110"/>
                <a:gd name="T47" fmla="*/ 40 h 111"/>
                <a:gd name="T48" fmla="*/ 81 w 110"/>
                <a:gd name="T49" fmla="*/ 55 h 111"/>
                <a:gd name="T50" fmla="*/ 79 w 110"/>
                <a:gd name="T51" fmla="*/ 61 h 111"/>
                <a:gd name="T52" fmla="*/ 79 w 110"/>
                <a:gd name="T53" fmla="*/ 64 h 111"/>
                <a:gd name="T54" fmla="*/ 77 w 110"/>
                <a:gd name="T55" fmla="*/ 71 h 111"/>
                <a:gd name="T56" fmla="*/ 76 w 110"/>
                <a:gd name="T57" fmla="*/ 72 h 111"/>
                <a:gd name="T58" fmla="*/ 73 w 110"/>
                <a:gd name="T59" fmla="*/ 80 h 111"/>
                <a:gd name="T60" fmla="*/ 62 w 110"/>
                <a:gd name="T61" fmla="*/ 86 h 111"/>
                <a:gd name="T62" fmla="*/ 56 w 110"/>
                <a:gd name="T63" fmla="*/ 89 h 111"/>
                <a:gd name="T64" fmla="*/ 37 w 110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11">
                  <a:moveTo>
                    <a:pt x="26" y="6"/>
                  </a:move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0" y="91"/>
                  </a:lnTo>
                  <a:lnTo>
                    <a:pt x="15" y="96"/>
                  </a:lnTo>
                  <a:lnTo>
                    <a:pt x="27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6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10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5" y="8"/>
                  </a:lnTo>
                  <a:lnTo>
                    <a:pt x="77" y="3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6" y="6"/>
                  </a:lnTo>
                  <a:close/>
                  <a:moveTo>
                    <a:pt x="37" y="80"/>
                  </a:moveTo>
                  <a:lnTo>
                    <a:pt x="32" y="74"/>
                  </a:lnTo>
                  <a:lnTo>
                    <a:pt x="30" y="69"/>
                  </a:lnTo>
                  <a:lnTo>
                    <a:pt x="28" y="62"/>
                  </a:lnTo>
                  <a:lnTo>
                    <a:pt x="28" y="56"/>
                  </a:lnTo>
                  <a:lnTo>
                    <a:pt x="28" y="48"/>
                  </a:lnTo>
                  <a:lnTo>
                    <a:pt x="30" y="41"/>
                  </a:lnTo>
                  <a:lnTo>
                    <a:pt x="32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5" y="24"/>
                  </a:lnTo>
                  <a:lnTo>
                    <a:pt x="73" y="31"/>
                  </a:lnTo>
                  <a:lnTo>
                    <a:pt x="79" y="40"/>
                  </a:lnTo>
                  <a:lnTo>
                    <a:pt x="80" y="46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3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Rectangle 209">
              <a:extLst>
                <a:ext uri="{FF2B5EF4-FFF2-40B4-BE49-F238E27FC236}">
                  <a16:creationId xmlns:a16="http://schemas.microsoft.com/office/drawing/2014/main" id="{EC06FB67-47D5-679A-F2C6-21670CC065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4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210">
              <a:extLst>
                <a:ext uri="{FF2B5EF4-FFF2-40B4-BE49-F238E27FC236}">
                  <a16:creationId xmlns:a16="http://schemas.microsoft.com/office/drawing/2014/main" id="{B6FC1622-AC62-8375-7479-894D2887B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4283"/>
              <a:ext cx="54" cy="35"/>
            </a:xfrm>
            <a:custGeom>
              <a:avLst/>
              <a:gdLst>
                <a:gd name="T0" fmla="*/ 160 w 160"/>
                <a:gd name="T1" fmla="*/ 0 h 107"/>
                <a:gd name="T2" fmla="*/ 131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7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0 w 160"/>
                <a:gd name="T21" fmla="*/ 39 h 107"/>
                <a:gd name="T22" fmla="*/ 99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0" y="39"/>
                  </a:lnTo>
                  <a:lnTo>
                    <a:pt x="99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211">
              <a:extLst>
                <a:ext uri="{FF2B5EF4-FFF2-40B4-BE49-F238E27FC236}">
                  <a16:creationId xmlns:a16="http://schemas.microsoft.com/office/drawing/2014/main" id="{1E5C7BCE-DD6E-C12B-7549-EC8EAAFE6A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8" y="4282"/>
              <a:ext cx="34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9 h 112"/>
                <a:gd name="T4" fmla="*/ 70 w 100"/>
                <a:gd name="T5" fmla="*/ 4 h 112"/>
                <a:gd name="T6" fmla="*/ 59 w 100"/>
                <a:gd name="T7" fmla="*/ 1 h 112"/>
                <a:gd name="T8" fmla="*/ 48 w 100"/>
                <a:gd name="T9" fmla="*/ 1 h 112"/>
                <a:gd name="T10" fmla="*/ 38 w 100"/>
                <a:gd name="T11" fmla="*/ 0 h 112"/>
                <a:gd name="T12" fmla="*/ 28 w 100"/>
                <a:gd name="T13" fmla="*/ 3 h 112"/>
                <a:gd name="T14" fmla="*/ 20 w 100"/>
                <a:gd name="T15" fmla="*/ 8 h 112"/>
                <a:gd name="T16" fmla="*/ 14 w 100"/>
                <a:gd name="T17" fmla="*/ 16 h 112"/>
                <a:gd name="T18" fmla="*/ 6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5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7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7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5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6 w 100"/>
                <a:gd name="T61" fmla="*/ 82 h 112"/>
                <a:gd name="T62" fmla="*/ 64 w 100"/>
                <a:gd name="T63" fmla="*/ 84 h 112"/>
                <a:gd name="T64" fmla="*/ 63 w 100"/>
                <a:gd name="T65" fmla="*/ 84 h 112"/>
                <a:gd name="T66" fmla="*/ 63 w 100"/>
                <a:gd name="T67" fmla="*/ 85 h 112"/>
                <a:gd name="T68" fmla="*/ 63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3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8 w 100"/>
                <a:gd name="T83" fmla="*/ 70 h 112"/>
                <a:gd name="T84" fmla="*/ 28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51 w 100"/>
                <a:gd name="T97" fmla="*/ 22 h 112"/>
                <a:gd name="T98" fmla="*/ 58 w 100"/>
                <a:gd name="T99" fmla="*/ 23 h 112"/>
                <a:gd name="T100" fmla="*/ 65 w 100"/>
                <a:gd name="T101" fmla="*/ 28 h 112"/>
                <a:gd name="T102" fmla="*/ 70 w 100"/>
                <a:gd name="T103" fmla="*/ 36 h 112"/>
                <a:gd name="T104" fmla="*/ 72 w 100"/>
                <a:gd name="T105" fmla="*/ 47 h 112"/>
                <a:gd name="T106" fmla="*/ 29 w 100"/>
                <a:gd name="T107" fmla="*/ 47 h 112"/>
                <a:gd name="T108" fmla="*/ 31 w 100"/>
                <a:gd name="T109" fmla="*/ 37 h 112"/>
                <a:gd name="T110" fmla="*/ 36 w 100"/>
                <a:gd name="T111" fmla="*/ 30 h 112"/>
                <a:gd name="T112" fmla="*/ 42 w 100"/>
                <a:gd name="T113" fmla="*/ 23 h 112"/>
                <a:gd name="T114" fmla="*/ 51 w 100"/>
                <a:gd name="T115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9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8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7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7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5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6" y="82"/>
                  </a:lnTo>
                  <a:lnTo>
                    <a:pt x="64" y="84"/>
                  </a:lnTo>
                  <a:lnTo>
                    <a:pt x="63" y="84"/>
                  </a:lnTo>
                  <a:lnTo>
                    <a:pt x="63" y="85"/>
                  </a:lnTo>
                  <a:lnTo>
                    <a:pt x="63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3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8" y="70"/>
                  </a:lnTo>
                  <a:lnTo>
                    <a:pt x="28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51" y="22"/>
                  </a:moveTo>
                  <a:lnTo>
                    <a:pt x="58" y="23"/>
                  </a:lnTo>
                  <a:lnTo>
                    <a:pt x="65" y="28"/>
                  </a:lnTo>
                  <a:lnTo>
                    <a:pt x="70" y="36"/>
                  </a:lnTo>
                  <a:lnTo>
                    <a:pt x="72" y="47"/>
                  </a:lnTo>
                  <a:lnTo>
                    <a:pt x="29" y="47"/>
                  </a:lnTo>
                  <a:lnTo>
                    <a:pt x="31" y="37"/>
                  </a:lnTo>
                  <a:lnTo>
                    <a:pt x="36" y="30"/>
                  </a:lnTo>
                  <a:lnTo>
                    <a:pt x="42" y="23"/>
                  </a:lnTo>
                  <a:lnTo>
                    <a:pt x="51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212">
              <a:extLst>
                <a:ext uri="{FF2B5EF4-FFF2-40B4-BE49-F238E27FC236}">
                  <a16:creationId xmlns:a16="http://schemas.microsoft.com/office/drawing/2014/main" id="{9B79B0D0-8BD1-9C6D-6302-40AAD2231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" y="4282"/>
              <a:ext cx="52" cy="36"/>
            </a:xfrm>
            <a:custGeom>
              <a:avLst/>
              <a:gdLst>
                <a:gd name="T0" fmla="*/ 125 w 156"/>
                <a:gd name="T1" fmla="*/ 27 h 109"/>
                <a:gd name="T2" fmla="*/ 127 w 156"/>
                <a:gd name="T3" fmla="*/ 35 h 109"/>
                <a:gd name="T4" fmla="*/ 127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7 h 109"/>
                <a:gd name="T18" fmla="*/ 153 w 156"/>
                <a:gd name="T19" fmla="*/ 19 h 109"/>
                <a:gd name="T20" fmla="*/ 148 w 156"/>
                <a:gd name="T21" fmla="*/ 10 h 109"/>
                <a:gd name="T22" fmla="*/ 141 w 156"/>
                <a:gd name="T23" fmla="*/ 4 h 109"/>
                <a:gd name="T24" fmla="*/ 136 w 156"/>
                <a:gd name="T25" fmla="*/ 1 h 109"/>
                <a:gd name="T26" fmla="*/ 132 w 156"/>
                <a:gd name="T27" fmla="*/ 0 h 109"/>
                <a:gd name="T28" fmla="*/ 121 w 156"/>
                <a:gd name="T29" fmla="*/ 0 h 109"/>
                <a:gd name="T30" fmla="*/ 112 w 156"/>
                <a:gd name="T31" fmla="*/ 0 h 109"/>
                <a:gd name="T32" fmla="*/ 105 w 156"/>
                <a:gd name="T33" fmla="*/ 4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4 h 109"/>
                <a:gd name="T52" fmla="*/ 32 w 156"/>
                <a:gd name="T53" fmla="*/ 10 h 109"/>
                <a:gd name="T54" fmla="*/ 25 w 156"/>
                <a:gd name="T55" fmla="*/ 17 h 109"/>
                <a:gd name="T56" fmla="*/ 25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3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5 h 109"/>
                <a:gd name="T74" fmla="*/ 42 w 156"/>
                <a:gd name="T75" fmla="*/ 22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4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7 w 156"/>
                <a:gd name="T105" fmla="*/ 22 h 109"/>
                <a:gd name="T106" fmla="*/ 113 w 156"/>
                <a:gd name="T107" fmla="*/ 21 h 109"/>
                <a:gd name="T108" fmla="*/ 119 w 156"/>
                <a:gd name="T109" fmla="*/ 22 h 109"/>
                <a:gd name="T110" fmla="*/ 125 w 156"/>
                <a:gd name="T11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5" y="27"/>
                  </a:moveTo>
                  <a:lnTo>
                    <a:pt x="127" y="35"/>
                  </a:lnTo>
                  <a:lnTo>
                    <a:pt x="127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7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1" y="4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1" y="0"/>
                  </a:lnTo>
                  <a:lnTo>
                    <a:pt x="112" y="0"/>
                  </a:lnTo>
                  <a:lnTo>
                    <a:pt x="105" y="4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4"/>
                  </a:lnTo>
                  <a:lnTo>
                    <a:pt x="32" y="10"/>
                  </a:lnTo>
                  <a:lnTo>
                    <a:pt x="25" y="17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3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5"/>
                  </a:lnTo>
                  <a:lnTo>
                    <a:pt x="42" y="22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4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7" y="22"/>
                  </a:lnTo>
                  <a:lnTo>
                    <a:pt x="113" y="21"/>
                  </a:lnTo>
                  <a:lnTo>
                    <a:pt x="119" y="22"/>
                  </a:lnTo>
                  <a:lnTo>
                    <a:pt x="12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213">
              <a:extLst>
                <a:ext uri="{FF2B5EF4-FFF2-40B4-BE49-F238E27FC236}">
                  <a16:creationId xmlns:a16="http://schemas.microsoft.com/office/drawing/2014/main" id="{F4A37F52-AFDA-3533-E920-41A3B9F9A1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" y="4279"/>
              <a:ext cx="26" cy="41"/>
            </a:xfrm>
            <a:custGeom>
              <a:avLst/>
              <a:gdLst>
                <a:gd name="T0" fmla="*/ 60 w 78"/>
                <a:gd name="T1" fmla="*/ 6 h 123"/>
                <a:gd name="T2" fmla="*/ 46 w 78"/>
                <a:gd name="T3" fmla="*/ 0 h 123"/>
                <a:gd name="T4" fmla="*/ 29 w 78"/>
                <a:gd name="T5" fmla="*/ 0 h 123"/>
                <a:gd name="T6" fmla="*/ 16 w 78"/>
                <a:gd name="T7" fmla="*/ 6 h 123"/>
                <a:gd name="T8" fmla="*/ 5 w 78"/>
                <a:gd name="T9" fmla="*/ 20 h 123"/>
                <a:gd name="T10" fmla="*/ 0 w 78"/>
                <a:gd name="T11" fmla="*/ 45 h 123"/>
                <a:gd name="T12" fmla="*/ 0 w 78"/>
                <a:gd name="T13" fmla="*/ 76 h 123"/>
                <a:gd name="T14" fmla="*/ 5 w 78"/>
                <a:gd name="T15" fmla="*/ 100 h 123"/>
                <a:gd name="T16" fmla="*/ 16 w 78"/>
                <a:gd name="T17" fmla="*/ 115 h 123"/>
                <a:gd name="T18" fmla="*/ 29 w 78"/>
                <a:gd name="T19" fmla="*/ 122 h 123"/>
                <a:gd name="T20" fmla="*/ 39 w 78"/>
                <a:gd name="T21" fmla="*/ 122 h 123"/>
                <a:gd name="T22" fmla="*/ 42 w 78"/>
                <a:gd name="T23" fmla="*/ 122 h 123"/>
                <a:gd name="T24" fmla="*/ 54 w 78"/>
                <a:gd name="T25" fmla="*/ 120 h 123"/>
                <a:gd name="T26" fmla="*/ 66 w 78"/>
                <a:gd name="T27" fmla="*/ 110 h 123"/>
                <a:gd name="T28" fmla="*/ 75 w 78"/>
                <a:gd name="T29" fmla="*/ 90 h 123"/>
                <a:gd name="T30" fmla="*/ 77 w 78"/>
                <a:gd name="T31" fmla="*/ 69 h 123"/>
                <a:gd name="T32" fmla="*/ 77 w 78"/>
                <a:gd name="T33" fmla="*/ 63 h 123"/>
                <a:gd name="T34" fmla="*/ 78 w 78"/>
                <a:gd name="T35" fmla="*/ 62 h 123"/>
                <a:gd name="T36" fmla="*/ 77 w 78"/>
                <a:gd name="T37" fmla="*/ 45 h 123"/>
                <a:gd name="T38" fmla="*/ 71 w 78"/>
                <a:gd name="T39" fmla="*/ 20 h 123"/>
                <a:gd name="T40" fmla="*/ 26 w 78"/>
                <a:gd name="T41" fmla="*/ 31 h 123"/>
                <a:gd name="T42" fmla="*/ 32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2 w 78"/>
                <a:gd name="T49" fmla="*/ 35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8 w 78"/>
                <a:gd name="T59" fmla="*/ 93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66" y="12"/>
                  </a:move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1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1" y="20"/>
                  </a:lnTo>
                  <a:lnTo>
                    <a:pt x="66" y="12"/>
                  </a:lnTo>
                  <a:close/>
                  <a:moveTo>
                    <a:pt x="26" y="31"/>
                  </a:moveTo>
                  <a:lnTo>
                    <a:pt x="28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2" y="32"/>
                  </a:lnTo>
                  <a:lnTo>
                    <a:pt x="52" y="35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50" y="93"/>
                  </a:lnTo>
                  <a:lnTo>
                    <a:pt x="48" y="93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214">
              <a:extLst>
                <a:ext uri="{FF2B5EF4-FFF2-40B4-BE49-F238E27FC236}">
                  <a16:creationId xmlns:a16="http://schemas.microsoft.com/office/drawing/2014/main" id="{B4940309-7DAB-45E3-6B85-EA79C6A8F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" y="4279"/>
              <a:ext cx="27" cy="40"/>
            </a:xfrm>
            <a:custGeom>
              <a:avLst/>
              <a:gdLst>
                <a:gd name="T0" fmla="*/ 3 w 81"/>
                <a:gd name="T1" fmla="*/ 35 h 121"/>
                <a:gd name="T2" fmla="*/ 25 w 81"/>
                <a:gd name="T3" fmla="*/ 38 h 121"/>
                <a:gd name="T4" fmla="*/ 26 w 81"/>
                <a:gd name="T5" fmla="*/ 28 h 121"/>
                <a:gd name="T6" fmla="*/ 30 w 81"/>
                <a:gd name="T7" fmla="*/ 23 h 121"/>
                <a:gd name="T8" fmla="*/ 35 w 81"/>
                <a:gd name="T9" fmla="*/ 20 h 121"/>
                <a:gd name="T10" fmla="*/ 42 w 81"/>
                <a:gd name="T11" fmla="*/ 19 h 121"/>
                <a:gd name="T12" fmla="*/ 48 w 81"/>
                <a:gd name="T13" fmla="*/ 20 h 121"/>
                <a:gd name="T14" fmla="*/ 54 w 81"/>
                <a:gd name="T15" fmla="*/ 23 h 121"/>
                <a:gd name="T16" fmla="*/ 57 w 81"/>
                <a:gd name="T17" fmla="*/ 27 h 121"/>
                <a:gd name="T18" fmla="*/ 58 w 81"/>
                <a:gd name="T19" fmla="*/ 34 h 121"/>
                <a:gd name="T20" fmla="*/ 56 w 81"/>
                <a:gd name="T21" fmla="*/ 41 h 121"/>
                <a:gd name="T22" fmla="*/ 53 w 81"/>
                <a:gd name="T23" fmla="*/ 49 h 121"/>
                <a:gd name="T24" fmla="*/ 49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4 w 81"/>
                <a:gd name="T31" fmla="*/ 69 h 121"/>
                <a:gd name="T32" fmla="*/ 24 w 81"/>
                <a:gd name="T33" fmla="*/ 77 h 121"/>
                <a:gd name="T34" fmla="*/ 17 w 81"/>
                <a:gd name="T35" fmla="*/ 85 h 121"/>
                <a:gd name="T36" fmla="*/ 10 w 81"/>
                <a:gd name="T37" fmla="*/ 91 h 121"/>
                <a:gd name="T38" fmla="*/ 7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5 w 81"/>
                <a:gd name="T49" fmla="*/ 100 h 121"/>
                <a:gd name="T50" fmla="*/ 40 w 81"/>
                <a:gd name="T51" fmla="*/ 93 h 121"/>
                <a:gd name="T52" fmla="*/ 41 w 81"/>
                <a:gd name="T53" fmla="*/ 90 h 121"/>
                <a:gd name="T54" fmla="*/ 44 w 81"/>
                <a:gd name="T55" fmla="*/ 87 h 121"/>
                <a:gd name="T56" fmla="*/ 54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8 w 81"/>
                <a:gd name="T63" fmla="*/ 64 h 121"/>
                <a:gd name="T64" fmla="*/ 74 w 81"/>
                <a:gd name="T65" fmla="*/ 55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6 h 121"/>
                <a:gd name="T72" fmla="*/ 80 w 81"/>
                <a:gd name="T73" fmla="*/ 34 h 121"/>
                <a:gd name="T74" fmla="*/ 80 w 81"/>
                <a:gd name="T75" fmla="*/ 33 h 121"/>
                <a:gd name="T76" fmla="*/ 81 w 81"/>
                <a:gd name="T77" fmla="*/ 33 h 121"/>
                <a:gd name="T78" fmla="*/ 80 w 81"/>
                <a:gd name="T79" fmla="*/ 26 h 121"/>
                <a:gd name="T80" fmla="*/ 78 w 81"/>
                <a:gd name="T81" fmla="*/ 20 h 121"/>
                <a:gd name="T82" fmla="*/ 75 w 81"/>
                <a:gd name="T83" fmla="*/ 13 h 121"/>
                <a:gd name="T84" fmla="*/ 70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0 w 81"/>
                <a:gd name="T91" fmla="*/ 0 h 121"/>
                <a:gd name="T92" fmla="*/ 43 w 81"/>
                <a:gd name="T93" fmla="*/ 0 h 121"/>
                <a:gd name="T94" fmla="*/ 27 w 81"/>
                <a:gd name="T95" fmla="*/ 2 h 121"/>
                <a:gd name="T96" fmla="*/ 16 w 81"/>
                <a:gd name="T97" fmla="*/ 8 h 121"/>
                <a:gd name="T98" fmla="*/ 10 w 81"/>
                <a:gd name="T99" fmla="*/ 12 h 121"/>
                <a:gd name="T100" fmla="*/ 7 w 81"/>
                <a:gd name="T101" fmla="*/ 19 h 121"/>
                <a:gd name="T102" fmla="*/ 4 w 81"/>
                <a:gd name="T103" fmla="*/ 26 h 121"/>
                <a:gd name="T104" fmla="*/ 3 w 81"/>
                <a:gd name="T105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5"/>
                  </a:move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215">
              <a:extLst>
                <a:ext uri="{FF2B5EF4-FFF2-40B4-BE49-F238E27FC236}">
                  <a16:creationId xmlns:a16="http://schemas.microsoft.com/office/drawing/2014/main" id="{49277F4C-2234-FDD5-70DB-53675B94B0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29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2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29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7 w 81"/>
                <a:gd name="T55" fmla="*/ 106 h 121"/>
                <a:gd name="T56" fmla="*/ 13 w 81"/>
                <a:gd name="T57" fmla="*/ 112 h 121"/>
                <a:gd name="T58" fmla="*/ 24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8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29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2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29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7" y="106"/>
                  </a:lnTo>
                  <a:lnTo>
                    <a:pt x="13" y="112"/>
                  </a:lnTo>
                  <a:lnTo>
                    <a:pt x="24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8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216">
              <a:extLst>
                <a:ext uri="{FF2B5EF4-FFF2-40B4-BE49-F238E27FC236}">
                  <a16:creationId xmlns:a16="http://schemas.microsoft.com/office/drawing/2014/main" id="{CED5431B-71F5-7F0A-F21E-654613658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3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6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3 h 121"/>
                <a:gd name="T18" fmla="*/ 70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0 w 81"/>
                <a:gd name="T25" fmla="*/ 0 h 121"/>
                <a:gd name="T26" fmla="*/ 43 w 81"/>
                <a:gd name="T27" fmla="*/ 0 h 121"/>
                <a:gd name="T28" fmla="*/ 27 w 81"/>
                <a:gd name="T29" fmla="*/ 2 h 121"/>
                <a:gd name="T30" fmla="*/ 16 w 81"/>
                <a:gd name="T31" fmla="*/ 8 h 121"/>
                <a:gd name="T32" fmla="*/ 10 w 81"/>
                <a:gd name="T33" fmla="*/ 12 h 121"/>
                <a:gd name="T34" fmla="*/ 7 w 81"/>
                <a:gd name="T35" fmla="*/ 19 h 121"/>
                <a:gd name="T36" fmla="*/ 4 w 81"/>
                <a:gd name="T37" fmla="*/ 26 h 121"/>
                <a:gd name="T38" fmla="*/ 3 w 81"/>
                <a:gd name="T39" fmla="*/ 35 h 121"/>
                <a:gd name="T40" fmla="*/ 25 w 81"/>
                <a:gd name="T41" fmla="*/ 38 h 121"/>
                <a:gd name="T42" fmla="*/ 26 w 81"/>
                <a:gd name="T43" fmla="*/ 28 h 121"/>
                <a:gd name="T44" fmla="*/ 30 w 81"/>
                <a:gd name="T45" fmla="*/ 23 h 121"/>
                <a:gd name="T46" fmla="*/ 35 w 81"/>
                <a:gd name="T47" fmla="*/ 20 h 121"/>
                <a:gd name="T48" fmla="*/ 42 w 81"/>
                <a:gd name="T49" fmla="*/ 19 h 121"/>
                <a:gd name="T50" fmla="*/ 48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4 h 121"/>
                <a:gd name="T58" fmla="*/ 56 w 81"/>
                <a:gd name="T59" fmla="*/ 41 h 121"/>
                <a:gd name="T60" fmla="*/ 53 w 81"/>
                <a:gd name="T61" fmla="*/ 49 h 121"/>
                <a:gd name="T62" fmla="*/ 49 w 81"/>
                <a:gd name="T63" fmla="*/ 51 h 121"/>
                <a:gd name="T64" fmla="*/ 45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4 w 81"/>
                <a:gd name="T71" fmla="*/ 77 h 121"/>
                <a:gd name="T72" fmla="*/ 17 w 81"/>
                <a:gd name="T73" fmla="*/ 85 h 121"/>
                <a:gd name="T74" fmla="*/ 10 w 81"/>
                <a:gd name="T75" fmla="*/ 91 h 121"/>
                <a:gd name="T76" fmla="*/ 7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5 w 81"/>
                <a:gd name="T99" fmla="*/ 66 h 121"/>
                <a:gd name="T100" fmla="*/ 68 w 81"/>
                <a:gd name="T101" fmla="*/ 64 h 121"/>
                <a:gd name="T102" fmla="*/ 74 w 81"/>
                <a:gd name="T103" fmla="*/ 55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Rectangle 217">
              <a:extLst>
                <a:ext uri="{FF2B5EF4-FFF2-40B4-BE49-F238E27FC236}">
                  <a16:creationId xmlns:a16="http://schemas.microsoft.com/office/drawing/2014/main" id="{80DE27A5-509D-CED0-287B-45664CE341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8" y="4180"/>
              <a:ext cx="865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Rectangle 218">
              <a:extLst>
                <a:ext uri="{FF2B5EF4-FFF2-40B4-BE49-F238E27FC236}">
                  <a16:creationId xmlns:a16="http://schemas.microsoft.com/office/drawing/2014/main" id="{5009A8DA-149E-4B80-E693-69B47C7D60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4183"/>
              <a:ext cx="859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Rectangle 219">
              <a:extLst>
                <a:ext uri="{FF2B5EF4-FFF2-40B4-BE49-F238E27FC236}">
                  <a16:creationId xmlns:a16="http://schemas.microsoft.com/office/drawing/2014/main" id="{2C098280-012A-FDC7-5028-2EB3A9F942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3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Rectangle 220">
              <a:extLst>
                <a:ext uri="{FF2B5EF4-FFF2-40B4-BE49-F238E27FC236}">
                  <a16:creationId xmlns:a16="http://schemas.microsoft.com/office/drawing/2014/main" id="{3CE54D34-C85F-6551-5CEA-80F2B8E0F2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6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Line 221">
              <a:extLst>
                <a:ext uri="{FF2B5EF4-FFF2-40B4-BE49-F238E27FC236}">
                  <a16:creationId xmlns:a16="http://schemas.microsoft.com/office/drawing/2014/main" id="{129E79DD-B8F0-2D28-A367-222AC258A5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7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Line 222">
              <a:extLst>
                <a:ext uri="{FF2B5EF4-FFF2-40B4-BE49-F238E27FC236}">
                  <a16:creationId xmlns:a16="http://schemas.microsoft.com/office/drawing/2014/main" id="{666DAC0D-012B-1409-F168-72CD0721FC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3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Line 223">
              <a:extLst>
                <a:ext uri="{FF2B5EF4-FFF2-40B4-BE49-F238E27FC236}">
                  <a16:creationId xmlns:a16="http://schemas.microsoft.com/office/drawing/2014/main" id="{CC3F7457-8E33-2B2A-0C31-DC2D5A3A22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8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Rectangle 224">
              <a:extLst>
                <a:ext uri="{FF2B5EF4-FFF2-40B4-BE49-F238E27FC236}">
                  <a16:creationId xmlns:a16="http://schemas.microsoft.com/office/drawing/2014/main" id="{598A7A0B-A3A5-0578-F27F-ED1D26B4F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25">
              <a:extLst>
                <a:ext uri="{FF2B5EF4-FFF2-40B4-BE49-F238E27FC236}">
                  <a16:creationId xmlns:a16="http://schemas.microsoft.com/office/drawing/2014/main" id="{AC1521AB-4734-EF22-0223-CA9A57163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2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26">
              <a:extLst>
                <a:ext uri="{FF2B5EF4-FFF2-40B4-BE49-F238E27FC236}">
                  <a16:creationId xmlns:a16="http://schemas.microsoft.com/office/drawing/2014/main" id="{0EB2743B-B996-E562-159E-8148C22DB6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6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27">
              <a:extLst>
                <a:ext uri="{FF2B5EF4-FFF2-40B4-BE49-F238E27FC236}">
                  <a16:creationId xmlns:a16="http://schemas.microsoft.com/office/drawing/2014/main" id="{D7AD6EC9-0E04-AEA9-853E-9E348109A5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Freeform 228">
              <a:extLst>
                <a:ext uri="{FF2B5EF4-FFF2-40B4-BE49-F238E27FC236}">
                  <a16:creationId xmlns:a16="http://schemas.microsoft.com/office/drawing/2014/main" id="{DE044B5D-C714-9110-9D77-D6537DB08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7" y="4088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6 w 42"/>
                <a:gd name="T19" fmla="*/ 10 h 42"/>
                <a:gd name="T20" fmla="*/ 15 w 42"/>
                <a:gd name="T21" fmla="*/ 11 h 42"/>
                <a:gd name="T22" fmla="*/ 13 w 42"/>
                <a:gd name="T23" fmla="*/ 13 h 42"/>
                <a:gd name="T24" fmla="*/ 12 w 42"/>
                <a:gd name="T25" fmla="*/ 15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0 h 42"/>
                <a:gd name="T40" fmla="*/ 4 w 42"/>
                <a:gd name="T41" fmla="*/ 32 h 42"/>
                <a:gd name="T42" fmla="*/ 4 w 42"/>
                <a:gd name="T43" fmla="*/ 35 h 42"/>
                <a:gd name="T44" fmla="*/ 3 w 42"/>
                <a:gd name="T45" fmla="*/ 36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3 w 42"/>
                <a:gd name="T55" fmla="*/ 38 h 42"/>
                <a:gd name="T56" fmla="*/ 15 w 42"/>
                <a:gd name="T57" fmla="*/ 36 h 42"/>
                <a:gd name="T58" fmla="*/ 16 w 42"/>
                <a:gd name="T59" fmla="*/ 34 h 42"/>
                <a:gd name="T60" fmla="*/ 17 w 42"/>
                <a:gd name="T61" fmla="*/ 32 h 42"/>
                <a:gd name="T62" fmla="*/ 18 w 42"/>
                <a:gd name="T63" fmla="*/ 31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6 h 42"/>
                <a:gd name="T78" fmla="*/ 38 w 42"/>
                <a:gd name="T79" fmla="*/ 32 h 42"/>
                <a:gd name="T80" fmla="*/ 37 w 42"/>
                <a:gd name="T81" fmla="*/ 30 h 42"/>
                <a:gd name="T82" fmla="*/ 36 w 42"/>
                <a:gd name="T83" fmla="*/ 28 h 42"/>
                <a:gd name="T84" fmla="*/ 35 w 42"/>
                <a:gd name="T85" fmla="*/ 27 h 42"/>
                <a:gd name="T86" fmla="*/ 34 w 42"/>
                <a:gd name="T87" fmla="*/ 24 h 42"/>
                <a:gd name="T88" fmla="*/ 32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5 h 42"/>
                <a:gd name="T96" fmla="*/ 28 w 42"/>
                <a:gd name="T97" fmla="*/ 13 h 42"/>
                <a:gd name="T98" fmla="*/ 27 w 42"/>
                <a:gd name="T99" fmla="*/ 11 h 42"/>
                <a:gd name="T100" fmla="*/ 26 w 42"/>
                <a:gd name="T101" fmla="*/ 10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3" y="40"/>
                  </a:lnTo>
                  <a:lnTo>
                    <a:pt x="13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0"/>
                  </a:lnTo>
                  <a:lnTo>
                    <a:pt x="36" y="30"/>
                  </a:lnTo>
                  <a:lnTo>
                    <a:pt x="36" y="28"/>
                  </a:lnTo>
                  <a:lnTo>
                    <a:pt x="35" y="28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6"/>
                  </a:lnTo>
                  <a:lnTo>
                    <a:pt x="29" y="15"/>
                  </a:lnTo>
                  <a:lnTo>
                    <a:pt x="28" y="15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229">
              <a:extLst>
                <a:ext uri="{FF2B5EF4-FFF2-40B4-BE49-F238E27FC236}">
                  <a16:creationId xmlns:a16="http://schemas.microsoft.com/office/drawing/2014/main" id="{AAACE9BD-84C9-E002-A179-3F0E7D034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02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2 h 43"/>
                <a:gd name="T34" fmla="*/ 37 w 42"/>
                <a:gd name="T35" fmla="*/ 32 h 43"/>
                <a:gd name="T36" fmla="*/ 37 w 42"/>
                <a:gd name="T37" fmla="*/ 31 h 43"/>
                <a:gd name="T38" fmla="*/ 36 w 42"/>
                <a:gd name="T39" fmla="*/ 31 h 43"/>
                <a:gd name="T40" fmla="*/ 36 w 42"/>
                <a:gd name="T41" fmla="*/ 29 h 43"/>
                <a:gd name="T42" fmla="*/ 35 w 42"/>
                <a:gd name="T43" fmla="*/ 29 h 43"/>
                <a:gd name="T44" fmla="*/ 35 w 42"/>
                <a:gd name="T45" fmla="*/ 28 h 43"/>
                <a:gd name="T46" fmla="*/ 35 w 42"/>
                <a:gd name="T47" fmla="*/ 26 h 43"/>
                <a:gd name="T48" fmla="*/ 34 w 42"/>
                <a:gd name="T49" fmla="*/ 26 h 43"/>
                <a:gd name="T50" fmla="*/ 34 w 42"/>
                <a:gd name="T51" fmla="*/ 24 h 43"/>
                <a:gd name="T52" fmla="*/ 33 w 42"/>
                <a:gd name="T53" fmla="*/ 24 h 43"/>
                <a:gd name="T54" fmla="*/ 33 w 42"/>
                <a:gd name="T55" fmla="*/ 21 h 43"/>
                <a:gd name="T56" fmla="*/ 31 w 42"/>
                <a:gd name="T57" fmla="*/ 21 h 43"/>
                <a:gd name="T58" fmla="*/ 31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2 h 43"/>
                <a:gd name="T76" fmla="*/ 26 w 42"/>
                <a:gd name="T77" fmla="*/ 12 h 43"/>
                <a:gd name="T78" fmla="*/ 26 w 42"/>
                <a:gd name="T79" fmla="*/ 11 h 43"/>
                <a:gd name="T80" fmla="*/ 26 w 42"/>
                <a:gd name="T81" fmla="*/ 9 h 43"/>
                <a:gd name="T82" fmla="*/ 25 w 42"/>
                <a:gd name="T83" fmla="*/ 9 h 43"/>
                <a:gd name="T84" fmla="*/ 25 w 42"/>
                <a:gd name="T85" fmla="*/ 7 h 43"/>
                <a:gd name="T86" fmla="*/ 24 w 42"/>
                <a:gd name="T87" fmla="*/ 7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5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3" y="24"/>
                  </a:lnTo>
                  <a:lnTo>
                    <a:pt x="33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5" y="9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230">
              <a:extLst>
                <a:ext uri="{FF2B5EF4-FFF2-40B4-BE49-F238E27FC236}">
                  <a16:creationId xmlns:a16="http://schemas.microsoft.com/office/drawing/2014/main" id="{11B4023C-D96B-5C64-EA10-4BDB40D69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16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5 h 42"/>
                <a:gd name="T24" fmla="*/ 57 w 60"/>
                <a:gd name="T25" fmla="*/ 35 h 42"/>
                <a:gd name="T26" fmla="*/ 57 w 60"/>
                <a:gd name="T27" fmla="*/ 33 h 42"/>
                <a:gd name="T28" fmla="*/ 56 w 60"/>
                <a:gd name="T29" fmla="*/ 33 h 42"/>
                <a:gd name="T30" fmla="*/ 56 w 60"/>
                <a:gd name="T31" fmla="*/ 31 h 42"/>
                <a:gd name="T32" fmla="*/ 55 w 60"/>
                <a:gd name="T33" fmla="*/ 31 h 42"/>
                <a:gd name="T34" fmla="*/ 55 w 60"/>
                <a:gd name="T35" fmla="*/ 30 h 42"/>
                <a:gd name="T36" fmla="*/ 55 w 60"/>
                <a:gd name="T37" fmla="*/ 27 h 42"/>
                <a:gd name="T38" fmla="*/ 54 w 60"/>
                <a:gd name="T39" fmla="*/ 27 h 42"/>
                <a:gd name="T40" fmla="*/ 54 w 60"/>
                <a:gd name="T41" fmla="*/ 26 h 42"/>
                <a:gd name="T42" fmla="*/ 53 w 60"/>
                <a:gd name="T43" fmla="*/ 26 h 42"/>
                <a:gd name="T44" fmla="*/ 53 w 60"/>
                <a:gd name="T45" fmla="*/ 24 h 42"/>
                <a:gd name="T46" fmla="*/ 52 w 60"/>
                <a:gd name="T47" fmla="*/ 24 h 42"/>
                <a:gd name="T48" fmla="*/ 52 w 60"/>
                <a:gd name="T49" fmla="*/ 22 h 42"/>
                <a:gd name="T50" fmla="*/ 51 w 60"/>
                <a:gd name="T51" fmla="*/ 22 h 42"/>
                <a:gd name="T52" fmla="*/ 51 w 60"/>
                <a:gd name="T53" fmla="*/ 19 h 42"/>
                <a:gd name="T54" fmla="*/ 49 w 60"/>
                <a:gd name="T55" fmla="*/ 19 h 42"/>
                <a:gd name="T56" fmla="*/ 49 w 60"/>
                <a:gd name="T57" fmla="*/ 18 h 42"/>
                <a:gd name="T58" fmla="*/ 48 w 60"/>
                <a:gd name="T59" fmla="*/ 18 h 42"/>
                <a:gd name="T60" fmla="*/ 48 w 60"/>
                <a:gd name="T61" fmla="*/ 16 h 42"/>
                <a:gd name="T62" fmla="*/ 47 w 60"/>
                <a:gd name="T63" fmla="*/ 16 h 42"/>
                <a:gd name="T64" fmla="*/ 47 w 60"/>
                <a:gd name="T65" fmla="*/ 14 h 42"/>
                <a:gd name="T66" fmla="*/ 46 w 60"/>
                <a:gd name="T67" fmla="*/ 14 h 42"/>
                <a:gd name="T68" fmla="*/ 46 w 60"/>
                <a:gd name="T69" fmla="*/ 13 h 42"/>
                <a:gd name="T70" fmla="*/ 46 w 60"/>
                <a:gd name="T71" fmla="*/ 11 h 42"/>
                <a:gd name="T72" fmla="*/ 45 w 60"/>
                <a:gd name="T73" fmla="*/ 11 h 42"/>
                <a:gd name="T74" fmla="*/ 45 w 60"/>
                <a:gd name="T75" fmla="*/ 8 h 42"/>
                <a:gd name="T76" fmla="*/ 44 w 60"/>
                <a:gd name="T77" fmla="*/ 8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6" y="33"/>
                  </a:lnTo>
                  <a:lnTo>
                    <a:pt x="56" y="31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7"/>
                  </a:lnTo>
                  <a:lnTo>
                    <a:pt x="54" y="27"/>
                  </a:lnTo>
                  <a:lnTo>
                    <a:pt x="54" y="26"/>
                  </a:lnTo>
                  <a:lnTo>
                    <a:pt x="53" y="26"/>
                  </a:lnTo>
                  <a:lnTo>
                    <a:pt x="53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1" y="22"/>
                  </a:lnTo>
                  <a:lnTo>
                    <a:pt x="51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8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231">
              <a:extLst>
                <a:ext uri="{FF2B5EF4-FFF2-40B4-BE49-F238E27FC236}">
                  <a16:creationId xmlns:a16="http://schemas.microsoft.com/office/drawing/2014/main" id="{C4E847CC-98E5-BDEC-9604-7A700E4A46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30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6 w 80"/>
                <a:gd name="T25" fmla="*/ 34 h 42"/>
                <a:gd name="T26" fmla="*/ 76 w 80"/>
                <a:gd name="T27" fmla="*/ 32 h 42"/>
                <a:gd name="T28" fmla="*/ 76 w 80"/>
                <a:gd name="T29" fmla="*/ 31 h 42"/>
                <a:gd name="T30" fmla="*/ 75 w 80"/>
                <a:gd name="T31" fmla="*/ 31 h 42"/>
                <a:gd name="T32" fmla="*/ 75 w 80"/>
                <a:gd name="T33" fmla="*/ 29 h 42"/>
                <a:gd name="T34" fmla="*/ 74 w 80"/>
                <a:gd name="T35" fmla="*/ 29 h 42"/>
                <a:gd name="T36" fmla="*/ 74 w 80"/>
                <a:gd name="T37" fmla="*/ 27 h 42"/>
                <a:gd name="T38" fmla="*/ 73 w 80"/>
                <a:gd name="T39" fmla="*/ 27 h 42"/>
                <a:gd name="T40" fmla="*/ 73 w 80"/>
                <a:gd name="T41" fmla="*/ 25 h 42"/>
                <a:gd name="T42" fmla="*/ 72 w 80"/>
                <a:gd name="T43" fmla="*/ 25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8 w 80"/>
                <a:gd name="T53" fmla="*/ 19 h 42"/>
                <a:gd name="T54" fmla="*/ 68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2 h 42"/>
                <a:gd name="T66" fmla="*/ 65 w 80"/>
                <a:gd name="T67" fmla="*/ 12 h 42"/>
                <a:gd name="T68" fmla="*/ 65 w 80"/>
                <a:gd name="T69" fmla="*/ 10 h 42"/>
                <a:gd name="T70" fmla="*/ 64 w 80"/>
                <a:gd name="T71" fmla="*/ 10 h 42"/>
                <a:gd name="T72" fmla="*/ 64 w 80"/>
                <a:gd name="T73" fmla="*/ 8 h 42"/>
                <a:gd name="T74" fmla="*/ 63 w 80"/>
                <a:gd name="T75" fmla="*/ 8 h 42"/>
                <a:gd name="T76" fmla="*/ 63 w 80"/>
                <a:gd name="T77" fmla="*/ 6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4" y="29"/>
                  </a:lnTo>
                  <a:lnTo>
                    <a:pt x="74" y="27"/>
                  </a:lnTo>
                  <a:lnTo>
                    <a:pt x="73" y="27"/>
                  </a:lnTo>
                  <a:lnTo>
                    <a:pt x="73" y="25"/>
                  </a:lnTo>
                  <a:lnTo>
                    <a:pt x="72" y="25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8" y="19"/>
                  </a:lnTo>
                  <a:lnTo>
                    <a:pt x="68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4" y="10"/>
                  </a:lnTo>
                  <a:lnTo>
                    <a:pt x="64" y="8"/>
                  </a:lnTo>
                  <a:lnTo>
                    <a:pt x="63" y="8"/>
                  </a:lnTo>
                  <a:lnTo>
                    <a:pt x="63" y="6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232">
              <a:extLst>
                <a:ext uri="{FF2B5EF4-FFF2-40B4-BE49-F238E27FC236}">
                  <a16:creationId xmlns:a16="http://schemas.microsoft.com/office/drawing/2014/main" id="{5F56EF3C-05B9-CC34-EFB1-B59656BE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144"/>
              <a:ext cx="35" cy="15"/>
            </a:xfrm>
            <a:custGeom>
              <a:avLst/>
              <a:gdLst>
                <a:gd name="T0" fmla="*/ 85 w 104"/>
                <a:gd name="T1" fmla="*/ 2 h 43"/>
                <a:gd name="T2" fmla="*/ 84 w 104"/>
                <a:gd name="T3" fmla="*/ 2 h 43"/>
                <a:gd name="T4" fmla="*/ 84 w 104"/>
                <a:gd name="T5" fmla="*/ 0 h 43"/>
                <a:gd name="T6" fmla="*/ 4 w 104"/>
                <a:gd name="T7" fmla="*/ 0 h 43"/>
                <a:gd name="T8" fmla="*/ 4 w 104"/>
                <a:gd name="T9" fmla="*/ 39 h 43"/>
                <a:gd name="T10" fmla="*/ 3 w 104"/>
                <a:gd name="T11" fmla="*/ 39 h 43"/>
                <a:gd name="T12" fmla="*/ 2 w 104"/>
                <a:gd name="T13" fmla="*/ 39 h 43"/>
                <a:gd name="T14" fmla="*/ 2 w 104"/>
                <a:gd name="T15" fmla="*/ 41 h 43"/>
                <a:gd name="T16" fmla="*/ 1 w 104"/>
                <a:gd name="T17" fmla="*/ 41 h 43"/>
                <a:gd name="T18" fmla="*/ 1 w 104"/>
                <a:gd name="T19" fmla="*/ 42 h 43"/>
                <a:gd name="T20" fmla="*/ 0 w 104"/>
                <a:gd name="T21" fmla="*/ 42 h 43"/>
                <a:gd name="T22" fmla="*/ 0 w 104"/>
                <a:gd name="T23" fmla="*/ 43 h 43"/>
                <a:gd name="T24" fmla="*/ 104 w 104"/>
                <a:gd name="T25" fmla="*/ 43 h 43"/>
                <a:gd name="T26" fmla="*/ 104 w 104"/>
                <a:gd name="T27" fmla="*/ 41 h 43"/>
                <a:gd name="T28" fmla="*/ 103 w 104"/>
                <a:gd name="T29" fmla="*/ 41 h 43"/>
                <a:gd name="T30" fmla="*/ 103 w 104"/>
                <a:gd name="T31" fmla="*/ 39 h 43"/>
                <a:gd name="T32" fmla="*/ 102 w 104"/>
                <a:gd name="T33" fmla="*/ 39 h 43"/>
                <a:gd name="T34" fmla="*/ 102 w 104"/>
                <a:gd name="T35" fmla="*/ 37 h 43"/>
                <a:gd name="T36" fmla="*/ 101 w 104"/>
                <a:gd name="T37" fmla="*/ 37 h 43"/>
                <a:gd name="T38" fmla="*/ 101 w 104"/>
                <a:gd name="T39" fmla="*/ 35 h 43"/>
                <a:gd name="T40" fmla="*/ 101 w 104"/>
                <a:gd name="T41" fmla="*/ 33 h 43"/>
                <a:gd name="T42" fmla="*/ 100 w 104"/>
                <a:gd name="T43" fmla="*/ 33 h 43"/>
                <a:gd name="T44" fmla="*/ 100 w 104"/>
                <a:gd name="T45" fmla="*/ 31 h 43"/>
                <a:gd name="T46" fmla="*/ 99 w 104"/>
                <a:gd name="T47" fmla="*/ 31 h 43"/>
                <a:gd name="T48" fmla="*/ 99 w 104"/>
                <a:gd name="T49" fmla="*/ 30 h 43"/>
                <a:gd name="T50" fmla="*/ 98 w 104"/>
                <a:gd name="T51" fmla="*/ 30 h 43"/>
                <a:gd name="T52" fmla="*/ 98 w 104"/>
                <a:gd name="T53" fmla="*/ 28 h 43"/>
                <a:gd name="T54" fmla="*/ 97 w 104"/>
                <a:gd name="T55" fmla="*/ 28 h 43"/>
                <a:gd name="T56" fmla="*/ 97 w 104"/>
                <a:gd name="T57" fmla="*/ 26 h 43"/>
                <a:gd name="T58" fmla="*/ 97 w 104"/>
                <a:gd name="T59" fmla="*/ 24 h 43"/>
                <a:gd name="T60" fmla="*/ 96 w 104"/>
                <a:gd name="T61" fmla="*/ 24 h 43"/>
                <a:gd name="T62" fmla="*/ 96 w 104"/>
                <a:gd name="T63" fmla="*/ 23 h 43"/>
                <a:gd name="T64" fmla="*/ 95 w 104"/>
                <a:gd name="T65" fmla="*/ 23 h 43"/>
                <a:gd name="T66" fmla="*/ 95 w 104"/>
                <a:gd name="T67" fmla="*/ 21 h 43"/>
                <a:gd name="T68" fmla="*/ 93 w 104"/>
                <a:gd name="T69" fmla="*/ 21 h 43"/>
                <a:gd name="T70" fmla="*/ 93 w 104"/>
                <a:gd name="T71" fmla="*/ 18 h 43"/>
                <a:gd name="T72" fmla="*/ 93 w 104"/>
                <a:gd name="T73" fmla="*/ 17 h 43"/>
                <a:gd name="T74" fmla="*/ 91 w 104"/>
                <a:gd name="T75" fmla="*/ 17 h 43"/>
                <a:gd name="T76" fmla="*/ 91 w 104"/>
                <a:gd name="T77" fmla="*/ 14 h 43"/>
                <a:gd name="T78" fmla="*/ 90 w 104"/>
                <a:gd name="T79" fmla="*/ 14 h 43"/>
                <a:gd name="T80" fmla="*/ 90 w 104"/>
                <a:gd name="T81" fmla="*/ 13 h 43"/>
                <a:gd name="T82" fmla="*/ 89 w 104"/>
                <a:gd name="T83" fmla="*/ 13 h 43"/>
                <a:gd name="T84" fmla="*/ 89 w 104"/>
                <a:gd name="T85" fmla="*/ 10 h 43"/>
                <a:gd name="T86" fmla="*/ 88 w 104"/>
                <a:gd name="T87" fmla="*/ 10 h 43"/>
                <a:gd name="T88" fmla="*/ 88 w 104"/>
                <a:gd name="T89" fmla="*/ 9 h 43"/>
                <a:gd name="T90" fmla="*/ 88 w 104"/>
                <a:gd name="T91" fmla="*/ 7 h 43"/>
                <a:gd name="T92" fmla="*/ 87 w 104"/>
                <a:gd name="T93" fmla="*/ 7 h 43"/>
                <a:gd name="T94" fmla="*/ 87 w 104"/>
                <a:gd name="T95" fmla="*/ 6 h 43"/>
                <a:gd name="T96" fmla="*/ 86 w 104"/>
                <a:gd name="T97" fmla="*/ 6 h 43"/>
                <a:gd name="T98" fmla="*/ 86 w 104"/>
                <a:gd name="T99" fmla="*/ 4 h 43"/>
                <a:gd name="T100" fmla="*/ 85 w 104"/>
                <a:gd name="T101" fmla="*/ 4 h 43"/>
                <a:gd name="T102" fmla="*/ 85 w 104"/>
                <a:gd name="T10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3">
                  <a:moveTo>
                    <a:pt x="85" y="2"/>
                  </a:moveTo>
                  <a:lnTo>
                    <a:pt x="84" y="2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04" y="43"/>
                  </a:lnTo>
                  <a:lnTo>
                    <a:pt x="104" y="41"/>
                  </a:lnTo>
                  <a:lnTo>
                    <a:pt x="103" y="41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99" y="31"/>
                  </a:lnTo>
                  <a:lnTo>
                    <a:pt x="99" y="30"/>
                  </a:lnTo>
                  <a:lnTo>
                    <a:pt x="98" y="30"/>
                  </a:lnTo>
                  <a:lnTo>
                    <a:pt x="98" y="28"/>
                  </a:lnTo>
                  <a:lnTo>
                    <a:pt x="97" y="28"/>
                  </a:lnTo>
                  <a:lnTo>
                    <a:pt x="97" y="26"/>
                  </a:lnTo>
                  <a:lnTo>
                    <a:pt x="97" y="24"/>
                  </a:lnTo>
                  <a:lnTo>
                    <a:pt x="96" y="24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1"/>
                  </a:lnTo>
                  <a:lnTo>
                    <a:pt x="93" y="21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1" y="17"/>
                  </a:lnTo>
                  <a:lnTo>
                    <a:pt x="91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10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7"/>
                  </a:lnTo>
                  <a:lnTo>
                    <a:pt x="87" y="7"/>
                  </a:lnTo>
                  <a:lnTo>
                    <a:pt x="87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233">
              <a:extLst>
                <a:ext uri="{FF2B5EF4-FFF2-40B4-BE49-F238E27FC236}">
                  <a16:creationId xmlns:a16="http://schemas.microsoft.com/office/drawing/2014/main" id="{37B76015-803C-5851-FD17-44BC7880AB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02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7 h 43"/>
                <a:gd name="T8" fmla="*/ 18 w 33"/>
                <a:gd name="T9" fmla="*/ 8 h 43"/>
                <a:gd name="T10" fmla="*/ 17 w 33"/>
                <a:gd name="T11" fmla="*/ 10 h 43"/>
                <a:gd name="T12" fmla="*/ 16 w 33"/>
                <a:gd name="T13" fmla="*/ 11 h 43"/>
                <a:gd name="T14" fmla="*/ 14 w 33"/>
                <a:gd name="T15" fmla="*/ 13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8 h 43"/>
                <a:gd name="T30" fmla="*/ 7 w 33"/>
                <a:gd name="T31" fmla="*/ 30 h 43"/>
                <a:gd name="T32" fmla="*/ 6 w 33"/>
                <a:gd name="T33" fmla="*/ 32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6 w 33"/>
                <a:gd name="T53" fmla="*/ 39 h 43"/>
                <a:gd name="T54" fmla="*/ 17 w 33"/>
                <a:gd name="T55" fmla="*/ 37 h 43"/>
                <a:gd name="T56" fmla="*/ 17 w 33"/>
                <a:gd name="T57" fmla="*/ 32 h 43"/>
                <a:gd name="T58" fmla="*/ 18 w 33"/>
                <a:gd name="T59" fmla="*/ 31 h 43"/>
                <a:gd name="T60" fmla="*/ 19 w 33"/>
                <a:gd name="T61" fmla="*/ 29 h 43"/>
                <a:gd name="T62" fmla="*/ 20 w 33"/>
                <a:gd name="T63" fmla="*/ 28 h 43"/>
                <a:gd name="T64" fmla="*/ 21 w 33"/>
                <a:gd name="T65" fmla="*/ 26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2 h 43"/>
                <a:gd name="T78" fmla="*/ 27 w 33"/>
                <a:gd name="T79" fmla="*/ 11 h 43"/>
                <a:gd name="T80" fmla="*/ 28 w 33"/>
                <a:gd name="T81" fmla="*/ 9 h 43"/>
                <a:gd name="T82" fmla="*/ 29 w 33"/>
                <a:gd name="T83" fmla="*/ 7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3"/>
                  </a:lnTo>
                  <a:lnTo>
                    <a:pt x="14" y="13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8"/>
                  </a:lnTo>
                  <a:lnTo>
                    <a:pt x="21" y="28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234">
              <a:extLst>
                <a:ext uri="{FF2B5EF4-FFF2-40B4-BE49-F238E27FC236}">
                  <a16:creationId xmlns:a16="http://schemas.microsoft.com/office/drawing/2014/main" id="{C861162B-A4C3-517B-CCCD-44358AFEC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116"/>
              <a:ext cx="10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7 h 42"/>
                <a:gd name="T10" fmla="*/ 14 w 31"/>
                <a:gd name="T11" fmla="*/ 10 h 42"/>
                <a:gd name="T12" fmla="*/ 14 w 31"/>
                <a:gd name="T13" fmla="*/ 13 h 42"/>
                <a:gd name="T14" fmla="*/ 13 w 31"/>
                <a:gd name="T15" fmla="*/ 14 h 42"/>
                <a:gd name="T16" fmla="*/ 12 w 31"/>
                <a:gd name="T17" fmla="*/ 16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7 h 42"/>
                <a:gd name="T30" fmla="*/ 5 w 31"/>
                <a:gd name="T31" fmla="*/ 30 h 42"/>
                <a:gd name="T32" fmla="*/ 4 w 31"/>
                <a:gd name="T33" fmla="*/ 31 h 42"/>
                <a:gd name="T34" fmla="*/ 3 w 31"/>
                <a:gd name="T35" fmla="*/ 33 h 42"/>
                <a:gd name="T36" fmla="*/ 2 w 31"/>
                <a:gd name="T37" fmla="*/ 35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2 w 31"/>
                <a:gd name="T45" fmla="*/ 41 h 42"/>
                <a:gd name="T46" fmla="*/ 13 w 31"/>
                <a:gd name="T47" fmla="*/ 39 h 42"/>
                <a:gd name="T48" fmla="*/ 14 w 31"/>
                <a:gd name="T49" fmla="*/ 37 h 42"/>
                <a:gd name="T50" fmla="*/ 16 w 31"/>
                <a:gd name="T51" fmla="*/ 35 h 42"/>
                <a:gd name="T52" fmla="*/ 17 w 31"/>
                <a:gd name="T53" fmla="*/ 33 h 42"/>
                <a:gd name="T54" fmla="*/ 18 w 31"/>
                <a:gd name="T55" fmla="*/ 31 h 42"/>
                <a:gd name="T56" fmla="*/ 19 w 31"/>
                <a:gd name="T57" fmla="*/ 30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6 h 42"/>
                <a:gd name="T70" fmla="*/ 25 w 31"/>
                <a:gd name="T71" fmla="*/ 14 h 42"/>
                <a:gd name="T72" fmla="*/ 26 w 31"/>
                <a:gd name="T73" fmla="*/ 13 h 42"/>
                <a:gd name="T74" fmla="*/ 27 w 31"/>
                <a:gd name="T75" fmla="*/ 11 h 42"/>
                <a:gd name="T76" fmla="*/ 27 w 31"/>
                <a:gd name="T77" fmla="*/ 7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7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235">
              <a:extLst>
                <a:ext uri="{FF2B5EF4-FFF2-40B4-BE49-F238E27FC236}">
                  <a16:creationId xmlns:a16="http://schemas.microsoft.com/office/drawing/2014/main" id="{68C53FEC-FDD9-DBD6-C877-A6FDA0211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30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6 h 42"/>
                <a:gd name="T8" fmla="*/ 15 w 32"/>
                <a:gd name="T9" fmla="*/ 8 h 42"/>
                <a:gd name="T10" fmla="*/ 14 w 32"/>
                <a:gd name="T11" fmla="*/ 10 h 42"/>
                <a:gd name="T12" fmla="*/ 13 w 32"/>
                <a:gd name="T13" fmla="*/ 11 h 42"/>
                <a:gd name="T14" fmla="*/ 13 w 32"/>
                <a:gd name="T15" fmla="*/ 15 h 42"/>
                <a:gd name="T16" fmla="*/ 12 w 32"/>
                <a:gd name="T17" fmla="*/ 17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5 h 42"/>
                <a:gd name="T26" fmla="*/ 6 w 32"/>
                <a:gd name="T27" fmla="*/ 27 h 42"/>
                <a:gd name="T28" fmla="*/ 5 w 32"/>
                <a:gd name="T29" fmla="*/ 29 h 42"/>
                <a:gd name="T30" fmla="*/ 5 w 32"/>
                <a:gd name="T31" fmla="*/ 32 h 42"/>
                <a:gd name="T32" fmla="*/ 4 w 32"/>
                <a:gd name="T33" fmla="*/ 34 h 42"/>
                <a:gd name="T34" fmla="*/ 3 w 32"/>
                <a:gd name="T35" fmla="*/ 35 h 42"/>
                <a:gd name="T36" fmla="*/ 2 w 32"/>
                <a:gd name="T37" fmla="*/ 37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4 w 32"/>
                <a:gd name="T47" fmla="*/ 39 h 42"/>
                <a:gd name="T48" fmla="*/ 15 w 32"/>
                <a:gd name="T49" fmla="*/ 35 h 42"/>
                <a:gd name="T50" fmla="*/ 17 w 32"/>
                <a:gd name="T51" fmla="*/ 34 h 42"/>
                <a:gd name="T52" fmla="*/ 18 w 32"/>
                <a:gd name="T53" fmla="*/ 32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6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5 w 32"/>
                <a:gd name="T69" fmla="*/ 15 h 42"/>
                <a:gd name="T70" fmla="*/ 26 w 32"/>
                <a:gd name="T71" fmla="*/ 14 h 42"/>
                <a:gd name="T72" fmla="*/ 26 w 32"/>
                <a:gd name="T73" fmla="*/ 10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236">
              <a:extLst>
                <a:ext uri="{FF2B5EF4-FFF2-40B4-BE49-F238E27FC236}">
                  <a16:creationId xmlns:a16="http://schemas.microsoft.com/office/drawing/2014/main" id="{B89B9338-B963-9D51-1FE7-B88B58C893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1" y="4144"/>
              <a:ext cx="10" cy="15"/>
            </a:xfrm>
            <a:custGeom>
              <a:avLst/>
              <a:gdLst>
                <a:gd name="T0" fmla="*/ 20 w 32"/>
                <a:gd name="T1" fmla="*/ 2 h 43"/>
                <a:gd name="T2" fmla="*/ 19 w 32"/>
                <a:gd name="T3" fmla="*/ 4 h 43"/>
                <a:gd name="T4" fmla="*/ 18 w 32"/>
                <a:gd name="T5" fmla="*/ 6 h 43"/>
                <a:gd name="T6" fmla="*/ 16 w 32"/>
                <a:gd name="T7" fmla="*/ 7 h 43"/>
                <a:gd name="T8" fmla="*/ 15 w 32"/>
                <a:gd name="T9" fmla="*/ 9 h 43"/>
                <a:gd name="T10" fmla="*/ 14 w 32"/>
                <a:gd name="T11" fmla="*/ 10 h 43"/>
                <a:gd name="T12" fmla="*/ 13 w 32"/>
                <a:gd name="T13" fmla="*/ 12 h 43"/>
                <a:gd name="T14" fmla="*/ 12 w 32"/>
                <a:gd name="T15" fmla="*/ 14 h 43"/>
                <a:gd name="T16" fmla="*/ 12 w 32"/>
                <a:gd name="T17" fmla="*/ 18 h 43"/>
                <a:gd name="T18" fmla="*/ 10 w 32"/>
                <a:gd name="T19" fmla="*/ 21 h 43"/>
                <a:gd name="T20" fmla="*/ 9 w 32"/>
                <a:gd name="T21" fmla="*/ 23 h 43"/>
                <a:gd name="T22" fmla="*/ 8 w 32"/>
                <a:gd name="T23" fmla="*/ 24 h 43"/>
                <a:gd name="T24" fmla="*/ 7 w 32"/>
                <a:gd name="T25" fmla="*/ 26 h 43"/>
                <a:gd name="T26" fmla="*/ 6 w 32"/>
                <a:gd name="T27" fmla="*/ 27 h 43"/>
                <a:gd name="T28" fmla="*/ 5 w 32"/>
                <a:gd name="T29" fmla="*/ 29 h 43"/>
                <a:gd name="T30" fmla="*/ 4 w 32"/>
                <a:gd name="T31" fmla="*/ 31 h 43"/>
                <a:gd name="T32" fmla="*/ 4 w 32"/>
                <a:gd name="T33" fmla="*/ 35 h 43"/>
                <a:gd name="T34" fmla="*/ 3 w 32"/>
                <a:gd name="T35" fmla="*/ 37 h 43"/>
                <a:gd name="T36" fmla="*/ 2 w 32"/>
                <a:gd name="T37" fmla="*/ 39 h 43"/>
                <a:gd name="T38" fmla="*/ 1 w 32"/>
                <a:gd name="T39" fmla="*/ 41 h 43"/>
                <a:gd name="T40" fmla="*/ 0 w 32"/>
                <a:gd name="T41" fmla="*/ 43 h 43"/>
                <a:gd name="T42" fmla="*/ 12 w 32"/>
                <a:gd name="T43" fmla="*/ 42 h 43"/>
                <a:gd name="T44" fmla="*/ 13 w 32"/>
                <a:gd name="T45" fmla="*/ 39 h 43"/>
                <a:gd name="T46" fmla="*/ 14 w 32"/>
                <a:gd name="T47" fmla="*/ 37 h 43"/>
                <a:gd name="T48" fmla="*/ 15 w 32"/>
                <a:gd name="T49" fmla="*/ 35 h 43"/>
                <a:gd name="T50" fmla="*/ 16 w 32"/>
                <a:gd name="T51" fmla="*/ 33 h 43"/>
                <a:gd name="T52" fmla="*/ 18 w 32"/>
                <a:gd name="T53" fmla="*/ 31 h 43"/>
                <a:gd name="T54" fmla="*/ 19 w 32"/>
                <a:gd name="T55" fmla="*/ 30 h 43"/>
                <a:gd name="T56" fmla="*/ 20 w 32"/>
                <a:gd name="T57" fmla="*/ 28 h 43"/>
                <a:gd name="T58" fmla="*/ 21 w 32"/>
                <a:gd name="T59" fmla="*/ 27 h 43"/>
                <a:gd name="T60" fmla="*/ 21 w 32"/>
                <a:gd name="T61" fmla="*/ 23 h 43"/>
                <a:gd name="T62" fmla="*/ 22 w 32"/>
                <a:gd name="T63" fmla="*/ 21 h 43"/>
                <a:gd name="T64" fmla="*/ 23 w 32"/>
                <a:gd name="T65" fmla="*/ 18 h 43"/>
                <a:gd name="T66" fmla="*/ 24 w 32"/>
                <a:gd name="T67" fmla="*/ 17 h 43"/>
                <a:gd name="T68" fmla="*/ 25 w 32"/>
                <a:gd name="T69" fmla="*/ 14 h 43"/>
                <a:gd name="T70" fmla="*/ 26 w 32"/>
                <a:gd name="T71" fmla="*/ 13 h 43"/>
                <a:gd name="T72" fmla="*/ 27 w 32"/>
                <a:gd name="T73" fmla="*/ 11 h 43"/>
                <a:gd name="T74" fmla="*/ 28 w 32"/>
                <a:gd name="T75" fmla="*/ 9 h 43"/>
                <a:gd name="T76" fmla="*/ 29 w 32"/>
                <a:gd name="T77" fmla="*/ 7 h 43"/>
                <a:gd name="T78" fmla="*/ 29 w 32"/>
                <a:gd name="T79" fmla="*/ 4 h 43"/>
                <a:gd name="T80" fmla="*/ 31 w 32"/>
                <a:gd name="T81" fmla="*/ 2 h 43"/>
                <a:gd name="T82" fmla="*/ 32 w 32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3">
                  <a:moveTo>
                    <a:pt x="20" y="0"/>
                  </a:moveTo>
                  <a:lnTo>
                    <a:pt x="20" y="2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6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4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237">
              <a:extLst>
                <a:ext uri="{FF2B5EF4-FFF2-40B4-BE49-F238E27FC236}">
                  <a16:creationId xmlns:a16="http://schemas.microsoft.com/office/drawing/2014/main" id="{28E09628-EFC1-529C-A4BA-5BAE0873D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6 w 164"/>
                <a:gd name="T3" fmla="*/ 4 h 42"/>
                <a:gd name="T4" fmla="*/ 33 w 164"/>
                <a:gd name="T5" fmla="*/ 6 h 42"/>
                <a:gd name="T6" fmla="*/ 31 w 164"/>
                <a:gd name="T7" fmla="*/ 8 h 42"/>
                <a:gd name="T8" fmla="*/ 29 w 164"/>
                <a:gd name="T9" fmla="*/ 10 h 42"/>
                <a:gd name="T10" fmla="*/ 27 w 164"/>
                <a:gd name="T11" fmla="*/ 12 h 42"/>
                <a:gd name="T12" fmla="*/ 25 w 164"/>
                <a:gd name="T13" fmla="*/ 14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4 h 42"/>
                <a:gd name="T22" fmla="*/ 14 w 164"/>
                <a:gd name="T23" fmla="*/ 26 h 42"/>
                <a:gd name="T24" fmla="*/ 12 w 164"/>
                <a:gd name="T25" fmla="*/ 28 h 42"/>
                <a:gd name="T26" fmla="*/ 10 w 164"/>
                <a:gd name="T27" fmla="*/ 30 h 42"/>
                <a:gd name="T28" fmla="*/ 8 w 164"/>
                <a:gd name="T29" fmla="*/ 32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4 h 42"/>
                <a:gd name="T46" fmla="*/ 26 w 164"/>
                <a:gd name="T47" fmla="*/ 31 h 42"/>
                <a:gd name="T48" fmla="*/ 27 w 164"/>
                <a:gd name="T49" fmla="*/ 28 h 42"/>
                <a:gd name="T50" fmla="*/ 29 w 164"/>
                <a:gd name="T51" fmla="*/ 26 h 42"/>
                <a:gd name="T52" fmla="*/ 31 w 164"/>
                <a:gd name="T53" fmla="*/ 24 h 42"/>
                <a:gd name="T54" fmla="*/ 33 w 164"/>
                <a:gd name="T55" fmla="*/ 22 h 42"/>
                <a:gd name="T56" fmla="*/ 36 w 164"/>
                <a:gd name="T57" fmla="*/ 20 h 42"/>
                <a:gd name="T58" fmla="*/ 39 w 164"/>
                <a:gd name="T59" fmla="*/ 18 h 42"/>
                <a:gd name="T60" fmla="*/ 41 w 164"/>
                <a:gd name="T61" fmla="*/ 15 h 42"/>
                <a:gd name="T62" fmla="*/ 43 w 164"/>
                <a:gd name="T63" fmla="*/ 13 h 42"/>
                <a:gd name="T64" fmla="*/ 45 w 164"/>
                <a:gd name="T65" fmla="*/ 15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4 h 42"/>
                <a:gd name="T74" fmla="*/ 57 w 164"/>
                <a:gd name="T75" fmla="*/ 26 h 42"/>
                <a:gd name="T76" fmla="*/ 59 w 164"/>
                <a:gd name="T77" fmla="*/ 28 h 42"/>
                <a:gd name="T78" fmla="*/ 61 w 164"/>
                <a:gd name="T79" fmla="*/ 30 h 42"/>
                <a:gd name="T80" fmla="*/ 63 w 164"/>
                <a:gd name="T81" fmla="*/ 32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1 h 42"/>
                <a:gd name="T94" fmla="*/ 158 w 164"/>
                <a:gd name="T95" fmla="*/ 28 h 42"/>
                <a:gd name="T96" fmla="*/ 156 w 164"/>
                <a:gd name="T97" fmla="*/ 24 h 42"/>
                <a:gd name="T98" fmla="*/ 154 w 164"/>
                <a:gd name="T99" fmla="*/ 21 h 42"/>
                <a:gd name="T100" fmla="*/ 151 w 164"/>
                <a:gd name="T101" fmla="*/ 18 h 42"/>
                <a:gd name="T102" fmla="*/ 149 w 164"/>
                <a:gd name="T103" fmla="*/ 13 h 42"/>
                <a:gd name="T104" fmla="*/ 148 w 164"/>
                <a:gd name="T105" fmla="*/ 7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4" y="15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4" y="24"/>
                  </a:lnTo>
                  <a:lnTo>
                    <a:pt x="54" y="25"/>
                  </a:lnTo>
                  <a:lnTo>
                    <a:pt x="55" y="25"/>
                  </a:lnTo>
                  <a:lnTo>
                    <a:pt x="55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8" y="27"/>
                  </a:lnTo>
                  <a:lnTo>
                    <a:pt x="58" y="28"/>
                  </a:lnTo>
                  <a:lnTo>
                    <a:pt x="59" y="28"/>
                  </a:lnTo>
                  <a:lnTo>
                    <a:pt x="59" y="29"/>
                  </a:lnTo>
                  <a:lnTo>
                    <a:pt x="60" y="29"/>
                  </a:lnTo>
                  <a:lnTo>
                    <a:pt x="60" y="30"/>
                  </a:lnTo>
                  <a:lnTo>
                    <a:pt x="61" y="30"/>
                  </a:lnTo>
                  <a:lnTo>
                    <a:pt x="61" y="31"/>
                  </a:lnTo>
                  <a:lnTo>
                    <a:pt x="62" y="31"/>
                  </a:lnTo>
                  <a:lnTo>
                    <a:pt x="62" y="32"/>
                  </a:lnTo>
                  <a:lnTo>
                    <a:pt x="63" y="32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5" y="34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60" y="34"/>
                  </a:lnTo>
                  <a:lnTo>
                    <a:pt x="160" y="31"/>
                  </a:lnTo>
                  <a:lnTo>
                    <a:pt x="159" y="31"/>
                  </a:lnTo>
                  <a:lnTo>
                    <a:pt x="159" y="30"/>
                  </a:lnTo>
                  <a:lnTo>
                    <a:pt x="158" y="30"/>
                  </a:lnTo>
                  <a:lnTo>
                    <a:pt x="158" y="28"/>
                  </a:lnTo>
                  <a:lnTo>
                    <a:pt x="158" y="26"/>
                  </a:lnTo>
                  <a:lnTo>
                    <a:pt x="157" y="26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1" y="18"/>
                  </a:lnTo>
                  <a:lnTo>
                    <a:pt x="151" y="15"/>
                  </a:lnTo>
                  <a:lnTo>
                    <a:pt x="150" y="15"/>
                  </a:lnTo>
                  <a:lnTo>
                    <a:pt x="150" y="13"/>
                  </a:lnTo>
                  <a:lnTo>
                    <a:pt x="149" y="13"/>
                  </a:lnTo>
                  <a:lnTo>
                    <a:pt x="149" y="10"/>
                  </a:lnTo>
                  <a:lnTo>
                    <a:pt x="149" y="9"/>
                  </a:lnTo>
                  <a:lnTo>
                    <a:pt x="148" y="9"/>
                  </a:lnTo>
                  <a:lnTo>
                    <a:pt x="148" y="7"/>
                  </a:lnTo>
                  <a:lnTo>
                    <a:pt x="147" y="7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238">
              <a:extLst>
                <a:ext uri="{FF2B5EF4-FFF2-40B4-BE49-F238E27FC236}">
                  <a16:creationId xmlns:a16="http://schemas.microsoft.com/office/drawing/2014/main" id="{0FB847E4-4CA3-97F3-07F4-5206B2678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6" y="4173"/>
              <a:ext cx="19" cy="14"/>
            </a:xfrm>
            <a:custGeom>
              <a:avLst/>
              <a:gdLst>
                <a:gd name="T0" fmla="*/ 40 w 56"/>
                <a:gd name="T1" fmla="*/ 1 h 43"/>
                <a:gd name="T2" fmla="*/ 38 w 56"/>
                <a:gd name="T3" fmla="*/ 4 h 43"/>
                <a:gd name="T4" fmla="*/ 36 w 56"/>
                <a:gd name="T5" fmla="*/ 5 h 43"/>
                <a:gd name="T6" fmla="*/ 34 w 56"/>
                <a:gd name="T7" fmla="*/ 6 h 43"/>
                <a:gd name="T8" fmla="*/ 33 w 56"/>
                <a:gd name="T9" fmla="*/ 8 h 43"/>
                <a:gd name="T10" fmla="*/ 31 w 56"/>
                <a:gd name="T11" fmla="*/ 9 h 43"/>
                <a:gd name="T12" fmla="*/ 30 w 56"/>
                <a:gd name="T13" fmla="*/ 13 h 43"/>
                <a:gd name="T14" fmla="*/ 28 w 56"/>
                <a:gd name="T15" fmla="*/ 14 h 43"/>
                <a:gd name="T16" fmla="*/ 26 w 56"/>
                <a:gd name="T17" fmla="*/ 15 h 43"/>
                <a:gd name="T18" fmla="*/ 25 w 56"/>
                <a:gd name="T19" fmla="*/ 17 h 43"/>
                <a:gd name="T20" fmla="*/ 24 w 56"/>
                <a:gd name="T21" fmla="*/ 19 h 43"/>
                <a:gd name="T22" fmla="*/ 22 w 56"/>
                <a:gd name="T23" fmla="*/ 20 h 43"/>
                <a:gd name="T24" fmla="*/ 21 w 56"/>
                <a:gd name="T25" fmla="*/ 22 h 43"/>
                <a:gd name="T26" fmla="*/ 18 w 56"/>
                <a:gd name="T27" fmla="*/ 23 h 43"/>
                <a:gd name="T28" fmla="*/ 17 w 56"/>
                <a:gd name="T29" fmla="*/ 25 h 43"/>
                <a:gd name="T30" fmla="*/ 15 w 56"/>
                <a:gd name="T31" fmla="*/ 26 h 43"/>
                <a:gd name="T32" fmla="*/ 13 w 56"/>
                <a:gd name="T33" fmla="*/ 28 h 43"/>
                <a:gd name="T34" fmla="*/ 12 w 56"/>
                <a:gd name="T35" fmla="*/ 30 h 43"/>
                <a:gd name="T36" fmla="*/ 10 w 56"/>
                <a:gd name="T37" fmla="*/ 32 h 43"/>
                <a:gd name="T38" fmla="*/ 9 w 56"/>
                <a:gd name="T39" fmla="*/ 35 h 43"/>
                <a:gd name="T40" fmla="*/ 7 w 56"/>
                <a:gd name="T41" fmla="*/ 36 h 43"/>
                <a:gd name="T42" fmla="*/ 6 w 56"/>
                <a:gd name="T43" fmla="*/ 38 h 43"/>
                <a:gd name="T44" fmla="*/ 4 w 56"/>
                <a:gd name="T45" fmla="*/ 39 h 43"/>
                <a:gd name="T46" fmla="*/ 3 w 56"/>
                <a:gd name="T47" fmla="*/ 41 h 43"/>
                <a:gd name="T48" fmla="*/ 0 w 56"/>
                <a:gd name="T49" fmla="*/ 42 h 43"/>
                <a:gd name="T50" fmla="*/ 17 w 56"/>
                <a:gd name="T51" fmla="*/ 42 h 43"/>
                <a:gd name="T52" fmla="*/ 18 w 56"/>
                <a:gd name="T53" fmla="*/ 40 h 43"/>
                <a:gd name="T54" fmla="*/ 21 w 56"/>
                <a:gd name="T55" fmla="*/ 39 h 43"/>
                <a:gd name="T56" fmla="*/ 22 w 56"/>
                <a:gd name="T57" fmla="*/ 36 h 43"/>
                <a:gd name="T58" fmla="*/ 24 w 56"/>
                <a:gd name="T59" fmla="*/ 35 h 43"/>
                <a:gd name="T60" fmla="*/ 26 w 56"/>
                <a:gd name="T61" fmla="*/ 34 h 43"/>
                <a:gd name="T62" fmla="*/ 27 w 56"/>
                <a:gd name="T63" fmla="*/ 32 h 43"/>
                <a:gd name="T64" fmla="*/ 28 w 56"/>
                <a:gd name="T65" fmla="*/ 29 h 43"/>
                <a:gd name="T66" fmla="*/ 30 w 56"/>
                <a:gd name="T67" fmla="*/ 28 h 43"/>
                <a:gd name="T68" fmla="*/ 31 w 56"/>
                <a:gd name="T69" fmla="*/ 26 h 43"/>
                <a:gd name="T70" fmla="*/ 33 w 56"/>
                <a:gd name="T71" fmla="*/ 25 h 43"/>
                <a:gd name="T72" fmla="*/ 34 w 56"/>
                <a:gd name="T73" fmla="*/ 23 h 43"/>
                <a:gd name="T74" fmla="*/ 36 w 56"/>
                <a:gd name="T75" fmla="*/ 22 h 43"/>
                <a:gd name="T76" fmla="*/ 37 w 56"/>
                <a:gd name="T77" fmla="*/ 20 h 43"/>
                <a:gd name="T78" fmla="*/ 38 w 56"/>
                <a:gd name="T79" fmla="*/ 18 h 43"/>
                <a:gd name="T80" fmla="*/ 41 w 56"/>
                <a:gd name="T81" fmla="*/ 17 h 43"/>
                <a:gd name="T82" fmla="*/ 43 w 56"/>
                <a:gd name="T83" fmla="*/ 16 h 43"/>
                <a:gd name="T84" fmla="*/ 44 w 56"/>
                <a:gd name="T85" fmla="*/ 14 h 43"/>
                <a:gd name="T86" fmla="*/ 46 w 56"/>
                <a:gd name="T87" fmla="*/ 13 h 43"/>
                <a:gd name="T88" fmla="*/ 47 w 56"/>
                <a:gd name="T89" fmla="*/ 9 h 43"/>
                <a:gd name="T90" fmla="*/ 49 w 56"/>
                <a:gd name="T91" fmla="*/ 8 h 43"/>
                <a:gd name="T92" fmla="*/ 50 w 56"/>
                <a:gd name="T93" fmla="*/ 6 h 43"/>
                <a:gd name="T94" fmla="*/ 51 w 56"/>
                <a:gd name="T95" fmla="*/ 4 h 43"/>
                <a:gd name="T96" fmla="*/ 53 w 56"/>
                <a:gd name="T97" fmla="*/ 3 h 43"/>
                <a:gd name="T98" fmla="*/ 54 w 56"/>
                <a:gd name="T99" fmla="*/ 1 h 43"/>
                <a:gd name="T100" fmla="*/ 56 w 56"/>
                <a:gd name="T10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41" y="0"/>
                  </a:moveTo>
                  <a:lnTo>
                    <a:pt x="41" y="1"/>
                  </a:lnTo>
                  <a:lnTo>
                    <a:pt x="40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3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5" y="17"/>
                  </a:lnTo>
                  <a:lnTo>
                    <a:pt x="25" y="18"/>
                  </a:lnTo>
                  <a:lnTo>
                    <a:pt x="24" y="18"/>
                  </a:lnTo>
                  <a:lnTo>
                    <a:pt x="24" y="19"/>
                  </a:lnTo>
                  <a:lnTo>
                    <a:pt x="23" y="19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7" y="26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7" y="36"/>
                  </a:lnTo>
                  <a:lnTo>
                    <a:pt x="7" y="37"/>
                  </a:lnTo>
                  <a:lnTo>
                    <a:pt x="6" y="37"/>
                  </a:lnTo>
                  <a:lnTo>
                    <a:pt x="6" y="38"/>
                  </a:lnTo>
                  <a:lnTo>
                    <a:pt x="5" y="38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1" y="39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6" y="34"/>
                  </a:lnTo>
                  <a:lnTo>
                    <a:pt x="26" y="33"/>
                  </a:lnTo>
                  <a:lnTo>
                    <a:pt x="26" y="32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30" y="28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5" y="23"/>
                  </a:lnTo>
                  <a:lnTo>
                    <a:pt x="35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5" y="14"/>
                  </a:lnTo>
                  <a:lnTo>
                    <a:pt x="45" y="13"/>
                  </a:lnTo>
                  <a:lnTo>
                    <a:pt x="46" y="13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3"/>
                  </a:lnTo>
                  <a:lnTo>
                    <a:pt x="53" y="3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239">
              <a:extLst>
                <a:ext uri="{FF2B5EF4-FFF2-40B4-BE49-F238E27FC236}">
                  <a16:creationId xmlns:a16="http://schemas.microsoft.com/office/drawing/2014/main" id="{3C1E71C8-CE0B-3353-7321-62546DF8E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7 w 32"/>
                <a:gd name="T7" fmla="*/ 5 h 42"/>
                <a:gd name="T8" fmla="*/ 16 w 32"/>
                <a:gd name="T9" fmla="*/ 7 h 42"/>
                <a:gd name="T10" fmla="*/ 15 w 32"/>
                <a:gd name="T11" fmla="*/ 9 h 42"/>
                <a:gd name="T12" fmla="*/ 14 w 32"/>
                <a:gd name="T13" fmla="*/ 10 h 42"/>
                <a:gd name="T14" fmla="*/ 13 w 32"/>
                <a:gd name="T15" fmla="*/ 12 h 42"/>
                <a:gd name="T16" fmla="*/ 12 w 32"/>
                <a:gd name="T17" fmla="*/ 14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7 h 42"/>
                <a:gd name="T30" fmla="*/ 6 w 32"/>
                <a:gd name="T31" fmla="*/ 29 h 42"/>
                <a:gd name="T32" fmla="*/ 5 w 32"/>
                <a:gd name="T33" fmla="*/ 30 h 42"/>
                <a:gd name="T34" fmla="*/ 4 w 32"/>
                <a:gd name="T35" fmla="*/ 32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4 w 32"/>
                <a:gd name="T49" fmla="*/ 38 h 42"/>
                <a:gd name="T50" fmla="*/ 15 w 32"/>
                <a:gd name="T51" fmla="*/ 36 h 42"/>
                <a:gd name="T52" fmla="*/ 16 w 32"/>
                <a:gd name="T53" fmla="*/ 34 h 42"/>
                <a:gd name="T54" fmla="*/ 17 w 32"/>
                <a:gd name="T55" fmla="*/ 31 h 42"/>
                <a:gd name="T56" fmla="*/ 19 w 32"/>
                <a:gd name="T57" fmla="*/ 30 h 42"/>
                <a:gd name="T58" fmla="*/ 20 w 32"/>
                <a:gd name="T59" fmla="*/ 28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5 h 42"/>
                <a:gd name="T72" fmla="*/ 26 w 32"/>
                <a:gd name="T73" fmla="*/ 13 h 42"/>
                <a:gd name="T74" fmla="*/ 27 w 32"/>
                <a:gd name="T75" fmla="*/ 10 h 42"/>
                <a:gd name="T76" fmla="*/ 28 w 32"/>
                <a:gd name="T77" fmla="*/ 9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5" y="7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240">
              <a:extLst>
                <a:ext uri="{FF2B5EF4-FFF2-40B4-BE49-F238E27FC236}">
                  <a16:creationId xmlns:a16="http://schemas.microsoft.com/office/drawing/2014/main" id="{1524C10E-9163-A8AC-117A-70815988E2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" y="4173"/>
              <a:ext cx="11" cy="14"/>
            </a:xfrm>
            <a:custGeom>
              <a:avLst/>
              <a:gdLst>
                <a:gd name="T0" fmla="*/ 31 w 32"/>
                <a:gd name="T1" fmla="*/ 3 h 43"/>
                <a:gd name="T2" fmla="*/ 32 w 32"/>
                <a:gd name="T3" fmla="*/ 1 h 43"/>
                <a:gd name="T4" fmla="*/ 20 w 32"/>
                <a:gd name="T5" fmla="*/ 0 h 43"/>
                <a:gd name="T6" fmla="*/ 19 w 32"/>
                <a:gd name="T7" fmla="*/ 1 h 43"/>
                <a:gd name="T8" fmla="*/ 19 w 32"/>
                <a:gd name="T9" fmla="*/ 4 h 43"/>
                <a:gd name="T10" fmla="*/ 17 w 32"/>
                <a:gd name="T11" fmla="*/ 5 h 43"/>
                <a:gd name="T12" fmla="*/ 16 w 32"/>
                <a:gd name="T13" fmla="*/ 8 h 43"/>
                <a:gd name="T14" fmla="*/ 15 w 32"/>
                <a:gd name="T15" fmla="*/ 9 h 43"/>
                <a:gd name="T16" fmla="*/ 14 w 32"/>
                <a:gd name="T17" fmla="*/ 13 h 43"/>
                <a:gd name="T18" fmla="*/ 13 w 32"/>
                <a:gd name="T19" fmla="*/ 14 h 43"/>
                <a:gd name="T20" fmla="*/ 12 w 32"/>
                <a:gd name="T21" fmla="*/ 16 h 43"/>
                <a:gd name="T22" fmla="*/ 11 w 32"/>
                <a:gd name="T23" fmla="*/ 18 h 43"/>
                <a:gd name="T24" fmla="*/ 10 w 32"/>
                <a:gd name="T25" fmla="*/ 19 h 43"/>
                <a:gd name="T26" fmla="*/ 9 w 32"/>
                <a:gd name="T27" fmla="*/ 22 h 43"/>
                <a:gd name="T28" fmla="*/ 8 w 32"/>
                <a:gd name="T29" fmla="*/ 23 h 43"/>
                <a:gd name="T30" fmla="*/ 7 w 32"/>
                <a:gd name="T31" fmla="*/ 25 h 43"/>
                <a:gd name="T32" fmla="*/ 6 w 32"/>
                <a:gd name="T33" fmla="*/ 26 h 43"/>
                <a:gd name="T34" fmla="*/ 6 w 32"/>
                <a:gd name="T35" fmla="*/ 30 h 43"/>
                <a:gd name="T36" fmla="*/ 5 w 32"/>
                <a:gd name="T37" fmla="*/ 33 h 43"/>
                <a:gd name="T38" fmla="*/ 4 w 32"/>
                <a:gd name="T39" fmla="*/ 35 h 43"/>
                <a:gd name="T40" fmla="*/ 3 w 32"/>
                <a:gd name="T41" fmla="*/ 37 h 43"/>
                <a:gd name="T42" fmla="*/ 2 w 32"/>
                <a:gd name="T43" fmla="*/ 39 h 43"/>
                <a:gd name="T44" fmla="*/ 1 w 32"/>
                <a:gd name="T45" fmla="*/ 40 h 43"/>
                <a:gd name="T46" fmla="*/ 0 w 32"/>
                <a:gd name="T47" fmla="*/ 42 h 43"/>
                <a:gd name="T48" fmla="*/ 13 w 32"/>
                <a:gd name="T49" fmla="*/ 43 h 43"/>
                <a:gd name="T50" fmla="*/ 14 w 32"/>
                <a:gd name="T51" fmla="*/ 41 h 43"/>
                <a:gd name="T52" fmla="*/ 14 w 32"/>
                <a:gd name="T53" fmla="*/ 37 h 43"/>
                <a:gd name="T54" fmla="*/ 15 w 32"/>
                <a:gd name="T55" fmla="*/ 35 h 43"/>
                <a:gd name="T56" fmla="*/ 16 w 32"/>
                <a:gd name="T57" fmla="*/ 34 h 43"/>
                <a:gd name="T58" fmla="*/ 17 w 32"/>
                <a:gd name="T59" fmla="*/ 32 h 43"/>
                <a:gd name="T60" fmla="*/ 19 w 32"/>
                <a:gd name="T61" fmla="*/ 29 h 43"/>
                <a:gd name="T62" fmla="*/ 20 w 32"/>
                <a:gd name="T63" fmla="*/ 27 h 43"/>
                <a:gd name="T64" fmla="*/ 21 w 32"/>
                <a:gd name="T65" fmla="*/ 25 h 43"/>
                <a:gd name="T66" fmla="*/ 22 w 32"/>
                <a:gd name="T67" fmla="*/ 23 h 43"/>
                <a:gd name="T68" fmla="*/ 23 w 32"/>
                <a:gd name="T69" fmla="*/ 22 h 43"/>
                <a:gd name="T70" fmla="*/ 23 w 32"/>
                <a:gd name="T71" fmla="*/ 18 h 43"/>
                <a:gd name="T72" fmla="*/ 24 w 32"/>
                <a:gd name="T73" fmla="*/ 17 h 43"/>
                <a:gd name="T74" fmla="*/ 25 w 32"/>
                <a:gd name="T75" fmla="*/ 15 h 43"/>
                <a:gd name="T76" fmla="*/ 26 w 32"/>
                <a:gd name="T77" fmla="*/ 14 h 43"/>
                <a:gd name="T78" fmla="*/ 27 w 32"/>
                <a:gd name="T79" fmla="*/ 9 h 43"/>
                <a:gd name="T80" fmla="*/ 28 w 32"/>
                <a:gd name="T81" fmla="*/ 8 h 43"/>
                <a:gd name="T82" fmla="*/ 29 w 32"/>
                <a:gd name="T83" fmla="*/ 6 h 43"/>
                <a:gd name="T84" fmla="*/ 30 w 32"/>
                <a:gd name="T8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3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3" y="43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9" y="32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241">
              <a:extLst>
                <a:ext uri="{FF2B5EF4-FFF2-40B4-BE49-F238E27FC236}">
                  <a16:creationId xmlns:a16="http://schemas.microsoft.com/office/drawing/2014/main" id="{E80B3F7A-718F-B3C0-9745-E098C9A07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3" y="4187"/>
              <a:ext cx="19" cy="14"/>
            </a:xfrm>
            <a:custGeom>
              <a:avLst/>
              <a:gdLst>
                <a:gd name="T0" fmla="*/ 38 w 56"/>
                <a:gd name="T1" fmla="*/ 1 h 42"/>
                <a:gd name="T2" fmla="*/ 36 w 56"/>
                <a:gd name="T3" fmla="*/ 2 h 42"/>
                <a:gd name="T4" fmla="*/ 35 w 56"/>
                <a:gd name="T5" fmla="*/ 4 h 42"/>
                <a:gd name="T6" fmla="*/ 33 w 56"/>
                <a:gd name="T7" fmla="*/ 6 h 42"/>
                <a:gd name="T8" fmla="*/ 31 w 56"/>
                <a:gd name="T9" fmla="*/ 8 h 42"/>
                <a:gd name="T10" fmla="*/ 30 w 56"/>
                <a:gd name="T11" fmla="*/ 10 h 42"/>
                <a:gd name="T12" fmla="*/ 29 w 56"/>
                <a:gd name="T13" fmla="*/ 12 h 42"/>
                <a:gd name="T14" fmla="*/ 27 w 56"/>
                <a:gd name="T15" fmla="*/ 13 h 42"/>
                <a:gd name="T16" fmla="*/ 26 w 56"/>
                <a:gd name="T17" fmla="*/ 15 h 42"/>
                <a:gd name="T18" fmla="*/ 24 w 56"/>
                <a:gd name="T19" fmla="*/ 16 h 42"/>
                <a:gd name="T20" fmla="*/ 23 w 56"/>
                <a:gd name="T21" fmla="*/ 18 h 42"/>
                <a:gd name="T22" fmla="*/ 20 w 56"/>
                <a:gd name="T23" fmla="*/ 20 h 42"/>
                <a:gd name="T24" fmla="*/ 18 w 56"/>
                <a:gd name="T25" fmla="*/ 21 h 42"/>
                <a:gd name="T26" fmla="*/ 17 w 56"/>
                <a:gd name="T27" fmla="*/ 23 h 42"/>
                <a:gd name="T28" fmla="*/ 16 w 56"/>
                <a:gd name="T29" fmla="*/ 25 h 42"/>
                <a:gd name="T30" fmla="*/ 14 w 56"/>
                <a:gd name="T31" fmla="*/ 27 h 42"/>
                <a:gd name="T32" fmla="*/ 12 w 56"/>
                <a:gd name="T33" fmla="*/ 28 h 42"/>
                <a:gd name="T34" fmla="*/ 10 w 56"/>
                <a:gd name="T35" fmla="*/ 30 h 42"/>
                <a:gd name="T36" fmla="*/ 9 w 56"/>
                <a:gd name="T37" fmla="*/ 32 h 42"/>
                <a:gd name="T38" fmla="*/ 8 w 56"/>
                <a:gd name="T39" fmla="*/ 34 h 42"/>
                <a:gd name="T40" fmla="*/ 6 w 56"/>
                <a:gd name="T41" fmla="*/ 35 h 42"/>
                <a:gd name="T42" fmla="*/ 5 w 56"/>
                <a:gd name="T43" fmla="*/ 37 h 42"/>
                <a:gd name="T44" fmla="*/ 3 w 56"/>
                <a:gd name="T45" fmla="*/ 38 h 42"/>
                <a:gd name="T46" fmla="*/ 2 w 56"/>
                <a:gd name="T47" fmla="*/ 40 h 42"/>
                <a:gd name="T48" fmla="*/ 0 w 56"/>
                <a:gd name="T49" fmla="*/ 42 h 42"/>
                <a:gd name="T50" fmla="*/ 17 w 56"/>
                <a:gd name="T51" fmla="*/ 41 h 42"/>
                <a:gd name="T52" fmla="*/ 18 w 56"/>
                <a:gd name="T53" fmla="*/ 38 h 42"/>
                <a:gd name="T54" fmla="*/ 20 w 56"/>
                <a:gd name="T55" fmla="*/ 37 h 42"/>
                <a:gd name="T56" fmla="*/ 22 w 56"/>
                <a:gd name="T57" fmla="*/ 35 h 42"/>
                <a:gd name="T58" fmla="*/ 24 w 56"/>
                <a:gd name="T59" fmla="*/ 34 h 42"/>
                <a:gd name="T60" fmla="*/ 25 w 56"/>
                <a:gd name="T61" fmla="*/ 32 h 42"/>
                <a:gd name="T62" fmla="*/ 27 w 56"/>
                <a:gd name="T63" fmla="*/ 31 h 42"/>
                <a:gd name="T64" fmla="*/ 28 w 56"/>
                <a:gd name="T65" fmla="*/ 28 h 42"/>
                <a:gd name="T66" fmla="*/ 30 w 56"/>
                <a:gd name="T67" fmla="*/ 27 h 42"/>
                <a:gd name="T68" fmla="*/ 31 w 56"/>
                <a:gd name="T69" fmla="*/ 23 h 42"/>
                <a:gd name="T70" fmla="*/ 33 w 56"/>
                <a:gd name="T71" fmla="*/ 22 h 42"/>
                <a:gd name="T72" fmla="*/ 35 w 56"/>
                <a:gd name="T73" fmla="*/ 20 h 42"/>
                <a:gd name="T74" fmla="*/ 37 w 56"/>
                <a:gd name="T75" fmla="*/ 19 h 42"/>
                <a:gd name="T76" fmla="*/ 38 w 56"/>
                <a:gd name="T77" fmla="*/ 17 h 42"/>
                <a:gd name="T78" fmla="*/ 41 w 56"/>
                <a:gd name="T79" fmla="*/ 16 h 42"/>
                <a:gd name="T80" fmla="*/ 42 w 56"/>
                <a:gd name="T81" fmla="*/ 14 h 42"/>
                <a:gd name="T82" fmla="*/ 44 w 56"/>
                <a:gd name="T83" fmla="*/ 13 h 42"/>
                <a:gd name="T84" fmla="*/ 45 w 56"/>
                <a:gd name="T85" fmla="*/ 11 h 42"/>
                <a:gd name="T86" fmla="*/ 47 w 56"/>
                <a:gd name="T87" fmla="*/ 9 h 42"/>
                <a:gd name="T88" fmla="*/ 48 w 56"/>
                <a:gd name="T89" fmla="*/ 6 h 42"/>
                <a:gd name="T90" fmla="*/ 49 w 56"/>
                <a:gd name="T91" fmla="*/ 4 h 42"/>
                <a:gd name="T92" fmla="*/ 51 w 56"/>
                <a:gd name="T93" fmla="*/ 3 h 42"/>
                <a:gd name="T94" fmla="*/ 52 w 56"/>
                <a:gd name="T95" fmla="*/ 1 h 42"/>
                <a:gd name="T96" fmla="*/ 55 w 56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8" y="12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4" y="25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5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5" y="21"/>
                  </a:lnTo>
                  <a:lnTo>
                    <a:pt x="35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7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8" y="5"/>
                  </a:lnTo>
                  <a:lnTo>
                    <a:pt x="49" y="5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2" y="1"/>
                  </a:ln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242">
              <a:extLst>
                <a:ext uri="{FF2B5EF4-FFF2-40B4-BE49-F238E27FC236}">
                  <a16:creationId xmlns:a16="http://schemas.microsoft.com/office/drawing/2014/main" id="{BBB256FD-10AD-BA47-A980-1F32C9692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187"/>
              <a:ext cx="11" cy="14"/>
            </a:xfrm>
            <a:custGeom>
              <a:avLst/>
              <a:gdLst>
                <a:gd name="T0" fmla="*/ 28 w 32"/>
                <a:gd name="T1" fmla="*/ 4 h 42"/>
                <a:gd name="T2" fmla="*/ 29 w 32"/>
                <a:gd name="T3" fmla="*/ 3 h 42"/>
                <a:gd name="T4" fmla="*/ 30 w 32"/>
                <a:gd name="T5" fmla="*/ 1 h 42"/>
                <a:gd name="T6" fmla="*/ 31 w 32"/>
                <a:gd name="T7" fmla="*/ 0 h 42"/>
                <a:gd name="T8" fmla="*/ 19 w 32"/>
                <a:gd name="T9" fmla="*/ 0 h 42"/>
                <a:gd name="T10" fmla="*/ 17 w 32"/>
                <a:gd name="T11" fmla="*/ 2 h 42"/>
                <a:gd name="T12" fmla="*/ 16 w 32"/>
                <a:gd name="T13" fmla="*/ 4 h 42"/>
                <a:gd name="T14" fmla="*/ 15 w 32"/>
                <a:gd name="T15" fmla="*/ 5 h 42"/>
                <a:gd name="T16" fmla="*/ 14 w 32"/>
                <a:gd name="T17" fmla="*/ 9 h 42"/>
                <a:gd name="T18" fmla="*/ 13 w 32"/>
                <a:gd name="T19" fmla="*/ 11 h 42"/>
                <a:gd name="T20" fmla="*/ 12 w 32"/>
                <a:gd name="T21" fmla="*/ 13 h 42"/>
                <a:gd name="T22" fmla="*/ 12 w 32"/>
                <a:gd name="T23" fmla="*/ 16 h 42"/>
                <a:gd name="T24" fmla="*/ 11 w 32"/>
                <a:gd name="T25" fmla="*/ 17 h 42"/>
                <a:gd name="T26" fmla="*/ 9 w 32"/>
                <a:gd name="T27" fmla="*/ 19 h 42"/>
                <a:gd name="T28" fmla="*/ 8 w 32"/>
                <a:gd name="T29" fmla="*/ 21 h 42"/>
                <a:gd name="T30" fmla="*/ 7 w 32"/>
                <a:gd name="T31" fmla="*/ 23 h 42"/>
                <a:gd name="T32" fmla="*/ 6 w 32"/>
                <a:gd name="T33" fmla="*/ 25 h 42"/>
                <a:gd name="T34" fmla="*/ 5 w 32"/>
                <a:gd name="T35" fmla="*/ 27 h 42"/>
                <a:gd name="T36" fmla="*/ 4 w 32"/>
                <a:gd name="T37" fmla="*/ 30 h 42"/>
                <a:gd name="T38" fmla="*/ 4 w 32"/>
                <a:gd name="T39" fmla="*/ 33 h 42"/>
                <a:gd name="T40" fmla="*/ 3 w 32"/>
                <a:gd name="T41" fmla="*/ 34 h 42"/>
                <a:gd name="T42" fmla="*/ 2 w 32"/>
                <a:gd name="T43" fmla="*/ 37 h 42"/>
                <a:gd name="T44" fmla="*/ 1 w 32"/>
                <a:gd name="T45" fmla="*/ 38 h 42"/>
                <a:gd name="T46" fmla="*/ 0 w 32"/>
                <a:gd name="T47" fmla="*/ 40 h 42"/>
                <a:gd name="T48" fmla="*/ 12 w 32"/>
                <a:gd name="T49" fmla="*/ 42 h 42"/>
                <a:gd name="T50" fmla="*/ 12 w 32"/>
                <a:gd name="T51" fmla="*/ 38 h 42"/>
                <a:gd name="T52" fmla="*/ 13 w 32"/>
                <a:gd name="T53" fmla="*/ 37 h 42"/>
                <a:gd name="T54" fmla="*/ 14 w 32"/>
                <a:gd name="T55" fmla="*/ 35 h 42"/>
                <a:gd name="T56" fmla="*/ 15 w 32"/>
                <a:gd name="T57" fmla="*/ 34 h 42"/>
                <a:gd name="T58" fmla="*/ 16 w 32"/>
                <a:gd name="T59" fmla="*/ 32 h 42"/>
                <a:gd name="T60" fmla="*/ 17 w 32"/>
                <a:gd name="T61" fmla="*/ 30 h 42"/>
                <a:gd name="T62" fmla="*/ 19 w 32"/>
                <a:gd name="T63" fmla="*/ 28 h 42"/>
                <a:gd name="T64" fmla="*/ 20 w 32"/>
                <a:gd name="T65" fmla="*/ 25 h 42"/>
                <a:gd name="T66" fmla="*/ 21 w 32"/>
                <a:gd name="T67" fmla="*/ 23 h 42"/>
                <a:gd name="T68" fmla="*/ 21 w 32"/>
                <a:gd name="T69" fmla="*/ 20 h 42"/>
                <a:gd name="T70" fmla="*/ 22 w 32"/>
                <a:gd name="T71" fmla="*/ 18 h 42"/>
                <a:gd name="T72" fmla="*/ 23 w 32"/>
                <a:gd name="T73" fmla="*/ 17 h 42"/>
                <a:gd name="T74" fmla="*/ 24 w 32"/>
                <a:gd name="T75" fmla="*/ 15 h 42"/>
                <a:gd name="T76" fmla="*/ 25 w 32"/>
                <a:gd name="T77" fmla="*/ 13 h 42"/>
                <a:gd name="T78" fmla="*/ 26 w 32"/>
                <a:gd name="T79" fmla="*/ 11 h 42"/>
                <a:gd name="T80" fmla="*/ 27 w 32"/>
                <a:gd name="T81" fmla="*/ 9 h 42"/>
                <a:gd name="T82" fmla="*/ 28 w 32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5" y="5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28"/>
                  </a:lnTo>
                  <a:lnTo>
                    <a:pt x="19" y="28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243">
              <a:extLst>
                <a:ext uri="{FF2B5EF4-FFF2-40B4-BE49-F238E27FC236}">
                  <a16:creationId xmlns:a16="http://schemas.microsoft.com/office/drawing/2014/main" id="{A00252BD-9BAD-4F57-6BDF-C711DDE264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0" y="4201"/>
              <a:ext cx="18" cy="14"/>
            </a:xfrm>
            <a:custGeom>
              <a:avLst/>
              <a:gdLst>
                <a:gd name="T0" fmla="*/ 54 w 56"/>
                <a:gd name="T1" fmla="*/ 0 h 43"/>
                <a:gd name="T2" fmla="*/ 40 w 56"/>
                <a:gd name="T3" fmla="*/ 0 h 43"/>
                <a:gd name="T4" fmla="*/ 38 w 56"/>
                <a:gd name="T5" fmla="*/ 1 h 43"/>
                <a:gd name="T6" fmla="*/ 37 w 56"/>
                <a:gd name="T7" fmla="*/ 4 h 43"/>
                <a:gd name="T8" fmla="*/ 35 w 56"/>
                <a:gd name="T9" fmla="*/ 5 h 43"/>
                <a:gd name="T10" fmla="*/ 33 w 56"/>
                <a:gd name="T11" fmla="*/ 8 h 43"/>
                <a:gd name="T12" fmla="*/ 31 w 56"/>
                <a:gd name="T13" fmla="*/ 9 h 43"/>
                <a:gd name="T14" fmla="*/ 30 w 56"/>
                <a:gd name="T15" fmla="*/ 11 h 43"/>
                <a:gd name="T16" fmla="*/ 29 w 56"/>
                <a:gd name="T17" fmla="*/ 13 h 43"/>
                <a:gd name="T18" fmla="*/ 27 w 56"/>
                <a:gd name="T19" fmla="*/ 14 h 43"/>
                <a:gd name="T20" fmla="*/ 25 w 56"/>
                <a:gd name="T21" fmla="*/ 15 h 43"/>
                <a:gd name="T22" fmla="*/ 24 w 56"/>
                <a:gd name="T23" fmla="*/ 17 h 43"/>
                <a:gd name="T24" fmla="*/ 21 w 56"/>
                <a:gd name="T25" fmla="*/ 18 h 43"/>
                <a:gd name="T26" fmla="*/ 20 w 56"/>
                <a:gd name="T27" fmla="*/ 20 h 43"/>
                <a:gd name="T28" fmla="*/ 19 w 56"/>
                <a:gd name="T29" fmla="*/ 23 h 43"/>
                <a:gd name="T30" fmla="*/ 17 w 56"/>
                <a:gd name="T31" fmla="*/ 24 h 43"/>
                <a:gd name="T32" fmla="*/ 16 w 56"/>
                <a:gd name="T33" fmla="*/ 26 h 43"/>
                <a:gd name="T34" fmla="*/ 15 w 56"/>
                <a:gd name="T35" fmla="*/ 28 h 43"/>
                <a:gd name="T36" fmla="*/ 12 w 56"/>
                <a:gd name="T37" fmla="*/ 29 h 43"/>
                <a:gd name="T38" fmla="*/ 11 w 56"/>
                <a:gd name="T39" fmla="*/ 31 h 43"/>
                <a:gd name="T40" fmla="*/ 9 w 56"/>
                <a:gd name="T41" fmla="*/ 32 h 43"/>
                <a:gd name="T42" fmla="*/ 8 w 56"/>
                <a:gd name="T43" fmla="*/ 34 h 43"/>
                <a:gd name="T44" fmla="*/ 6 w 56"/>
                <a:gd name="T45" fmla="*/ 35 h 43"/>
                <a:gd name="T46" fmla="*/ 5 w 56"/>
                <a:gd name="T47" fmla="*/ 38 h 43"/>
                <a:gd name="T48" fmla="*/ 2 w 56"/>
                <a:gd name="T49" fmla="*/ 39 h 43"/>
                <a:gd name="T50" fmla="*/ 1 w 56"/>
                <a:gd name="T51" fmla="*/ 41 h 43"/>
                <a:gd name="T52" fmla="*/ 15 w 56"/>
                <a:gd name="T53" fmla="*/ 43 h 43"/>
                <a:gd name="T54" fmla="*/ 16 w 56"/>
                <a:gd name="T55" fmla="*/ 40 h 43"/>
                <a:gd name="T56" fmla="*/ 18 w 56"/>
                <a:gd name="T57" fmla="*/ 39 h 43"/>
                <a:gd name="T58" fmla="*/ 20 w 56"/>
                <a:gd name="T59" fmla="*/ 38 h 43"/>
                <a:gd name="T60" fmla="*/ 21 w 56"/>
                <a:gd name="T61" fmla="*/ 36 h 43"/>
                <a:gd name="T62" fmla="*/ 23 w 56"/>
                <a:gd name="T63" fmla="*/ 34 h 43"/>
                <a:gd name="T64" fmla="*/ 25 w 56"/>
                <a:gd name="T65" fmla="*/ 33 h 43"/>
                <a:gd name="T66" fmla="*/ 26 w 56"/>
                <a:gd name="T67" fmla="*/ 31 h 43"/>
                <a:gd name="T68" fmla="*/ 28 w 56"/>
                <a:gd name="T69" fmla="*/ 30 h 43"/>
                <a:gd name="T70" fmla="*/ 29 w 56"/>
                <a:gd name="T71" fmla="*/ 28 h 43"/>
                <a:gd name="T72" fmla="*/ 30 w 56"/>
                <a:gd name="T73" fmla="*/ 26 h 43"/>
                <a:gd name="T74" fmla="*/ 32 w 56"/>
                <a:gd name="T75" fmla="*/ 25 h 43"/>
                <a:gd name="T76" fmla="*/ 33 w 56"/>
                <a:gd name="T77" fmla="*/ 23 h 43"/>
                <a:gd name="T78" fmla="*/ 35 w 56"/>
                <a:gd name="T79" fmla="*/ 21 h 43"/>
                <a:gd name="T80" fmla="*/ 37 w 56"/>
                <a:gd name="T81" fmla="*/ 20 h 43"/>
                <a:gd name="T82" fmla="*/ 38 w 56"/>
                <a:gd name="T83" fmla="*/ 18 h 43"/>
                <a:gd name="T84" fmla="*/ 40 w 56"/>
                <a:gd name="T85" fmla="*/ 17 h 43"/>
                <a:gd name="T86" fmla="*/ 42 w 56"/>
                <a:gd name="T87" fmla="*/ 15 h 43"/>
                <a:gd name="T88" fmla="*/ 44 w 56"/>
                <a:gd name="T89" fmla="*/ 13 h 43"/>
                <a:gd name="T90" fmla="*/ 45 w 56"/>
                <a:gd name="T91" fmla="*/ 11 h 43"/>
                <a:gd name="T92" fmla="*/ 46 w 56"/>
                <a:gd name="T93" fmla="*/ 9 h 43"/>
                <a:gd name="T94" fmla="*/ 48 w 56"/>
                <a:gd name="T95" fmla="*/ 8 h 43"/>
                <a:gd name="T96" fmla="*/ 50 w 56"/>
                <a:gd name="T97" fmla="*/ 7 h 43"/>
                <a:gd name="T98" fmla="*/ 51 w 56"/>
                <a:gd name="T99" fmla="*/ 4 h 43"/>
                <a:gd name="T100" fmla="*/ 53 w 56"/>
                <a:gd name="T101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53" y="1"/>
                  </a:move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5" y="43"/>
                  </a:lnTo>
                  <a:lnTo>
                    <a:pt x="16" y="43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4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4" y="23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244">
              <a:extLst>
                <a:ext uri="{FF2B5EF4-FFF2-40B4-BE49-F238E27FC236}">
                  <a16:creationId xmlns:a16="http://schemas.microsoft.com/office/drawing/2014/main" id="{3104813F-EE05-D940-F2E6-3153B5E13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" y="4201"/>
              <a:ext cx="11" cy="14"/>
            </a:xfrm>
            <a:custGeom>
              <a:avLst/>
              <a:gdLst>
                <a:gd name="T0" fmla="*/ 21 w 33"/>
                <a:gd name="T1" fmla="*/ 0 h 43"/>
                <a:gd name="T2" fmla="*/ 19 w 33"/>
                <a:gd name="T3" fmla="*/ 1 h 43"/>
                <a:gd name="T4" fmla="*/ 18 w 33"/>
                <a:gd name="T5" fmla="*/ 4 h 43"/>
                <a:gd name="T6" fmla="*/ 17 w 33"/>
                <a:gd name="T7" fmla="*/ 7 h 43"/>
                <a:gd name="T8" fmla="*/ 16 w 33"/>
                <a:gd name="T9" fmla="*/ 9 h 43"/>
                <a:gd name="T10" fmla="*/ 15 w 33"/>
                <a:gd name="T11" fmla="*/ 10 h 43"/>
                <a:gd name="T12" fmla="*/ 14 w 33"/>
                <a:gd name="T13" fmla="*/ 12 h 43"/>
                <a:gd name="T14" fmla="*/ 13 w 33"/>
                <a:gd name="T15" fmla="*/ 13 h 43"/>
                <a:gd name="T16" fmla="*/ 12 w 33"/>
                <a:gd name="T17" fmla="*/ 15 h 43"/>
                <a:gd name="T18" fmla="*/ 12 w 33"/>
                <a:gd name="T19" fmla="*/ 19 h 43"/>
                <a:gd name="T20" fmla="*/ 10 w 33"/>
                <a:gd name="T21" fmla="*/ 21 h 43"/>
                <a:gd name="T22" fmla="*/ 9 w 33"/>
                <a:gd name="T23" fmla="*/ 23 h 43"/>
                <a:gd name="T24" fmla="*/ 8 w 33"/>
                <a:gd name="T25" fmla="*/ 25 h 43"/>
                <a:gd name="T26" fmla="*/ 7 w 33"/>
                <a:gd name="T27" fmla="*/ 27 h 43"/>
                <a:gd name="T28" fmla="*/ 6 w 33"/>
                <a:gd name="T29" fmla="*/ 29 h 43"/>
                <a:gd name="T30" fmla="*/ 5 w 33"/>
                <a:gd name="T31" fmla="*/ 31 h 43"/>
                <a:gd name="T32" fmla="*/ 4 w 33"/>
                <a:gd name="T33" fmla="*/ 33 h 43"/>
                <a:gd name="T34" fmla="*/ 4 w 33"/>
                <a:gd name="T35" fmla="*/ 36 h 43"/>
                <a:gd name="T36" fmla="*/ 3 w 33"/>
                <a:gd name="T37" fmla="*/ 38 h 43"/>
                <a:gd name="T38" fmla="*/ 2 w 33"/>
                <a:gd name="T39" fmla="*/ 40 h 43"/>
                <a:gd name="T40" fmla="*/ 0 w 33"/>
                <a:gd name="T41" fmla="*/ 43 h 43"/>
                <a:gd name="T42" fmla="*/ 13 w 33"/>
                <a:gd name="T43" fmla="*/ 43 h 43"/>
                <a:gd name="T44" fmla="*/ 14 w 33"/>
                <a:gd name="T45" fmla="*/ 39 h 43"/>
                <a:gd name="T46" fmla="*/ 15 w 33"/>
                <a:gd name="T47" fmla="*/ 38 h 43"/>
                <a:gd name="T48" fmla="*/ 16 w 33"/>
                <a:gd name="T49" fmla="*/ 36 h 43"/>
                <a:gd name="T50" fmla="*/ 16 w 33"/>
                <a:gd name="T51" fmla="*/ 33 h 43"/>
                <a:gd name="T52" fmla="*/ 17 w 33"/>
                <a:gd name="T53" fmla="*/ 31 h 43"/>
                <a:gd name="T54" fmla="*/ 18 w 33"/>
                <a:gd name="T55" fmla="*/ 30 h 43"/>
                <a:gd name="T56" fmla="*/ 19 w 33"/>
                <a:gd name="T57" fmla="*/ 28 h 43"/>
                <a:gd name="T58" fmla="*/ 21 w 33"/>
                <a:gd name="T59" fmla="*/ 25 h 43"/>
                <a:gd name="T60" fmla="*/ 22 w 33"/>
                <a:gd name="T61" fmla="*/ 23 h 43"/>
                <a:gd name="T62" fmla="*/ 23 w 33"/>
                <a:gd name="T63" fmla="*/ 21 h 43"/>
                <a:gd name="T64" fmla="*/ 24 w 33"/>
                <a:gd name="T65" fmla="*/ 19 h 43"/>
                <a:gd name="T66" fmla="*/ 25 w 33"/>
                <a:gd name="T67" fmla="*/ 17 h 43"/>
                <a:gd name="T68" fmla="*/ 25 w 33"/>
                <a:gd name="T69" fmla="*/ 14 h 43"/>
                <a:gd name="T70" fmla="*/ 26 w 33"/>
                <a:gd name="T71" fmla="*/ 12 h 43"/>
                <a:gd name="T72" fmla="*/ 27 w 33"/>
                <a:gd name="T73" fmla="*/ 10 h 43"/>
                <a:gd name="T74" fmla="*/ 28 w 33"/>
                <a:gd name="T75" fmla="*/ 9 h 43"/>
                <a:gd name="T76" fmla="*/ 29 w 33"/>
                <a:gd name="T77" fmla="*/ 7 h 43"/>
                <a:gd name="T78" fmla="*/ 30 w 33"/>
                <a:gd name="T79" fmla="*/ 5 h 43"/>
                <a:gd name="T80" fmla="*/ 32 w 33"/>
                <a:gd name="T81" fmla="*/ 2 h 43"/>
                <a:gd name="T82" fmla="*/ 33 w 3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3">
                  <a:moveTo>
                    <a:pt x="33" y="0"/>
                  </a:moveTo>
                  <a:lnTo>
                    <a:pt x="21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4"/>
                  </a:lnTo>
                  <a:lnTo>
                    <a:pt x="17" y="4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9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1" y="28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245">
              <a:extLst>
                <a:ext uri="{FF2B5EF4-FFF2-40B4-BE49-F238E27FC236}">
                  <a16:creationId xmlns:a16="http://schemas.microsoft.com/office/drawing/2014/main" id="{3C0A5428-9728-91EB-9EBB-3DC6F76D00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9" y="4215"/>
              <a:ext cx="16" cy="14"/>
            </a:xfrm>
            <a:custGeom>
              <a:avLst/>
              <a:gdLst>
                <a:gd name="T0" fmla="*/ 30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3 w 46"/>
                <a:gd name="T17" fmla="*/ 0 h 42"/>
                <a:gd name="T18" fmla="*/ 12 w 46"/>
                <a:gd name="T19" fmla="*/ 3 h 42"/>
                <a:gd name="T20" fmla="*/ 11 w 46"/>
                <a:gd name="T21" fmla="*/ 8 h 42"/>
                <a:gd name="T22" fmla="*/ 9 w 46"/>
                <a:gd name="T23" fmla="*/ 9 h 42"/>
                <a:gd name="T24" fmla="*/ 8 w 46"/>
                <a:gd name="T25" fmla="*/ 12 h 42"/>
                <a:gd name="T26" fmla="*/ 7 w 46"/>
                <a:gd name="T27" fmla="*/ 16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0 w 46"/>
                <a:gd name="T47" fmla="*/ 38 h 42"/>
                <a:gd name="T48" fmla="*/ 11 w 46"/>
                <a:gd name="T49" fmla="*/ 35 h 42"/>
                <a:gd name="T50" fmla="*/ 13 w 46"/>
                <a:gd name="T51" fmla="*/ 34 h 42"/>
                <a:gd name="T52" fmla="*/ 14 w 46"/>
                <a:gd name="T53" fmla="*/ 32 h 42"/>
                <a:gd name="T54" fmla="*/ 17 w 46"/>
                <a:gd name="T55" fmla="*/ 31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6 h 42"/>
                <a:gd name="T72" fmla="*/ 31 w 46"/>
                <a:gd name="T73" fmla="*/ 15 h 42"/>
                <a:gd name="T74" fmla="*/ 32 w 46"/>
                <a:gd name="T75" fmla="*/ 13 h 42"/>
                <a:gd name="T76" fmla="*/ 35 w 46"/>
                <a:gd name="T77" fmla="*/ 12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30" y="0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2"/>
                  </a:lnTo>
                  <a:lnTo>
                    <a:pt x="8" y="12"/>
                  </a:lnTo>
                  <a:lnTo>
                    <a:pt x="8" y="15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0" y="38"/>
                  </a:lnTo>
                  <a:lnTo>
                    <a:pt x="10" y="36"/>
                  </a:lnTo>
                  <a:lnTo>
                    <a:pt x="11" y="36"/>
                  </a:lnTo>
                  <a:lnTo>
                    <a:pt x="11" y="35"/>
                  </a:lnTo>
                  <a:lnTo>
                    <a:pt x="12" y="35"/>
                  </a:lnTo>
                  <a:lnTo>
                    <a:pt x="12" y="34"/>
                  </a:lnTo>
                  <a:lnTo>
                    <a:pt x="13" y="34"/>
                  </a:lnTo>
                  <a:lnTo>
                    <a:pt x="13" y="33"/>
                  </a:lnTo>
                  <a:lnTo>
                    <a:pt x="14" y="33"/>
                  </a:lnTo>
                  <a:lnTo>
                    <a:pt x="14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5"/>
                  </a:lnTo>
                  <a:lnTo>
                    <a:pt x="31" y="15"/>
                  </a:lnTo>
                  <a:lnTo>
                    <a:pt x="31" y="14"/>
                  </a:lnTo>
                  <a:lnTo>
                    <a:pt x="32" y="14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246">
              <a:extLst>
                <a:ext uri="{FF2B5EF4-FFF2-40B4-BE49-F238E27FC236}">
                  <a16:creationId xmlns:a16="http://schemas.microsoft.com/office/drawing/2014/main" id="{4F122B1F-A1A4-656F-8F4E-F9E1CF74E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" y="4187"/>
              <a:ext cx="30" cy="14"/>
            </a:xfrm>
            <a:custGeom>
              <a:avLst/>
              <a:gdLst>
                <a:gd name="T0" fmla="*/ 0 w 92"/>
                <a:gd name="T1" fmla="*/ 0 h 42"/>
                <a:gd name="T2" fmla="*/ 1 w 92"/>
                <a:gd name="T3" fmla="*/ 1 h 42"/>
                <a:gd name="T4" fmla="*/ 3 w 92"/>
                <a:gd name="T5" fmla="*/ 2 h 42"/>
                <a:gd name="T6" fmla="*/ 5 w 92"/>
                <a:gd name="T7" fmla="*/ 3 h 42"/>
                <a:gd name="T8" fmla="*/ 6 w 92"/>
                <a:gd name="T9" fmla="*/ 4 h 42"/>
                <a:gd name="T10" fmla="*/ 7 w 92"/>
                <a:gd name="T11" fmla="*/ 5 h 42"/>
                <a:gd name="T12" fmla="*/ 8 w 92"/>
                <a:gd name="T13" fmla="*/ 8 h 42"/>
                <a:gd name="T14" fmla="*/ 9 w 92"/>
                <a:gd name="T15" fmla="*/ 9 h 42"/>
                <a:gd name="T16" fmla="*/ 10 w 92"/>
                <a:gd name="T17" fmla="*/ 10 h 42"/>
                <a:gd name="T18" fmla="*/ 11 w 92"/>
                <a:gd name="T19" fmla="*/ 11 h 42"/>
                <a:gd name="T20" fmla="*/ 12 w 92"/>
                <a:gd name="T21" fmla="*/ 12 h 42"/>
                <a:gd name="T22" fmla="*/ 13 w 92"/>
                <a:gd name="T23" fmla="*/ 13 h 42"/>
                <a:gd name="T24" fmla="*/ 14 w 92"/>
                <a:gd name="T25" fmla="*/ 14 h 42"/>
                <a:gd name="T26" fmla="*/ 15 w 92"/>
                <a:gd name="T27" fmla="*/ 15 h 42"/>
                <a:gd name="T28" fmla="*/ 16 w 92"/>
                <a:gd name="T29" fmla="*/ 16 h 42"/>
                <a:gd name="T30" fmla="*/ 17 w 92"/>
                <a:gd name="T31" fmla="*/ 17 h 42"/>
                <a:gd name="T32" fmla="*/ 18 w 92"/>
                <a:gd name="T33" fmla="*/ 18 h 42"/>
                <a:gd name="T34" fmla="*/ 19 w 92"/>
                <a:gd name="T35" fmla="*/ 19 h 42"/>
                <a:gd name="T36" fmla="*/ 20 w 92"/>
                <a:gd name="T37" fmla="*/ 20 h 42"/>
                <a:gd name="T38" fmla="*/ 22 w 92"/>
                <a:gd name="T39" fmla="*/ 21 h 42"/>
                <a:gd name="T40" fmla="*/ 24 w 92"/>
                <a:gd name="T41" fmla="*/ 23 h 42"/>
                <a:gd name="T42" fmla="*/ 25 w 92"/>
                <a:gd name="T43" fmla="*/ 24 h 42"/>
                <a:gd name="T44" fmla="*/ 26 w 92"/>
                <a:gd name="T45" fmla="*/ 25 h 42"/>
                <a:gd name="T46" fmla="*/ 27 w 92"/>
                <a:gd name="T47" fmla="*/ 27 h 42"/>
                <a:gd name="T48" fmla="*/ 28 w 92"/>
                <a:gd name="T49" fmla="*/ 28 h 42"/>
                <a:gd name="T50" fmla="*/ 29 w 92"/>
                <a:gd name="T51" fmla="*/ 30 h 42"/>
                <a:gd name="T52" fmla="*/ 30 w 92"/>
                <a:gd name="T53" fmla="*/ 31 h 42"/>
                <a:gd name="T54" fmla="*/ 31 w 92"/>
                <a:gd name="T55" fmla="*/ 32 h 42"/>
                <a:gd name="T56" fmla="*/ 32 w 92"/>
                <a:gd name="T57" fmla="*/ 33 h 42"/>
                <a:gd name="T58" fmla="*/ 33 w 92"/>
                <a:gd name="T59" fmla="*/ 34 h 42"/>
                <a:gd name="T60" fmla="*/ 34 w 92"/>
                <a:gd name="T61" fmla="*/ 35 h 42"/>
                <a:gd name="T62" fmla="*/ 35 w 92"/>
                <a:gd name="T63" fmla="*/ 36 h 42"/>
                <a:gd name="T64" fmla="*/ 36 w 92"/>
                <a:gd name="T65" fmla="*/ 37 h 42"/>
                <a:gd name="T66" fmla="*/ 37 w 92"/>
                <a:gd name="T67" fmla="*/ 38 h 42"/>
                <a:gd name="T68" fmla="*/ 38 w 92"/>
                <a:gd name="T69" fmla="*/ 39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1 w 92"/>
                <a:gd name="T77" fmla="*/ 39 h 42"/>
                <a:gd name="T78" fmla="*/ 90 w 92"/>
                <a:gd name="T79" fmla="*/ 38 h 42"/>
                <a:gd name="T80" fmla="*/ 89 w 92"/>
                <a:gd name="T81" fmla="*/ 35 h 42"/>
                <a:gd name="T82" fmla="*/ 88 w 92"/>
                <a:gd name="T83" fmla="*/ 34 h 42"/>
                <a:gd name="T84" fmla="*/ 88 w 92"/>
                <a:gd name="T85" fmla="*/ 30 h 42"/>
                <a:gd name="T86" fmla="*/ 87 w 92"/>
                <a:gd name="T87" fmla="*/ 28 h 42"/>
                <a:gd name="T88" fmla="*/ 86 w 92"/>
                <a:gd name="T89" fmla="*/ 25 h 42"/>
                <a:gd name="T90" fmla="*/ 85 w 92"/>
                <a:gd name="T91" fmla="*/ 24 h 42"/>
                <a:gd name="T92" fmla="*/ 84 w 92"/>
                <a:gd name="T93" fmla="*/ 21 h 42"/>
                <a:gd name="T94" fmla="*/ 82 w 92"/>
                <a:gd name="T95" fmla="*/ 20 h 42"/>
                <a:gd name="T96" fmla="*/ 81 w 92"/>
                <a:gd name="T97" fmla="*/ 18 h 42"/>
                <a:gd name="T98" fmla="*/ 81 w 92"/>
                <a:gd name="T99" fmla="*/ 15 h 42"/>
                <a:gd name="T100" fmla="*/ 80 w 92"/>
                <a:gd name="T101" fmla="*/ 13 h 42"/>
                <a:gd name="T102" fmla="*/ 78 w 92"/>
                <a:gd name="T103" fmla="*/ 12 h 42"/>
                <a:gd name="T104" fmla="*/ 77 w 92"/>
                <a:gd name="T105" fmla="*/ 9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5"/>
                  </a:lnTo>
                  <a:lnTo>
                    <a:pt x="89" y="35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2"/>
                  </a:lnTo>
                  <a:lnTo>
                    <a:pt x="88" y="30"/>
                  </a:lnTo>
                  <a:lnTo>
                    <a:pt x="87" y="30"/>
                  </a:lnTo>
                  <a:lnTo>
                    <a:pt x="87" y="28"/>
                  </a:lnTo>
                  <a:lnTo>
                    <a:pt x="86" y="28"/>
                  </a:lnTo>
                  <a:lnTo>
                    <a:pt x="86" y="25"/>
                  </a:lnTo>
                  <a:lnTo>
                    <a:pt x="85" y="25"/>
                  </a:lnTo>
                  <a:lnTo>
                    <a:pt x="85" y="24"/>
                  </a:lnTo>
                  <a:lnTo>
                    <a:pt x="84" y="24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8"/>
                  </a:lnTo>
                  <a:lnTo>
                    <a:pt x="81" y="18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0" y="15"/>
                  </a:lnTo>
                  <a:lnTo>
                    <a:pt x="80" y="13"/>
                  </a:lnTo>
                  <a:lnTo>
                    <a:pt x="78" y="13"/>
                  </a:lnTo>
                  <a:lnTo>
                    <a:pt x="78" y="12"/>
                  </a:lnTo>
                  <a:lnTo>
                    <a:pt x="77" y="12"/>
                  </a:lnTo>
                  <a:lnTo>
                    <a:pt x="77" y="9"/>
                  </a:lnTo>
                  <a:lnTo>
                    <a:pt x="76" y="9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247">
              <a:extLst>
                <a:ext uri="{FF2B5EF4-FFF2-40B4-BE49-F238E27FC236}">
                  <a16:creationId xmlns:a16="http://schemas.microsoft.com/office/drawing/2014/main" id="{5DF206A2-72B0-EE93-A145-C9965F3C2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3" y="4173"/>
              <a:ext cx="38" cy="14"/>
            </a:xfrm>
            <a:custGeom>
              <a:avLst/>
              <a:gdLst>
                <a:gd name="T0" fmla="*/ 113 w 113"/>
                <a:gd name="T1" fmla="*/ 41 h 43"/>
                <a:gd name="T2" fmla="*/ 112 w 113"/>
                <a:gd name="T3" fmla="*/ 39 h 43"/>
                <a:gd name="T4" fmla="*/ 111 w 113"/>
                <a:gd name="T5" fmla="*/ 37 h 43"/>
                <a:gd name="T6" fmla="*/ 110 w 113"/>
                <a:gd name="T7" fmla="*/ 35 h 43"/>
                <a:gd name="T8" fmla="*/ 109 w 113"/>
                <a:gd name="T9" fmla="*/ 34 h 43"/>
                <a:gd name="T10" fmla="*/ 109 w 113"/>
                <a:gd name="T11" fmla="*/ 29 h 43"/>
                <a:gd name="T12" fmla="*/ 108 w 113"/>
                <a:gd name="T13" fmla="*/ 27 h 43"/>
                <a:gd name="T14" fmla="*/ 107 w 113"/>
                <a:gd name="T15" fmla="*/ 26 h 43"/>
                <a:gd name="T16" fmla="*/ 106 w 113"/>
                <a:gd name="T17" fmla="*/ 23 h 43"/>
                <a:gd name="T18" fmla="*/ 105 w 113"/>
                <a:gd name="T19" fmla="*/ 22 h 43"/>
                <a:gd name="T20" fmla="*/ 104 w 113"/>
                <a:gd name="T21" fmla="*/ 20 h 43"/>
                <a:gd name="T22" fmla="*/ 103 w 113"/>
                <a:gd name="T23" fmla="*/ 18 h 43"/>
                <a:gd name="T24" fmla="*/ 102 w 113"/>
                <a:gd name="T25" fmla="*/ 17 h 43"/>
                <a:gd name="T26" fmla="*/ 100 w 113"/>
                <a:gd name="T27" fmla="*/ 15 h 43"/>
                <a:gd name="T28" fmla="*/ 99 w 113"/>
                <a:gd name="T29" fmla="*/ 14 h 43"/>
                <a:gd name="T30" fmla="*/ 98 w 113"/>
                <a:gd name="T31" fmla="*/ 9 h 43"/>
                <a:gd name="T32" fmla="*/ 97 w 113"/>
                <a:gd name="T33" fmla="*/ 8 h 43"/>
                <a:gd name="T34" fmla="*/ 96 w 113"/>
                <a:gd name="T35" fmla="*/ 6 h 43"/>
                <a:gd name="T36" fmla="*/ 96 w 113"/>
                <a:gd name="T37" fmla="*/ 3 h 43"/>
                <a:gd name="T38" fmla="*/ 95 w 113"/>
                <a:gd name="T39" fmla="*/ 1 h 43"/>
                <a:gd name="T40" fmla="*/ 94 w 113"/>
                <a:gd name="T41" fmla="*/ 0 h 43"/>
                <a:gd name="T42" fmla="*/ 0 w 113"/>
                <a:gd name="T43" fmla="*/ 1 h 43"/>
                <a:gd name="T44" fmla="*/ 2 w 113"/>
                <a:gd name="T45" fmla="*/ 1 h 43"/>
                <a:gd name="T46" fmla="*/ 3 w 113"/>
                <a:gd name="T47" fmla="*/ 2 h 43"/>
                <a:gd name="T48" fmla="*/ 4 w 113"/>
                <a:gd name="T49" fmla="*/ 3 h 43"/>
                <a:gd name="T50" fmla="*/ 6 w 113"/>
                <a:gd name="T51" fmla="*/ 4 h 43"/>
                <a:gd name="T52" fmla="*/ 7 w 113"/>
                <a:gd name="T53" fmla="*/ 5 h 43"/>
                <a:gd name="T54" fmla="*/ 8 w 113"/>
                <a:gd name="T55" fmla="*/ 6 h 43"/>
                <a:gd name="T56" fmla="*/ 9 w 113"/>
                <a:gd name="T57" fmla="*/ 7 h 43"/>
                <a:gd name="T58" fmla="*/ 10 w 113"/>
                <a:gd name="T59" fmla="*/ 8 h 43"/>
                <a:gd name="T60" fmla="*/ 11 w 113"/>
                <a:gd name="T61" fmla="*/ 9 h 43"/>
                <a:gd name="T62" fmla="*/ 12 w 113"/>
                <a:gd name="T63" fmla="*/ 10 h 43"/>
                <a:gd name="T64" fmla="*/ 13 w 113"/>
                <a:gd name="T65" fmla="*/ 13 h 43"/>
                <a:gd name="T66" fmla="*/ 14 w 113"/>
                <a:gd name="T67" fmla="*/ 14 h 43"/>
                <a:gd name="T68" fmla="*/ 15 w 113"/>
                <a:gd name="T69" fmla="*/ 15 h 43"/>
                <a:gd name="T70" fmla="*/ 16 w 113"/>
                <a:gd name="T71" fmla="*/ 17 h 43"/>
                <a:gd name="T72" fmla="*/ 17 w 113"/>
                <a:gd name="T73" fmla="*/ 18 h 43"/>
                <a:gd name="T74" fmla="*/ 18 w 113"/>
                <a:gd name="T75" fmla="*/ 19 h 43"/>
                <a:gd name="T76" fmla="*/ 19 w 113"/>
                <a:gd name="T77" fmla="*/ 20 h 43"/>
                <a:gd name="T78" fmla="*/ 20 w 113"/>
                <a:gd name="T79" fmla="*/ 21 h 43"/>
                <a:gd name="T80" fmla="*/ 21 w 113"/>
                <a:gd name="T81" fmla="*/ 22 h 43"/>
                <a:gd name="T82" fmla="*/ 22 w 113"/>
                <a:gd name="T83" fmla="*/ 23 h 43"/>
                <a:gd name="T84" fmla="*/ 23 w 113"/>
                <a:gd name="T85" fmla="*/ 24 h 43"/>
                <a:gd name="T86" fmla="*/ 25 w 113"/>
                <a:gd name="T87" fmla="*/ 25 h 43"/>
                <a:gd name="T88" fmla="*/ 26 w 113"/>
                <a:gd name="T89" fmla="*/ 26 h 43"/>
                <a:gd name="T90" fmla="*/ 28 w 113"/>
                <a:gd name="T91" fmla="*/ 26 h 43"/>
                <a:gd name="T92" fmla="*/ 29 w 113"/>
                <a:gd name="T93" fmla="*/ 27 h 43"/>
                <a:gd name="T94" fmla="*/ 29 w 113"/>
                <a:gd name="T95" fmla="*/ 29 h 43"/>
                <a:gd name="T96" fmla="*/ 30 w 113"/>
                <a:gd name="T97" fmla="*/ 30 h 43"/>
                <a:gd name="T98" fmla="*/ 31 w 113"/>
                <a:gd name="T99" fmla="*/ 32 h 43"/>
                <a:gd name="T100" fmla="*/ 32 w 113"/>
                <a:gd name="T101" fmla="*/ 33 h 43"/>
                <a:gd name="T102" fmla="*/ 33 w 113"/>
                <a:gd name="T103" fmla="*/ 34 h 43"/>
                <a:gd name="T104" fmla="*/ 34 w 113"/>
                <a:gd name="T105" fmla="*/ 35 h 43"/>
                <a:gd name="T106" fmla="*/ 35 w 113"/>
                <a:gd name="T107" fmla="*/ 36 h 43"/>
                <a:gd name="T108" fmla="*/ 36 w 113"/>
                <a:gd name="T109" fmla="*/ 37 h 43"/>
                <a:gd name="T110" fmla="*/ 37 w 113"/>
                <a:gd name="T111" fmla="*/ 38 h 43"/>
                <a:gd name="T112" fmla="*/ 38 w 113"/>
                <a:gd name="T113" fmla="*/ 39 h 43"/>
                <a:gd name="T114" fmla="*/ 39 w 113"/>
                <a:gd name="T115" fmla="*/ 40 h 43"/>
                <a:gd name="T116" fmla="*/ 40 w 113"/>
                <a:gd name="T117" fmla="*/ 41 h 43"/>
                <a:gd name="T118" fmla="*/ 41 w 113"/>
                <a:gd name="T119" fmla="*/ 42 h 43"/>
                <a:gd name="T120" fmla="*/ 113 w 113"/>
                <a:gd name="T1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3">
                  <a:moveTo>
                    <a:pt x="113" y="43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29"/>
                  </a:lnTo>
                  <a:lnTo>
                    <a:pt x="108" y="29"/>
                  </a:lnTo>
                  <a:lnTo>
                    <a:pt x="108" y="27"/>
                  </a:lnTo>
                  <a:lnTo>
                    <a:pt x="107" y="27"/>
                  </a:lnTo>
                  <a:lnTo>
                    <a:pt x="107" y="26"/>
                  </a:lnTo>
                  <a:lnTo>
                    <a:pt x="106" y="26"/>
                  </a:lnTo>
                  <a:lnTo>
                    <a:pt x="106" y="23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9"/>
                  </a:lnTo>
                  <a:lnTo>
                    <a:pt x="98" y="9"/>
                  </a:lnTo>
                  <a:lnTo>
                    <a:pt x="98" y="8"/>
                  </a:lnTo>
                  <a:lnTo>
                    <a:pt x="97" y="8"/>
                  </a:lnTo>
                  <a:lnTo>
                    <a:pt x="97" y="6"/>
                  </a:lnTo>
                  <a:lnTo>
                    <a:pt x="96" y="6"/>
                  </a:lnTo>
                  <a:lnTo>
                    <a:pt x="96" y="5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113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248">
              <a:extLst>
                <a:ext uri="{FF2B5EF4-FFF2-40B4-BE49-F238E27FC236}">
                  <a16:creationId xmlns:a16="http://schemas.microsoft.com/office/drawing/2014/main" id="{0EA7D2DF-4EE5-71D2-AB84-8EE84696D5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" y="4201"/>
              <a:ext cx="24" cy="14"/>
            </a:xfrm>
            <a:custGeom>
              <a:avLst/>
              <a:gdLst>
                <a:gd name="T0" fmla="*/ 53 w 73"/>
                <a:gd name="T1" fmla="*/ 0 h 43"/>
                <a:gd name="T2" fmla="*/ 1 w 73"/>
                <a:gd name="T3" fmla="*/ 0 h 43"/>
                <a:gd name="T4" fmla="*/ 3 w 73"/>
                <a:gd name="T5" fmla="*/ 1 h 43"/>
                <a:gd name="T6" fmla="*/ 4 w 73"/>
                <a:gd name="T7" fmla="*/ 2 h 43"/>
                <a:gd name="T8" fmla="*/ 5 w 73"/>
                <a:gd name="T9" fmla="*/ 4 h 43"/>
                <a:gd name="T10" fmla="*/ 6 w 73"/>
                <a:gd name="T11" fmla="*/ 5 h 43"/>
                <a:gd name="T12" fmla="*/ 8 w 73"/>
                <a:gd name="T13" fmla="*/ 5 h 43"/>
                <a:gd name="T14" fmla="*/ 8 w 73"/>
                <a:gd name="T15" fmla="*/ 8 h 43"/>
                <a:gd name="T16" fmla="*/ 9 w 73"/>
                <a:gd name="T17" fmla="*/ 9 h 43"/>
                <a:gd name="T18" fmla="*/ 11 w 73"/>
                <a:gd name="T19" fmla="*/ 9 h 43"/>
                <a:gd name="T20" fmla="*/ 12 w 73"/>
                <a:gd name="T21" fmla="*/ 10 h 43"/>
                <a:gd name="T22" fmla="*/ 12 w 73"/>
                <a:gd name="T23" fmla="*/ 13 h 43"/>
                <a:gd name="T24" fmla="*/ 14 w 73"/>
                <a:gd name="T25" fmla="*/ 13 h 43"/>
                <a:gd name="T26" fmla="*/ 15 w 73"/>
                <a:gd name="T27" fmla="*/ 14 h 43"/>
                <a:gd name="T28" fmla="*/ 16 w 73"/>
                <a:gd name="T29" fmla="*/ 15 h 43"/>
                <a:gd name="T30" fmla="*/ 16 w 73"/>
                <a:gd name="T31" fmla="*/ 17 h 43"/>
                <a:gd name="T32" fmla="*/ 18 w 73"/>
                <a:gd name="T33" fmla="*/ 17 h 43"/>
                <a:gd name="T34" fmla="*/ 19 w 73"/>
                <a:gd name="T35" fmla="*/ 18 h 43"/>
                <a:gd name="T36" fmla="*/ 20 w 73"/>
                <a:gd name="T37" fmla="*/ 19 h 43"/>
                <a:gd name="T38" fmla="*/ 20 w 73"/>
                <a:gd name="T39" fmla="*/ 21 h 43"/>
                <a:gd name="T40" fmla="*/ 23 w 73"/>
                <a:gd name="T41" fmla="*/ 21 h 43"/>
                <a:gd name="T42" fmla="*/ 24 w 73"/>
                <a:gd name="T43" fmla="*/ 23 h 43"/>
                <a:gd name="T44" fmla="*/ 25 w 73"/>
                <a:gd name="T45" fmla="*/ 24 h 43"/>
                <a:gd name="T46" fmla="*/ 26 w 73"/>
                <a:gd name="T47" fmla="*/ 25 h 43"/>
                <a:gd name="T48" fmla="*/ 27 w 73"/>
                <a:gd name="T49" fmla="*/ 26 h 43"/>
                <a:gd name="T50" fmla="*/ 28 w 73"/>
                <a:gd name="T51" fmla="*/ 27 h 43"/>
                <a:gd name="T52" fmla="*/ 29 w 73"/>
                <a:gd name="T53" fmla="*/ 29 h 43"/>
                <a:gd name="T54" fmla="*/ 30 w 73"/>
                <a:gd name="T55" fmla="*/ 30 h 43"/>
                <a:gd name="T56" fmla="*/ 31 w 73"/>
                <a:gd name="T57" fmla="*/ 31 h 43"/>
                <a:gd name="T58" fmla="*/ 32 w 73"/>
                <a:gd name="T59" fmla="*/ 32 h 43"/>
                <a:gd name="T60" fmla="*/ 33 w 73"/>
                <a:gd name="T61" fmla="*/ 33 h 43"/>
                <a:gd name="T62" fmla="*/ 34 w 73"/>
                <a:gd name="T63" fmla="*/ 34 h 43"/>
                <a:gd name="T64" fmla="*/ 35 w 73"/>
                <a:gd name="T65" fmla="*/ 35 h 43"/>
                <a:gd name="T66" fmla="*/ 36 w 73"/>
                <a:gd name="T67" fmla="*/ 36 h 43"/>
                <a:gd name="T68" fmla="*/ 37 w 73"/>
                <a:gd name="T69" fmla="*/ 37 h 43"/>
                <a:gd name="T70" fmla="*/ 38 w 73"/>
                <a:gd name="T71" fmla="*/ 38 h 43"/>
                <a:gd name="T72" fmla="*/ 39 w 73"/>
                <a:gd name="T73" fmla="*/ 39 h 43"/>
                <a:gd name="T74" fmla="*/ 41 w 73"/>
                <a:gd name="T75" fmla="*/ 40 h 43"/>
                <a:gd name="T76" fmla="*/ 42 w 73"/>
                <a:gd name="T77" fmla="*/ 41 h 43"/>
                <a:gd name="T78" fmla="*/ 73 w 73"/>
                <a:gd name="T79" fmla="*/ 43 h 43"/>
                <a:gd name="T80" fmla="*/ 72 w 73"/>
                <a:gd name="T81" fmla="*/ 41 h 43"/>
                <a:gd name="T82" fmla="*/ 71 w 73"/>
                <a:gd name="T83" fmla="*/ 39 h 43"/>
                <a:gd name="T84" fmla="*/ 70 w 73"/>
                <a:gd name="T85" fmla="*/ 37 h 43"/>
                <a:gd name="T86" fmla="*/ 70 w 73"/>
                <a:gd name="T87" fmla="*/ 34 h 43"/>
                <a:gd name="T88" fmla="*/ 69 w 73"/>
                <a:gd name="T89" fmla="*/ 32 h 43"/>
                <a:gd name="T90" fmla="*/ 68 w 73"/>
                <a:gd name="T91" fmla="*/ 30 h 43"/>
                <a:gd name="T92" fmla="*/ 67 w 73"/>
                <a:gd name="T93" fmla="*/ 28 h 43"/>
                <a:gd name="T94" fmla="*/ 66 w 73"/>
                <a:gd name="T95" fmla="*/ 26 h 43"/>
                <a:gd name="T96" fmla="*/ 65 w 73"/>
                <a:gd name="T97" fmla="*/ 24 h 43"/>
                <a:gd name="T98" fmla="*/ 63 w 73"/>
                <a:gd name="T99" fmla="*/ 21 h 43"/>
                <a:gd name="T100" fmla="*/ 62 w 73"/>
                <a:gd name="T101" fmla="*/ 20 h 43"/>
                <a:gd name="T102" fmla="*/ 62 w 73"/>
                <a:gd name="T103" fmla="*/ 16 h 43"/>
                <a:gd name="T104" fmla="*/ 61 w 73"/>
                <a:gd name="T105" fmla="*/ 14 h 43"/>
                <a:gd name="T106" fmla="*/ 60 w 73"/>
                <a:gd name="T107" fmla="*/ 13 h 43"/>
                <a:gd name="T108" fmla="*/ 58 w 73"/>
                <a:gd name="T109" fmla="*/ 11 h 43"/>
                <a:gd name="T110" fmla="*/ 57 w 73"/>
                <a:gd name="T111" fmla="*/ 9 h 43"/>
                <a:gd name="T112" fmla="*/ 56 w 73"/>
                <a:gd name="T113" fmla="*/ 8 h 43"/>
                <a:gd name="T114" fmla="*/ 55 w 73"/>
                <a:gd name="T115" fmla="*/ 5 h 43"/>
                <a:gd name="T116" fmla="*/ 54 w 73"/>
                <a:gd name="T11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3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73" y="43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0" y="37"/>
                  </a:lnTo>
                  <a:lnTo>
                    <a:pt x="70" y="35"/>
                  </a:lnTo>
                  <a:lnTo>
                    <a:pt x="70" y="34"/>
                  </a:lnTo>
                  <a:lnTo>
                    <a:pt x="69" y="34"/>
                  </a:lnTo>
                  <a:lnTo>
                    <a:pt x="69" y="32"/>
                  </a:lnTo>
                  <a:lnTo>
                    <a:pt x="68" y="32"/>
                  </a:lnTo>
                  <a:lnTo>
                    <a:pt x="68" y="30"/>
                  </a:lnTo>
                  <a:lnTo>
                    <a:pt x="67" y="30"/>
                  </a:lnTo>
                  <a:lnTo>
                    <a:pt x="67" y="28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5" y="24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7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4"/>
                  </a:lnTo>
                  <a:lnTo>
                    <a:pt x="60" y="14"/>
                  </a:lnTo>
                  <a:lnTo>
                    <a:pt x="60" y="13"/>
                  </a:lnTo>
                  <a:lnTo>
                    <a:pt x="58" y="13"/>
                  </a:lnTo>
                  <a:lnTo>
                    <a:pt x="58" y="11"/>
                  </a:lnTo>
                  <a:lnTo>
                    <a:pt x="57" y="11"/>
                  </a:lnTo>
                  <a:lnTo>
                    <a:pt x="57" y="9"/>
                  </a:lnTo>
                  <a:lnTo>
                    <a:pt x="57" y="8"/>
                  </a:lnTo>
                  <a:lnTo>
                    <a:pt x="56" y="8"/>
                  </a:lnTo>
                  <a:lnTo>
                    <a:pt x="56" y="5"/>
                  </a:lnTo>
                  <a:lnTo>
                    <a:pt x="55" y="5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249">
              <a:extLst>
                <a:ext uri="{FF2B5EF4-FFF2-40B4-BE49-F238E27FC236}">
                  <a16:creationId xmlns:a16="http://schemas.microsoft.com/office/drawing/2014/main" id="{E6949890-762A-6213-6F8D-16DFE7C242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4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2 h 42"/>
                <a:gd name="T24" fmla="*/ 13 w 46"/>
                <a:gd name="T25" fmla="*/ 13 h 42"/>
                <a:gd name="T26" fmla="*/ 14 w 46"/>
                <a:gd name="T27" fmla="*/ 14 h 42"/>
                <a:gd name="T28" fmla="*/ 15 w 46"/>
                <a:gd name="T29" fmla="*/ 15 h 42"/>
                <a:gd name="T30" fmla="*/ 16 w 46"/>
                <a:gd name="T31" fmla="*/ 16 h 42"/>
                <a:gd name="T32" fmla="*/ 18 w 46"/>
                <a:gd name="T33" fmla="*/ 17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1 w 46"/>
                <a:gd name="T57" fmla="*/ 32 h 42"/>
                <a:gd name="T58" fmla="*/ 32 w 46"/>
                <a:gd name="T59" fmla="*/ 33 h 42"/>
                <a:gd name="T60" fmla="*/ 33 w 46"/>
                <a:gd name="T61" fmla="*/ 34 h 42"/>
                <a:gd name="T62" fmla="*/ 34 w 46"/>
                <a:gd name="T63" fmla="*/ 35 h 42"/>
                <a:gd name="T64" fmla="*/ 35 w 46"/>
                <a:gd name="T65" fmla="*/ 36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7 h 42"/>
                <a:gd name="T94" fmla="*/ 39 w 46"/>
                <a:gd name="T95" fmla="*/ 16 h 42"/>
                <a:gd name="T96" fmla="*/ 38 w 46"/>
                <a:gd name="T97" fmla="*/ 14 h 42"/>
                <a:gd name="T98" fmla="*/ 37 w 46"/>
                <a:gd name="T99" fmla="*/ 12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250">
              <a:extLst>
                <a:ext uri="{FF2B5EF4-FFF2-40B4-BE49-F238E27FC236}">
                  <a16:creationId xmlns:a16="http://schemas.microsoft.com/office/drawing/2014/main" id="{2EA1C029-3164-B83C-B022-C6B90B270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251">
              <a:extLst>
                <a:ext uri="{FF2B5EF4-FFF2-40B4-BE49-F238E27FC236}">
                  <a16:creationId xmlns:a16="http://schemas.microsoft.com/office/drawing/2014/main" id="{8AFBACFC-8C70-E896-2B1C-0AEE1234C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226"/>
              <a:ext cx="37" cy="50"/>
            </a:xfrm>
            <a:custGeom>
              <a:avLst/>
              <a:gdLst>
                <a:gd name="T0" fmla="*/ 20 w 113"/>
                <a:gd name="T1" fmla="*/ 27 h 148"/>
                <a:gd name="T2" fmla="*/ 23 w 113"/>
                <a:gd name="T3" fmla="*/ 31 h 148"/>
                <a:gd name="T4" fmla="*/ 25 w 113"/>
                <a:gd name="T5" fmla="*/ 35 h 148"/>
                <a:gd name="T6" fmla="*/ 27 w 113"/>
                <a:gd name="T7" fmla="*/ 40 h 148"/>
                <a:gd name="T8" fmla="*/ 29 w 113"/>
                <a:gd name="T9" fmla="*/ 46 h 148"/>
                <a:gd name="T10" fmla="*/ 32 w 113"/>
                <a:gd name="T11" fmla="*/ 49 h 148"/>
                <a:gd name="T12" fmla="*/ 34 w 113"/>
                <a:gd name="T13" fmla="*/ 54 h 148"/>
                <a:gd name="T14" fmla="*/ 37 w 113"/>
                <a:gd name="T15" fmla="*/ 59 h 148"/>
                <a:gd name="T16" fmla="*/ 40 w 113"/>
                <a:gd name="T17" fmla="*/ 63 h 148"/>
                <a:gd name="T18" fmla="*/ 42 w 113"/>
                <a:gd name="T19" fmla="*/ 67 h 148"/>
                <a:gd name="T20" fmla="*/ 44 w 113"/>
                <a:gd name="T21" fmla="*/ 72 h 148"/>
                <a:gd name="T22" fmla="*/ 46 w 113"/>
                <a:gd name="T23" fmla="*/ 77 h 148"/>
                <a:gd name="T24" fmla="*/ 49 w 113"/>
                <a:gd name="T25" fmla="*/ 81 h 148"/>
                <a:gd name="T26" fmla="*/ 51 w 113"/>
                <a:gd name="T27" fmla="*/ 85 h 148"/>
                <a:gd name="T28" fmla="*/ 54 w 113"/>
                <a:gd name="T29" fmla="*/ 91 h 148"/>
                <a:gd name="T30" fmla="*/ 57 w 113"/>
                <a:gd name="T31" fmla="*/ 95 h 148"/>
                <a:gd name="T32" fmla="*/ 59 w 113"/>
                <a:gd name="T33" fmla="*/ 101 h 148"/>
                <a:gd name="T34" fmla="*/ 62 w 113"/>
                <a:gd name="T35" fmla="*/ 104 h 148"/>
                <a:gd name="T36" fmla="*/ 64 w 113"/>
                <a:gd name="T37" fmla="*/ 109 h 148"/>
                <a:gd name="T38" fmla="*/ 66 w 113"/>
                <a:gd name="T39" fmla="*/ 114 h 148"/>
                <a:gd name="T40" fmla="*/ 68 w 113"/>
                <a:gd name="T41" fmla="*/ 118 h 148"/>
                <a:gd name="T42" fmla="*/ 70 w 113"/>
                <a:gd name="T43" fmla="*/ 124 h 148"/>
                <a:gd name="T44" fmla="*/ 75 w 113"/>
                <a:gd name="T45" fmla="*/ 127 h 148"/>
                <a:gd name="T46" fmla="*/ 77 w 113"/>
                <a:gd name="T47" fmla="*/ 132 h 148"/>
                <a:gd name="T48" fmla="*/ 79 w 113"/>
                <a:gd name="T49" fmla="*/ 137 h 148"/>
                <a:gd name="T50" fmla="*/ 82 w 113"/>
                <a:gd name="T51" fmla="*/ 142 h 148"/>
                <a:gd name="T52" fmla="*/ 84 w 113"/>
                <a:gd name="T53" fmla="*/ 147 h 148"/>
                <a:gd name="T54" fmla="*/ 92 w 113"/>
                <a:gd name="T55" fmla="*/ 123 h 148"/>
                <a:gd name="T56" fmla="*/ 89 w 113"/>
                <a:gd name="T57" fmla="*/ 118 h 148"/>
                <a:gd name="T58" fmla="*/ 87 w 113"/>
                <a:gd name="T59" fmla="*/ 114 h 148"/>
                <a:gd name="T60" fmla="*/ 85 w 113"/>
                <a:gd name="T61" fmla="*/ 108 h 148"/>
                <a:gd name="T62" fmla="*/ 83 w 113"/>
                <a:gd name="T63" fmla="*/ 104 h 148"/>
                <a:gd name="T64" fmla="*/ 80 w 113"/>
                <a:gd name="T65" fmla="*/ 101 h 148"/>
                <a:gd name="T66" fmla="*/ 78 w 113"/>
                <a:gd name="T67" fmla="*/ 95 h 148"/>
                <a:gd name="T68" fmla="*/ 75 w 113"/>
                <a:gd name="T69" fmla="*/ 91 h 148"/>
                <a:gd name="T70" fmla="*/ 72 w 113"/>
                <a:gd name="T71" fmla="*/ 85 h 148"/>
                <a:gd name="T72" fmla="*/ 69 w 113"/>
                <a:gd name="T73" fmla="*/ 81 h 148"/>
                <a:gd name="T74" fmla="*/ 67 w 113"/>
                <a:gd name="T75" fmla="*/ 76 h 148"/>
                <a:gd name="T76" fmla="*/ 65 w 113"/>
                <a:gd name="T77" fmla="*/ 70 h 148"/>
                <a:gd name="T78" fmla="*/ 62 w 113"/>
                <a:gd name="T79" fmla="*/ 67 h 148"/>
                <a:gd name="T80" fmla="*/ 60 w 113"/>
                <a:gd name="T81" fmla="*/ 63 h 148"/>
                <a:gd name="T82" fmla="*/ 58 w 113"/>
                <a:gd name="T83" fmla="*/ 57 h 148"/>
                <a:gd name="T84" fmla="*/ 56 w 113"/>
                <a:gd name="T85" fmla="*/ 52 h 148"/>
                <a:gd name="T86" fmla="*/ 53 w 113"/>
                <a:gd name="T87" fmla="*/ 47 h 148"/>
                <a:gd name="T88" fmla="*/ 49 w 113"/>
                <a:gd name="T89" fmla="*/ 44 h 148"/>
                <a:gd name="T90" fmla="*/ 47 w 113"/>
                <a:gd name="T91" fmla="*/ 38 h 148"/>
                <a:gd name="T92" fmla="*/ 45 w 113"/>
                <a:gd name="T93" fmla="*/ 34 h 148"/>
                <a:gd name="T94" fmla="*/ 43 w 113"/>
                <a:gd name="T95" fmla="*/ 29 h 148"/>
                <a:gd name="T96" fmla="*/ 41 w 113"/>
                <a:gd name="T97" fmla="*/ 24 h 148"/>
                <a:gd name="T98" fmla="*/ 38 w 113"/>
                <a:gd name="T99" fmla="*/ 20 h 148"/>
                <a:gd name="T100" fmla="*/ 36 w 113"/>
                <a:gd name="T101" fmla="*/ 16 h 148"/>
                <a:gd name="T102" fmla="*/ 33 w 113"/>
                <a:gd name="T103" fmla="*/ 11 h 148"/>
                <a:gd name="T104" fmla="*/ 30 w 113"/>
                <a:gd name="T105" fmla="*/ 7 h 148"/>
                <a:gd name="T106" fmla="*/ 28 w 113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3"/>
                  </a:lnTo>
                  <a:lnTo>
                    <a:pt x="28" y="44"/>
                  </a:lnTo>
                  <a:lnTo>
                    <a:pt x="29" y="44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6" y="54"/>
                  </a:lnTo>
                  <a:lnTo>
                    <a:pt x="36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0" y="64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1"/>
                  </a:lnTo>
                  <a:lnTo>
                    <a:pt x="49" y="81"/>
                  </a:lnTo>
                  <a:lnTo>
                    <a:pt x="49" y="82"/>
                  </a:lnTo>
                  <a:lnTo>
                    <a:pt x="49" y="84"/>
                  </a:lnTo>
                  <a:lnTo>
                    <a:pt x="50" y="84"/>
                  </a:lnTo>
                  <a:lnTo>
                    <a:pt x="50" y="85"/>
                  </a:lnTo>
                  <a:lnTo>
                    <a:pt x="51" y="85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4" y="91"/>
                  </a:lnTo>
                  <a:lnTo>
                    <a:pt x="54" y="93"/>
                  </a:lnTo>
                  <a:lnTo>
                    <a:pt x="56" y="93"/>
                  </a:lnTo>
                  <a:lnTo>
                    <a:pt x="56" y="94"/>
                  </a:lnTo>
                  <a:lnTo>
                    <a:pt x="57" y="94"/>
                  </a:lnTo>
                  <a:lnTo>
                    <a:pt x="57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1"/>
                  </a:lnTo>
                  <a:lnTo>
                    <a:pt x="60" y="101"/>
                  </a:lnTo>
                  <a:lnTo>
                    <a:pt x="60" y="102"/>
                  </a:lnTo>
                  <a:lnTo>
                    <a:pt x="61" y="102"/>
                  </a:lnTo>
                  <a:lnTo>
                    <a:pt x="61" y="104"/>
                  </a:lnTo>
                  <a:lnTo>
                    <a:pt x="62" y="104"/>
                  </a:lnTo>
                  <a:lnTo>
                    <a:pt x="62" y="106"/>
                  </a:lnTo>
                  <a:lnTo>
                    <a:pt x="62" y="107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1"/>
                  </a:lnTo>
                  <a:lnTo>
                    <a:pt x="70" y="121"/>
                  </a:lnTo>
                  <a:lnTo>
                    <a:pt x="70" y="123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2" y="125"/>
                  </a:lnTo>
                  <a:lnTo>
                    <a:pt x="73" y="125"/>
                  </a:lnTo>
                  <a:lnTo>
                    <a:pt x="73" y="127"/>
                  </a:lnTo>
                  <a:lnTo>
                    <a:pt x="75" y="127"/>
                  </a:lnTo>
                  <a:lnTo>
                    <a:pt x="75" y="128"/>
                  </a:lnTo>
                  <a:lnTo>
                    <a:pt x="75" y="130"/>
                  </a:lnTo>
                  <a:lnTo>
                    <a:pt x="76" y="130"/>
                  </a:lnTo>
                  <a:lnTo>
                    <a:pt x="76" y="132"/>
                  </a:lnTo>
                  <a:lnTo>
                    <a:pt x="77" y="132"/>
                  </a:lnTo>
                  <a:lnTo>
                    <a:pt x="77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40"/>
                  </a:lnTo>
                  <a:lnTo>
                    <a:pt x="80" y="140"/>
                  </a:lnTo>
                  <a:lnTo>
                    <a:pt x="81" y="140"/>
                  </a:lnTo>
                  <a:lnTo>
                    <a:pt x="81" y="142"/>
                  </a:lnTo>
                  <a:lnTo>
                    <a:pt x="82" y="142"/>
                  </a:lnTo>
                  <a:lnTo>
                    <a:pt x="82" y="144"/>
                  </a:lnTo>
                  <a:lnTo>
                    <a:pt x="83" y="144"/>
                  </a:lnTo>
                  <a:lnTo>
                    <a:pt x="83" y="145"/>
                  </a:lnTo>
                  <a:lnTo>
                    <a:pt x="83" y="147"/>
                  </a:lnTo>
                  <a:lnTo>
                    <a:pt x="84" y="147"/>
                  </a:lnTo>
                  <a:lnTo>
                    <a:pt x="84" y="148"/>
                  </a:lnTo>
                  <a:lnTo>
                    <a:pt x="113" y="148"/>
                  </a:lnTo>
                  <a:lnTo>
                    <a:pt x="113" y="0"/>
                  </a:lnTo>
                  <a:lnTo>
                    <a:pt x="92" y="0"/>
                  </a:lnTo>
                  <a:lnTo>
                    <a:pt x="92" y="123"/>
                  </a:lnTo>
                  <a:lnTo>
                    <a:pt x="91" y="123"/>
                  </a:lnTo>
                  <a:lnTo>
                    <a:pt x="91" y="121"/>
                  </a:lnTo>
                  <a:lnTo>
                    <a:pt x="90" y="121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7"/>
                  </a:lnTo>
                  <a:lnTo>
                    <a:pt x="83" y="107"/>
                  </a:lnTo>
                  <a:lnTo>
                    <a:pt x="83" y="106"/>
                  </a:lnTo>
                  <a:lnTo>
                    <a:pt x="83" y="104"/>
                  </a:lnTo>
                  <a:lnTo>
                    <a:pt x="82" y="104"/>
                  </a:lnTo>
                  <a:lnTo>
                    <a:pt x="82" y="102"/>
                  </a:lnTo>
                  <a:lnTo>
                    <a:pt x="81" y="102"/>
                  </a:lnTo>
                  <a:lnTo>
                    <a:pt x="81" y="101"/>
                  </a:lnTo>
                  <a:lnTo>
                    <a:pt x="80" y="101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7" y="93"/>
                  </a:lnTo>
                  <a:lnTo>
                    <a:pt x="76" y="93"/>
                  </a:lnTo>
                  <a:lnTo>
                    <a:pt x="76" y="91"/>
                  </a:lnTo>
                  <a:lnTo>
                    <a:pt x="75" y="91"/>
                  </a:lnTo>
                  <a:lnTo>
                    <a:pt x="75" y="89"/>
                  </a:lnTo>
                  <a:lnTo>
                    <a:pt x="75" y="87"/>
                  </a:lnTo>
                  <a:lnTo>
                    <a:pt x="73" y="87"/>
                  </a:lnTo>
                  <a:lnTo>
                    <a:pt x="73" y="85"/>
                  </a:lnTo>
                  <a:lnTo>
                    <a:pt x="72" y="85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2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5"/>
                  </a:lnTo>
                  <a:lnTo>
                    <a:pt x="62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0" y="63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7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9" y="44"/>
                  </a:lnTo>
                  <a:lnTo>
                    <a:pt x="49" y="43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0" y="24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Rectangle 252">
              <a:extLst>
                <a:ext uri="{FF2B5EF4-FFF2-40B4-BE49-F238E27FC236}">
                  <a16:creationId xmlns:a16="http://schemas.microsoft.com/office/drawing/2014/main" id="{FD792624-4A13-DCB0-FADC-E95D354E27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Rectangle 253">
              <a:extLst>
                <a:ext uri="{FF2B5EF4-FFF2-40B4-BE49-F238E27FC236}">
                  <a16:creationId xmlns:a16="http://schemas.microsoft.com/office/drawing/2014/main" id="{B5CCB66A-E090-0171-8256-AD353F2B82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4" y="4265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079E5386-1795-419A-80D2-9F60B142DBED}" vid="{1BC020FA-460C-4692-9FE9-94CE065150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105</Words>
  <Application>Microsoft Office PowerPoint</Application>
  <PresentationFormat>Widescreen</PresentationFormat>
  <Paragraphs>105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2025-03-06T10:36:04Z</dcterms:modified>
</cp:coreProperties>
</file>