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AA4A5D8D-FC0B-0634-4EBF-89AB6CF87B1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778125" y="0"/>
            <a:ext cx="6635750" cy="6858000"/>
            <a:chOff x="1750" y="0"/>
            <a:chExt cx="4180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0AE70384-7A31-B9EA-0C1B-A64729B870A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750" y="0"/>
              <a:ext cx="41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B9319469-C772-0EC8-B25B-FD7017FF7B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99" y="174"/>
              <a:ext cx="3739" cy="3762"/>
              <a:chOff x="1999" y="174"/>
              <a:chExt cx="3739" cy="3762"/>
            </a:xfrm>
          </p:grpSpPr>
          <p:sp>
            <p:nvSpPr>
              <p:cNvPr id="489" name="Freeform 5">
                <a:extLst>
                  <a:ext uri="{FF2B5EF4-FFF2-40B4-BE49-F238E27FC236}">
                    <a16:creationId xmlns:a16="http://schemas.microsoft.com/office/drawing/2014/main" id="{0C10BB90-058F-1530-56D8-29C5CF08B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0" y="3438"/>
                <a:ext cx="2011" cy="498"/>
              </a:xfrm>
              <a:custGeom>
                <a:avLst/>
                <a:gdLst>
                  <a:gd name="T0" fmla="*/ 159 w 8041"/>
                  <a:gd name="T1" fmla="*/ 0 h 1991"/>
                  <a:gd name="T2" fmla="*/ 120 w 8041"/>
                  <a:gd name="T3" fmla="*/ 2 h 1991"/>
                  <a:gd name="T4" fmla="*/ 103 w 8041"/>
                  <a:gd name="T5" fmla="*/ 4 h 1991"/>
                  <a:gd name="T6" fmla="*/ 88 w 8041"/>
                  <a:gd name="T7" fmla="*/ 10 h 1991"/>
                  <a:gd name="T8" fmla="*/ 61 w 8041"/>
                  <a:gd name="T9" fmla="*/ 22 h 1991"/>
                  <a:gd name="T10" fmla="*/ 49 w 8041"/>
                  <a:gd name="T11" fmla="*/ 30 h 1991"/>
                  <a:gd name="T12" fmla="*/ 39 w 8041"/>
                  <a:gd name="T13" fmla="*/ 40 h 1991"/>
                  <a:gd name="T14" fmla="*/ 29 w 8041"/>
                  <a:gd name="T15" fmla="*/ 49 h 1991"/>
                  <a:gd name="T16" fmla="*/ 21 w 8041"/>
                  <a:gd name="T17" fmla="*/ 61 h 1991"/>
                  <a:gd name="T18" fmla="*/ 9 w 8041"/>
                  <a:gd name="T19" fmla="*/ 89 h 1991"/>
                  <a:gd name="T20" fmla="*/ 4 w 8041"/>
                  <a:gd name="T21" fmla="*/ 104 h 1991"/>
                  <a:gd name="T22" fmla="*/ 1 w 8041"/>
                  <a:gd name="T23" fmla="*/ 121 h 1991"/>
                  <a:gd name="T24" fmla="*/ 0 w 8041"/>
                  <a:gd name="T25" fmla="*/ 160 h 1991"/>
                  <a:gd name="T26" fmla="*/ 0 w 8041"/>
                  <a:gd name="T27" fmla="*/ 1832 h 1991"/>
                  <a:gd name="T28" fmla="*/ 1 w 8041"/>
                  <a:gd name="T29" fmla="*/ 1869 h 1991"/>
                  <a:gd name="T30" fmla="*/ 4 w 8041"/>
                  <a:gd name="T31" fmla="*/ 1885 h 1991"/>
                  <a:gd name="T32" fmla="*/ 9 w 8041"/>
                  <a:gd name="T33" fmla="*/ 1901 h 1991"/>
                  <a:gd name="T34" fmla="*/ 21 w 8041"/>
                  <a:gd name="T35" fmla="*/ 1927 h 1991"/>
                  <a:gd name="T36" fmla="*/ 29 w 8041"/>
                  <a:gd name="T37" fmla="*/ 1939 h 1991"/>
                  <a:gd name="T38" fmla="*/ 39 w 8041"/>
                  <a:gd name="T39" fmla="*/ 1951 h 1991"/>
                  <a:gd name="T40" fmla="*/ 49 w 8041"/>
                  <a:gd name="T41" fmla="*/ 1959 h 1991"/>
                  <a:gd name="T42" fmla="*/ 61 w 8041"/>
                  <a:gd name="T43" fmla="*/ 1967 h 1991"/>
                  <a:gd name="T44" fmla="*/ 88 w 8041"/>
                  <a:gd name="T45" fmla="*/ 1980 h 1991"/>
                  <a:gd name="T46" fmla="*/ 103 w 8041"/>
                  <a:gd name="T47" fmla="*/ 1984 h 1991"/>
                  <a:gd name="T48" fmla="*/ 120 w 8041"/>
                  <a:gd name="T49" fmla="*/ 1988 h 1991"/>
                  <a:gd name="T50" fmla="*/ 159 w 8041"/>
                  <a:gd name="T51" fmla="*/ 1991 h 1991"/>
                  <a:gd name="T52" fmla="*/ 7882 w 8041"/>
                  <a:gd name="T53" fmla="*/ 1991 h 1991"/>
                  <a:gd name="T54" fmla="*/ 7900 w 8041"/>
                  <a:gd name="T55" fmla="*/ 1990 h 1991"/>
                  <a:gd name="T56" fmla="*/ 7919 w 8041"/>
                  <a:gd name="T57" fmla="*/ 1988 h 1991"/>
                  <a:gd name="T58" fmla="*/ 7935 w 8041"/>
                  <a:gd name="T59" fmla="*/ 1984 h 1991"/>
                  <a:gd name="T60" fmla="*/ 7951 w 8041"/>
                  <a:gd name="T61" fmla="*/ 1980 h 1991"/>
                  <a:gd name="T62" fmla="*/ 7964 w 8041"/>
                  <a:gd name="T63" fmla="*/ 1974 h 1991"/>
                  <a:gd name="T64" fmla="*/ 7977 w 8041"/>
                  <a:gd name="T65" fmla="*/ 1967 h 1991"/>
                  <a:gd name="T66" fmla="*/ 7989 w 8041"/>
                  <a:gd name="T67" fmla="*/ 1959 h 1991"/>
                  <a:gd name="T68" fmla="*/ 8001 w 8041"/>
                  <a:gd name="T69" fmla="*/ 1951 h 1991"/>
                  <a:gd name="T70" fmla="*/ 8009 w 8041"/>
                  <a:gd name="T71" fmla="*/ 1939 h 1991"/>
                  <a:gd name="T72" fmla="*/ 8017 w 8041"/>
                  <a:gd name="T73" fmla="*/ 1927 h 1991"/>
                  <a:gd name="T74" fmla="*/ 8024 w 8041"/>
                  <a:gd name="T75" fmla="*/ 1914 h 1991"/>
                  <a:gd name="T76" fmla="*/ 8030 w 8041"/>
                  <a:gd name="T77" fmla="*/ 1901 h 1991"/>
                  <a:gd name="T78" fmla="*/ 8034 w 8041"/>
                  <a:gd name="T79" fmla="*/ 1885 h 1991"/>
                  <a:gd name="T80" fmla="*/ 8038 w 8041"/>
                  <a:gd name="T81" fmla="*/ 1869 h 1991"/>
                  <a:gd name="T82" fmla="*/ 8040 w 8041"/>
                  <a:gd name="T83" fmla="*/ 1850 h 1991"/>
                  <a:gd name="T84" fmla="*/ 8041 w 8041"/>
                  <a:gd name="T85" fmla="*/ 1832 h 1991"/>
                  <a:gd name="T86" fmla="*/ 8041 w 8041"/>
                  <a:gd name="T87" fmla="*/ 160 h 1991"/>
                  <a:gd name="T88" fmla="*/ 8038 w 8041"/>
                  <a:gd name="T89" fmla="*/ 121 h 1991"/>
                  <a:gd name="T90" fmla="*/ 8034 w 8041"/>
                  <a:gd name="T91" fmla="*/ 104 h 1991"/>
                  <a:gd name="T92" fmla="*/ 8030 w 8041"/>
                  <a:gd name="T93" fmla="*/ 89 h 1991"/>
                  <a:gd name="T94" fmla="*/ 8017 w 8041"/>
                  <a:gd name="T95" fmla="*/ 61 h 1991"/>
                  <a:gd name="T96" fmla="*/ 8009 w 8041"/>
                  <a:gd name="T97" fmla="*/ 49 h 1991"/>
                  <a:gd name="T98" fmla="*/ 8001 w 8041"/>
                  <a:gd name="T99" fmla="*/ 40 h 1991"/>
                  <a:gd name="T100" fmla="*/ 7989 w 8041"/>
                  <a:gd name="T101" fmla="*/ 30 h 1991"/>
                  <a:gd name="T102" fmla="*/ 7977 w 8041"/>
                  <a:gd name="T103" fmla="*/ 22 h 1991"/>
                  <a:gd name="T104" fmla="*/ 7951 w 8041"/>
                  <a:gd name="T105" fmla="*/ 10 h 1991"/>
                  <a:gd name="T106" fmla="*/ 7935 w 8041"/>
                  <a:gd name="T107" fmla="*/ 4 h 1991"/>
                  <a:gd name="T108" fmla="*/ 7919 w 8041"/>
                  <a:gd name="T109" fmla="*/ 2 h 1991"/>
                  <a:gd name="T110" fmla="*/ 7882 w 8041"/>
                  <a:gd name="T111" fmla="*/ 0 h 1991"/>
                  <a:gd name="T112" fmla="*/ 159 w 8041"/>
                  <a:gd name="T113" fmla="*/ 0 h 1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41" h="1991">
                    <a:moveTo>
                      <a:pt x="159" y="0"/>
                    </a:moveTo>
                    <a:lnTo>
                      <a:pt x="120" y="2"/>
                    </a:lnTo>
                    <a:lnTo>
                      <a:pt x="103" y="4"/>
                    </a:lnTo>
                    <a:lnTo>
                      <a:pt x="88" y="10"/>
                    </a:lnTo>
                    <a:lnTo>
                      <a:pt x="61" y="22"/>
                    </a:lnTo>
                    <a:lnTo>
                      <a:pt x="49" y="30"/>
                    </a:lnTo>
                    <a:lnTo>
                      <a:pt x="39" y="40"/>
                    </a:lnTo>
                    <a:lnTo>
                      <a:pt x="29" y="49"/>
                    </a:lnTo>
                    <a:lnTo>
                      <a:pt x="21" y="61"/>
                    </a:lnTo>
                    <a:lnTo>
                      <a:pt x="9" y="89"/>
                    </a:lnTo>
                    <a:lnTo>
                      <a:pt x="4" y="104"/>
                    </a:lnTo>
                    <a:lnTo>
                      <a:pt x="1" y="121"/>
                    </a:lnTo>
                    <a:lnTo>
                      <a:pt x="0" y="160"/>
                    </a:lnTo>
                    <a:lnTo>
                      <a:pt x="0" y="1832"/>
                    </a:lnTo>
                    <a:lnTo>
                      <a:pt x="1" y="1869"/>
                    </a:lnTo>
                    <a:lnTo>
                      <a:pt x="4" y="1885"/>
                    </a:lnTo>
                    <a:lnTo>
                      <a:pt x="9" y="1901"/>
                    </a:lnTo>
                    <a:lnTo>
                      <a:pt x="21" y="1927"/>
                    </a:lnTo>
                    <a:lnTo>
                      <a:pt x="29" y="1939"/>
                    </a:lnTo>
                    <a:lnTo>
                      <a:pt x="39" y="1951"/>
                    </a:lnTo>
                    <a:lnTo>
                      <a:pt x="49" y="1959"/>
                    </a:lnTo>
                    <a:lnTo>
                      <a:pt x="61" y="1967"/>
                    </a:lnTo>
                    <a:lnTo>
                      <a:pt x="88" y="1980"/>
                    </a:lnTo>
                    <a:lnTo>
                      <a:pt x="103" y="1984"/>
                    </a:lnTo>
                    <a:lnTo>
                      <a:pt x="120" y="1988"/>
                    </a:lnTo>
                    <a:lnTo>
                      <a:pt x="159" y="1991"/>
                    </a:lnTo>
                    <a:lnTo>
                      <a:pt x="7882" y="1991"/>
                    </a:lnTo>
                    <a:lnTo>
                      <a:pt x="7900" y="1990"/>
                    </a:lnTo>
                    <a:lnTo>
                      <a:pt x="7919" y="1988"/>
                    </a:lnTo>
                    <a:lnTo>
                      <a:pt x="7935" y="1984"/>
                    </a:lnTo>
                    <a:lnTo>
                      <a:pt x="7951" y="1980"/>
                    </a:lnTo>
                    <a:lnTo>
                      <a:pt x="7964" y="1974"/>
                    </a:lnTo>
                    <a:lnTo>
                      <a:pt x="7977" y="1967"/>
                    </a:lnTo>
                    <a:lnTo>
                      <a:pt x="7989" y="1959"/>
                    </a:lnTo>
                    <a:lnTo>
                      <a:pt x="8001" y="1951"/>
                    </a:lnTo>
                    <a:lnTo>
                      <a:pt x="8009" y="1939"/>
                    </a:lnTo>
                    <a:lnTo>
                      <a:pt x="8017" y="1927"/>
                    </a:lnTo>
                    <a:lnTo>
                      <a:pt x="8024" y="1914"/>
                    </a:lnTo>
                    <a:lnTo>
                      <a:pt x="8030" y="1901"/>
                    </a:lnTo>
                    <a:lnTo>
                      <a:pt x="8034" y="1885"/>
                    </a:lnTo>
                    <a:lnTo>
                      <a:pt x="8038" y="1869"/>
                    </a:lnTo>
                    <a:lnTo>
                      <a:pt x="8040" y="1850"/>
                    </a:lnTo>
                    <a:lnTo>
                      <a:pt x="8041" y="1832"/>
                    </a:lnTo>
                    <a:lnTo>
                      <a:pt x="8041" y="160"/>
                    </a:lnTo>
                    <a:lnTo>
                      <a:pt x="8038" y="121"/>
                    </a:lnTo>
                    <a:lnTo>
                      <a:pt x="8034" y="104"/>
                    </a:lnTo>
                    <a:lnTo>
                      <a:pt x="8030" y="89"/>
                    </a:lnTo>
                    <a:lnTo>
                      <a:pt x="8017" y="61"/>
                    </a:lnTo>
                    <a:lnTo>
                      <a:pt x="8009" y="49"/>
                    </a:lnTo>
                    <a:lnTo>
                      <a:pt x="8001" y="40"/>
                    </a:lnTo>
                    <a:lnTo>
                      <a:pt x="7989" y="30"/>
                    </a:lnTo>
                    <a:lnTo>
                      <a:pt x="7977" y="22"/>
                    </a:lnTo>
                    <a:lnTo>
                      <a:pt x="7951" y="10"/>
                    </a:lnTo>
                    <a:lnTo>
                      <a:pt x="7935" y="4"/>
                    </a:lnTo>
                    <a:lnTo>
                      <a:pt x="7919" y="2"/>
                    </a:lnTo>
                    <a:lnTo>
                      <a:pt x="7882" y="0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6">
                <a:extLst>
                  <a:ext uri="{FF2B5EF4-FFF2-40B4-BE49-F238E27FC236}">
                    <a16:creationId xmlns:a16="http://schemas.microsoft.com/office/drawing/2014/main" id="{F5BAAF05-E18F-C885-7F62-F931BA7A0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0" y="3438"/>
                <a:ext cx="2011" cy="498"/>
              </a:xfrm>
              <a:custGeom>
                <a:avLst/>
                <a:gdLst>
                  <a:gd name="T0" fmla="*/ 159 w 8041"/>
                  <a:gd name="T1" fmla="*/ 0 h 1991"/>
                  <a:gd name="T2" fmla="*/ 7882 w 8041"/>
                  <a:gd name="T3" fmla="*/ 0 h 1991"/>
                  <a:gd name="T4" fmla="*/ 7919 w 8041"/>
                  <a:gd name="T5" fmla="*/ 2 h 1991"/>
                  <a:gd name="T6" fmla="*/ 7935 w 8041"/>
                  <a:gd name="T7" fmla="*/ 4 h 1991"/>
                  <a:gd name="T8" fmla="*/ 7951 w 8041"/>
                  <a:gd name="T9" fmla="*/ 10 h 1991"/>
                  <a:gd name="T10" fmla="*/ 7977 w 8041"/>
                  <a:gd name="T11" fmla="*/ 22 h 1991"/>
                  <a:gd name="T12" fmla="*/ 7989 w 8041"/>
                  <a:gd name="T13" fmla="*/ 30 h 1991"/>
                  <a:gd name="T14" fmla="*/ 8001 w 8041"/>
                  <a:gd name="T15" fmla="*/ 40 h 1991"/>
                  <a:gd name="T16" fmla="*/ 8009 w 8041"/>
                  <a:gd name="T17" fmla="*/ 49 h 1991"/>
                  <a:gd name="T18" fmla="*/ 8017 w 8041"/>
                  <a:gd name="T19" fmla="*/ 61 h 1991"/>
                  <a:gd name="T20" fmla="*/ 8030 w 8041"/>
                  <a:gd name="T21" fmla="*/ 89 h 1991"/>
                  <a:gd name="T22" fmla="*/ 8034 w 8041"/>
                  <a:gd name="T23" fmla="*/ 104 h 1991"/>
                  <a:gd name="T24" fmla="*/ 8038 w 8041"/>
                  <a:gd name="T25" fmla="*/ 121 h 1991"/>
                  <a:gd name="T26" fmla="*/ 8041 w 8041"/>
                  <a:gd name="T27" fmla="*/ 160 h 1991"/>
                  <a:gd name="T28" fmla="*/ 8041 w 8041"/>
                  <a:gd name="T29" fmla="*/ 1832 h 1991"/>
                  <a:gd name="T30" fmla="*/ 8040 w 8041"/>
                  <a:gd name="T31" fmla="*/ 1850 h 1991"/>
                  <a:gd name="T32" fmla="*/ 8038 w 8041"/>
                  <a:gd name="T33" fmla="*/ 1869 h 1991"/>
                  <a:gd name="T34" fmla="*/ 8034 w 8041"/>
                  <a:gd name="T35" fmla="*/ 1885 h 1991"/>
                  <a:gd name="T36" fmla="*/ 8030 w 8041"/>
                  <a:gd name="T37" fmla="*/ 1901 h 1991"/>
                  <a:gd name="T38" fmla="*/ 8024 w 8041"/>
                  <a:gd name="T39" fmla="*/ 1914 h 1991"/>
                  <a:gd name="T40" fmla="*/ 8017 w 8041"/>
                  <a:gd name="T41" fmla="*/ 1927 h 1991"/>
                  <a:gd name="T42" fmla="*/ 8009 w 8041"/>
                  <a:gd name="T43" fmla="*/ 1939 h 1991"/>
                  <a:gd name="T44" fmla="*/ 8001 w 8041"/>
                  <a:gd name="T45" fmla="*/ 1951 h 1991"/>
                  <a:gd name="T46" fmla="*/ 7989 w 8041"/>
                  <a:gd name="T47" fmla="*/ 1959 h 1991"/>
                  <a:gd name="T48" fmla="*/ 7977 w 8041"/>
                  <a:gd name="T49" fmla="*/ 1967 h 1991"/>
                  <a:gd name="T50" fmla="*/ 7964 w 8041"/>
                  <a:gd name="T51" fmla="*/ 1974 h 1991"/>
                  <a:gd name="T52" fmla="*/ 7951 w 8041"/>
                  <a:gd name="T53" fmla="*/ 1980 h 1991"/>
                  <a:gd name="T54" fmla="*/ 7935 w 8041"/>
                  <a:gd name="T55" fmla="*/ 1984 h 1991"/>
                  <a:gd name="T56" fmla="*/ 7919 w 8041"/>
                  <a:gd name="T57" fmla="*/ 1988 h 1991"/>
                  <a:gd name="T58" fmla="*/ 7900 w 8041"/>
                  <a:gd name="T59" fmla="*/ 1990 h 1991"/>
                  <a:gd name="T60" fmla="*/ 7882 w 8041"/>
                  <a:gd name="T61" fmla="*/ 1991 h 1991"/>
                  <a:gd name="T62" fmla="*/ 159 w 8041"/>
                  <a:gd name="T63" fmla="*/ 1991 h 1991"/>
                  <a:gd name="T64" fmla="*/ 120 w 8041"/>
                  <a:gd name="T65" fmla="*/ 1988 h 1991"/>
                  <a:gd name="T66" fmla="*/ 103 w 8041"/>
                  <a:gd name="T67" fmla="*/ 1984 h 1991"/>
                  <a:gd name="T68" fmla="*/ 88 w 8041"/>
                  <a:gd name="T69" fmla="*/ 1980 h 1991"/>
                  <a:gd name="T70" fmla="*/ 61 w 8041"/>
                  <a:gd name="T71" fmla="*/ 1967 h 1991"/>
                  <a:gd name="T72" fmla="*/ 49 w 8041"/>
                  <a:gd name="T73" fmla="*/ 1959 h 1991"/>
                  <a:gd name="T74" fmla="*/ 39 w 8041"/>
                  <a:gd name="T75" fmla="*/ 1951 h 1991"/>
                  <a:gd name="T76" fmla="*/ 29 w 8041"/>
                  <a:gd name="T77" fmla="*/ 1939 h 1991"/>
                  <a:gd name="T78" fmla="*/ 21 w 8041"/>
                  <a:gd name="T79" fmla="*/ 1927 h 1991"/>
                  <a:gd name="T80" fmla="*/ 9 w 8041"/>
                  <a:gd name="T81" fmla="*/ 1901 h 1991"/>
                  <a:gd name="T82" fmla="*/ 4 w 8041"/>
                  <a:gd name="T83" fmla="*/ 1885 h 1991"/>
                  <a:gd name="T84" fmla="*/ 1 w 8041"/>
                  <a:gd name="T85" fmla="*/ 1869 h 1991"/>
                  <a:gd name="T86" fmla="*/ 0 w 8041"/>
                  <a:gd name="T87" fmla="*/ 1832 h 1991"/>
                  <a:gd name="T88" fmla="*/ 0 w 8041"/>
                  <a:gd name="T89" fmla="*/ 160 h 1991"/>
                  <a:gd name="T90" fmla="*/ 1 w 8041"/>
                  <a:gd name="T91" fmla="*/ 121 h 1991"/>
                  <a:gd name="T92" fmla="*/ 4 w 8041"/>
                  <a:gd name="T93" fmla="*/ 104 h 1991"/>
                  <a:gd name="T94" fmla="*/ 9 w 8041"/>
                  <a:gd name="T95" fmla="*/ 89 h 1991"/>
                  <a:gd name="T96" fmla="*/ 21 w 8041"/>
                  <a:gd name="T97" fmla="*/ 61 h 1991"/>
                  <a:gd name="T98" fmla="*/ 29 w 8041"/>
                  <a:gd name="T99" fmla="*/ 49 h 1991"/>
                  <a:gd name="T100" fmla="*/ 39 w 8041"/>
                  <a:gd name="T101" fmla="*/ 40 h 1991"/>
                  <a:gd name="T102" fmla="*/ 49 w 8041"/>
                  <a:gd name="T103" fmla="*/ 30 h 1991"/>
                  <a:gd name="T104" fmla="*/ 61 w 8041"/>
                  <a:gd name="T105" fmla="*/ 22 h 1991"/>
                  <a:gd name="T106" fmla="*/ 88 w 8041"/>
                  <a:gd name="T107" fmla="*/ 10 h 1991"/>
                  <a:gd name="T108" fmla="*/ 103 w 8041"/>
                  <a:gd name="T109" fmla="*/ 4 h 1991"/>
                  <a:gd name="T110" fmla="*/ 120 w 8041"/>
                  <a:gd name="T111" fmla="*/ 2 h 1991"/>
                  <a:gd name="T112" fmla="*/ 159 w 8041"/>
                  <a:gd name="T113" fmla="*/ 0 h 1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41" h="1991">
                    <a:moveTo>
                      <a:pt x="159" y="0"/>
                    </a:moveTo>
                    <a:lnTo>
                      <a:pt x="7882" y="0"/>
                    </a:lnTo>
                    <a:lnTo>
                      <a:pt x="7919" y="2"/>
                    </a:lnTo>
                    <a:lnTo>
                      <a:pt x="7935" y="4"/>
                    </a:lnTo>
                    <a:lnTo>
                      <a:pt x="7951" y="10"/>
                    </a:lnTo>
                    <a:lnTo>
                      <a:pt x="7977" y="22"/>
                    </a:lnTo>
                    <a:lnTo>
                      <a:pt x="7989" y="30"/>
                    </a:lnTo>
                    <a:lnTo>
                      <a:pt x="8001" y="40"/>
                    </a:lnTo>
                    <a:lnTo>
                      <a:pt x="8009" y="49"/>
                    </a:lnTo>
                    <a:lnTo>
                      <a:pt x="8017" y="61"/>
                    </a:lnTo>
                    <a:lnTo>
                      <a:pt x="8030" y="89"/>
                    </a:lnTo>
                    <a:lnTo>
                      <a:pt x="8034" y="104"/>
                    </a:lnTo>
                    <a:lnTo>
                      <a:pt x="8038" y="121"/>
                    </a:lnTo>
                    <a:lnTo>
                      <a:pt x="8041" y="160"/>
                    </a:lnTo>
                    <a:lnTo>
                      <a:pt x="8041" y="1832"/>
                    </a:lnTo>
                    <a:lnTo>
                      <a:pt x="8040" y="1850"/>
                    </a:lnTo>
                    <a:lnTo>
                      <a:pt x="8038" y="1869"/>
                    </a:lnTo>
                    <a:lnTo>
                      <a:pt x="8034" y="1885"/>
                    </a:lnTo>
                    <a:lnTo>
                      <a:pt x="8030" y="1901"/>
                    </a:lnTo>
                    <a:lnTo>
                      <a:pt x="8024" y="1914"/>
                    </a:lnTo>
                    <a:lnTo>
                      <a:pt x="8017" y="1927"/>
                    </a:lnTo>
                    <a:lnTo>
                      <a:pt x="8009" y="1939"/>
                    </a:lnTo>
                    <a:lnTo>
                      <a:pt x="8001" y="1951"/>
                    </a:lnTo>
                    <a:lnTo>
                      <a:pt x="7989" y="1959"/>
                    </a:lnTo>
                    <a:lnTo>
                      <a:pt x="7977" y="1967"/>
                    </a:lnTo>
                    <a:lnTo>
                      <a:pt x="7964" y="1974"/>
                    </a:lnTo>
                    <a:lnTo>
                      <a:pt x="7951" y="1980"/>
                    </a:lnTo>
                    <a:lnTo>
                      <a:pt x="7935" y="1984"/>
                    </a:lnTo>
                    <a:lnTo>
                      <a:pt x="7919" y="1988"/>
                    </a:lnTo>
                    <a:lnTo>
                      <a:pt x="7900" y="1990"/>
                    </a:lnTo>
                    <a:lnTo>
                      <a:pt x="7882" y="1991"/>
                    </a:lnTo>
                    <a:lnTo>
                      <a:pt x="159" y="1991"/>
                    </a:lnTo>
                    <a:lnTo>
                      <a:pt x="120" y="1988"/>
                    </a:lnTo>
                    <a:lnTo>
                      <a:pt x="103" y="1984"/>
                    </a:lnTo>
                    <a:lnTo>
                      <a:pt x="88" y="1980"/>
                    </a:lnTo>
                    <a:lnTo>
                      <a:pt x="61" y="1967"/>
                    </a:lnTo>
                    <a:lnTo>
                      <a:pt x="49" y="1959"/>
                    </a:lnTo>
                    <a:lnTo>
                      <a:pt x="39" y="1951"/>
                    </a:lnTo>
                    <a:lnTo>
                      <a:pt x="29" y="1939"/>
                    </a:lnTo>
                    <a:lnTo>
                      <a:pt x="21" y="1927"/>
                    </a:lnTo>
                    <a:lnTo>
                      <a:pt x="9" y="1901"/>
                    </a:lnTo>
                    <a:lnTo>
                      <a:pt x="4" y="1885"/>
                    </a:lnTo>
                    <a:lnTo>
                      <a:pt x="1" y="1869"/>
                    </a:lnTo>
                    <a:lnTo>
                      <a:pt x="0" y="1832"/>
                    </a:lnTo>
                    <a:lnTo>
                      <a:pt x="0" y="160"/>
                    </a:lnTo>
                    <a:lnTo>
                      <a:pt x="1" y="121"/>
                    </a:lnTo>
                    <a:lnTo>
                      <a:pt x="4" y="104"/>
                    </a:lnTo>
                    <a:lnTo>
                      <a:pt x="9" y="89"/>
                    </a:lnTo>
                    <a:lnTo>
                      <a:pt x="21" y="61"/>
                    </a:lnTo>
                    <a:lnTo>
                      <a:pt x="29" y="49"/>
                    </a:lnTo>
                    <a:lnTo>
                      <a:pt x="39" y="40"/>
                    </a:lnTo>
                    <a:lnTo>
                      <a:pt x="49" y="30"/>
                    </a:lnTo>
                    <a:lnTo>
                      <a:pt x="61" y="22"/>
                    </a:lnTo>
                    <a:lnTo>
                      <a:pt x="88" y="10"/>
                    </a:lnTo>
                    <a:lnTo>
                      <a:pt x="103" y="4"/>
                    </a:lnTo>
                    <a:lnTo>
                      <a:pt x="120" y="2"/>
                    </a:lnTo>
                    <a:lnTo>
                      <a:pt x="15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7">
                <a:extLst>
                  <a:ext uri="{FF2B5EF4-FFF2-40B4-BE49-F238E27FC236}">
                    <a16:creationId xmlns:a16="http://schemas.microsoft.com/office/drawing/2014/main" id="{5B4695CA-BBF6-66F5-23E2-FA2A6195B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3523"/>
                <a:ext cx="208" cy="348"/>
              </a:xfrm>
              <a:custGeom>
                <a:avLst/>
                <a:gdLst>
                  <a:gd name="T0" fmla="*/ 834 w 834"/>
                  <a:gd name="T1" fmla="*/ 469 h 1391"/>
                  <a:gd name="T2" fmla="*/ 834 w 834"/>
                  <a:gd name="T3" fmla="*/ 362 h 1391"/>
                  <a:gd name="T4" fmla="*/ 637 w 834"/>
                  <a:gd name="T5" fmla="*/ 246 h 1391"/>
                  <a:gd name="T6" fmla="*/ 546 w 834"/>
                  <a:gd name="T7" fmla="*/ 232 h 1391"/>
                  <a:gd name="T8" fmla="*/ 495 w 834"/>
                  <a:gd name="T9" fmla="*/ 285 h 1391"/>
                  <a:gd name="T10" fmla="*/ 365 w 834"/>
                  <a:gd name="T11" fmla="*/ 232 h 1391"/>
                  <a:gd name="T12" fmla="*/ 338 w 834"/>
                  <a:gd name="T13" fmla="*/ 129 h 1391"/>
                  <a:gd name="T14" fmla="*/ 248 w 834"/>
                  <a:gd name="T15" fmla="*/ 12 h 1391"/>
                  <a:gd name="T16" fmla="*/ 194 w 834"/>
                  <a:gd name="T17" fmla="*/ 0 h 1391"/>
                  <a:gd name="T18" fmla="*/ 118 w 834"/>
                  <a:gd name="T19" fmla="*/ 129 h 1391"/>
                  <a:gd name="T20" fmla="*/ 52 w 834"/>
                  <a:gd name="T21" fmla="*/ 183 h 1391"/>
                  <a:gd name="T22" fmla="*/ 25 w 834"/>
                  <a:gd name="T23" fmla="*/ 220 h 1391"/>
                  <a:gd name="T24" fmla="*/ 12 w 834"/>
                  <a:gd name="T25" fmla="*/ 339 h 1391"/>
                  <a:gd name="T26" fmla="*/ 0 w 834"/>
                  <a:gd name="T27" fmla="*/ 362 h 1391"/>
                  <a:gd name="T28" fmla="*/ 78 w 834"/>
                  <a:gd name="T29" fmla="*/ 389 h 1391"/>
                  <a:gd name="T30" fmla="*/ 155 w 834"/>
                  <a:gd name="T31" fmla="*/ 429 h 1391"/>
                  <a:gd name="T32" fmla="*/ 248 w 834"/>
                  <a:gd name="T33" fmla="*/ 429 h 1391"/>
                  <a:gd name="T34" fmla="*/ 273 w 834"/>
                  <a:gd name="T35" fmla="*/ 571 h 1391"/>
                  <a:gd name="T36" fmla="*/ 273 w 834"/>
                  <a:gd name="T37" fmla="*/ 754 h 1391"/>
                  <a:gd name="T38" fmla="*/ 338 w 834"/>
                  <a:gd name="T39" fmla="*/ 869 h 1391"/>
                  <a:gd name="T40" fmla="*/ 418 w 834"/>
                  <a:gd name="T41" fmla="*/ 962 h 1391"/>
                  <a:gd name="T42" fmla="*/ 444 w 834"/>
                  <a:gd name="T43" fmla="*/ 1104 h 1391"/>
                  <a:gd name="T44" fmla="*/ 365 w 834"/>
                  <a:gd name="T45" fmla="*/ 1143 h 1391"/>
                  <a:gd name="T46" fmla="*/ 248 w 834"/>
                  <a:gd name="T47" fmla="*/ 1053 h 1391"/>
                  <a:gd name="T48" fmla="*/ 248 w 834"/>
                  <a:gd name="T49" fmla="*/ 974 h 1391"/>
                  <a:gd name="T50" fmla="*/ 65 w 834"/>
                  <a:gd name="T51" fmla="*/ 948 h 1391"/>
                  <a:gd name="T52" fmla="*/ 118 w 834"/>
                  <a:gd name="T53" fmla="*/ 999 h 1391"/>
                  <a:gd name="T54" fmla="*/ 167 w 834"/>
                  <a:gd name="T55" fmla="*/ 1104 h 1391"/>
                  <a:gd name="T56" fmla="*/ 248 w 834"/>
                  <a:gd name="T57" fmla="*/ 1104 h 1391"/>
                  <a:gd name="T58" fmla="*/ 235 w 834"/>
                  <a:gd name="T59" fmla="*/ 1168 h 1391"/>
                  <a:gd name="T60" fmla="*/ 155 w 834"/>
                  <a:gd name="T61" fmla="*/ 1234 h 1391"/>
                  <a:gd name="T62" fmla="*/ 273 w 834"/>
                  <a:gd name="T63" fmla="*/ 1234 h 1391"/>
                  <a:gd name="T64" fmla="*/ 273 w 834"/>
                  <a:gd name="T65" fmla="*/ 1325 h 1391"/>
                  <a:gd name="T66" fmla="*/ 338 w 834"/>
                  <a:gd name="T67" fmla="*/ 1325 h 1391"/>
                  <a:gd name="T68" fmla="*/ 365 w 834"/>
                  <a:gd name="T69" fmla="*/ 1379 h 1391"/>
                  <a:gd name="T70" fmla="*/ 470 w 834"/>
                  <a:gd name="T71" fmla="*/ 1391 h 1391"/>
                  <a:gd name="T72" fmla="*/ 481 w 834"/>
                  <a:gd name="T73" fmla="*/ 1311 h 1391"/>
                  <a:gd name="T74" fmla="*/ 574 w 834"/>
                  <a:gd name="T75" fmla="*/ 1311 h 1391"/>
                  <a:gd name="T76" fmla="*/ 637 w 834"/>
                  <a:gd name="T77" fmla="*/ 1379 h 1391"/>
                  <a:gd name="T78" fmla="*/ 637 w 834"/>
                  <a:gd name="T79" fmla="*/ 1325 h 1391"/>
                  <a:gd name="T80" fmla="*/ 600 w 834"/>
                  <a:gd name="T81" fmla="*/ 1260 h 1391"/>
                  <a:gd name="T82" fmla="*/ 546 w 834"/>
                  <a:gd name="T83" fmla="*/ 1195 h 1391"/>
                  <a:gd name="T84" fmla="*/ 586 w 834"/>
                  <a:gd name="T85" fmla="*/ 1118 h 1391"/>
                  <a:gd name="T86" fmla="*/ 651 w 834"/>
                  <a:gd name="T87" fmla="*/ 1053 h 1391"/>
                  <a:gd name="T88" fmla="*/ 651 w 834"/>
                  <a:gd name="T89" fmla="*/ 974 h 1391"/>
                  <a:gd name="T90" fmla="*/ 718 w 834"/>
                  <a:gd name="T91" fmla="*/ 948 h 1391"/>
                  <a:gd name="T92" fmla="*/ 755 w 834"/>
                  <a:gd name="T93" fmla="*/ 883 h 1391"/>
                  <a:gd name="T94" fmla="*/ 651 w 834"/>
                  <a:gd name="T95" fmla="*/ 754 h 1391"/>
                  <a:gd name="T96" fmla="*/ 625 w 834"/>
                  <a:gd name="T97" fmla="*/ 674 h 1391"/>
                  <a:gd name="T98" fmla="*/ 703 w 834"/>
                  <a:gd name="T99" fmla="*/ 584 h 1391"/>
                  <a:gd name="T100" fmla="*/ 834 w 834"/>
                  <a:gd name="T101" fmla="*/ 469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34" h="1391">
                    <a:moveTo>
                      <a:pt x="834" y="469"/>
                    </a:moveTo>
                    <a:lnTo>
                      <a:pt x="834" y="362"/>
                    </a:lnTo>
                    <a:lnTo>
                      <a:pt x="637" y="246"/>
                    </a:lnTo>
                    <a:lnTo>
                      <a:pt x="546" y="232"/>
                    </a:lnTo>
                    <a:lnTo>
                      <a:pt x="495" y="285"/>
                    </a:lnTo>
                    <a:lnTo>
                      <a:pt x="365" y="232"/>
                    </a:lnTo>
                    <a:lnTo>
                      <a:pt x="338" y="129"/>
                    </a:lnTo>
                    <a:lnTo>
                      <a:pt x="248" y="12"/>
                    </a:lnTo>
                    <a:lnTo>
                      <a:pt x="194" y="0"/>
                    </a:lnTo>
                    <a:lnTo>
                      <a:pt x="118" y="129"/>
                    </a:lnTo>
                    <a:lnTo>
                      <a:pt x="52" y="183"/>
                    </a:lnTo>
                    <a:lnTo>
                      <a:pt x="25" y="220"/>
                    </a:lnTo>
                    <a:lnTo>
                      <a:pt x="12" y="339"/>
                    </a:lnTo>
                    <a:lnTo>
                      <a:pt x="0" y="362"/>
                    </a:lnTo>
                    <a:lnTo>
                      <a:pt x="78" y="389"/>
                    </a:lnTo>
                    <a:lnTo>
                      <a:pt x="155" y="429"/>
                    </a:lnTo>
                    <a:lnTo>
                      <a:pt x="248" y="429"/>
                    </a:lnTo>
                    <a:lnTo>
                      <a:pt x="273" y="571"/>
                    </a:lnTo>
                    <a:lnTo>
                      <a:pt x="273" y="754"/>
                    </a:lnTo>
                    <a:lnTo>
                      <a:pt x="338" y="869"/>
                    </a:lnTo>
                    <a:lnTo>
                      <a:pt x="418" y="962"/>
                    </a:lnTo>
                    <a:lnTo>
                      <a:pt x="444" y="1104"/>
                    </a:lnTo>
                    <a:lnTo>
                      <a:pt x="365" y="1143"/>
                    </a:lnTo>
                    <a:lnTo>
                      <a:pt x="248" y="1053"/>
                    </a:lnTo>
                    <a:lnTo>
                      <a:pt x="248" y="974"/>
                    </a:lnTo>
                    <a:lnTo>
                      <a:pt x="65" y="948"/>
                    </a:lnTo>
                    <a:lnTo>
                      <a:pt x="118" y="999"/>
                    </a:lnTo>
                    <a:lnTo>
                      <a:pt x="167" y="1104"/>
                    </a:lnTo>
                    <a:lnTo>
                      <a:pt x="248" y="1104"/>
                    </a:lnTo>
                    <a:lnTo>
                      <a:pt x="235" y="1168"/>
                    </a:lnTo>
                    <a:lnTo>
                      <a:pt x="155" y="1234"/>
                    </a:lnTo>
                    <a:lnTo>
                      <a:pt x="273" y="1234"/>
                    </a:lnTo>
                    <a:lnTo>
                      <a:pt x="273" y="1325"/>
                    </a:lnTo>
                    <a:lnTo>
                      <a:pt x="338" y="1325"/>
                    </a:lnTo>
                    <a:lnTo>
                      <a:pt x="365" y="1379"/>
                    </a:lnTo>
                    <a:lnTo>
                      <a:pt x="470" y="1391"/>
                    </a:lnTo>
                    <a:lnTo>
                      <a:pt x="481" y="1311"/>
                    </a:lnTo>
                    <a:lnTo>
                      <a:pt x="574" y="1311"/>
                    </a:lnTo>
                    <a:lnTo>
                      <a:pt x="637" y="1379"/>
                    </a:lnTo>
                    <a:lnTo>
                      <a:pt x="637" y="1325"/>
                    </a:lnTo>
                    <a:lnTo>
                      <a:pt x="600" y="1260"/>
                    </a:lnTo>
                    <a:lnTo>
                      <a:pt x="546" y="1195"/>
                    </a:lnTo>
                    <a:lnTo>
                      <a:pt x="586" y="1118"/>
                    </a:lnTo>
                    <a:lnTo>
                      <a:pt x="651" y="1053"/>
                    </a:lnTo>
                    <a:lnTo>
                      <a:pt x="651" y="974"/>
                    </a:lnTo>
                    <a:lnTo>
                      <a:pt x="718" y="948"/>
                    </a:lnTo>
                    <a:lnTo>
                      <a:pt x="755" y="883"/>
                    </a:lnTo>
                    <a:lnTo>
                      <a:pt x="651" y="754"/>
                    </a:lnTo>
                    <a:lnTo>
                      <a:pt x="625" y="674"/>
                    </a:lnTo>
                    <a:lnTo>
                      <a:pt x="703" y="584"/>
                    </a:lnTo>
                    <a:lnTo>
                      <a:pt x="834" y="4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8">
                <a:extLst>
                  <a:ext uri="{FF2B5EF4-FFF2-40B4-BE49-F238E27FC236}">
                    <a16:creationId xmlns:a16="http://schemas.microsoft.com/office/drawing/2014/main" id="{324CFED4-9DAD-CFC3-2D65-1557AF526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3523"/>
                <a:ext cx="306" cy="266"/>
              </a:xfrm>
              <a:custGeom>
                <a:avLst/>
                <a:gdLst>
                  <a:gd name="T0" fmla="*/ 1159 w 1222"/>
                  <a:gd name="T1" fmla="*/ 758 h 1063"/>
                  <a:gd name="T2" fmla="*/ 1222 w 1222"/>
                  <a:gd name="T3" fmla="*/ 607 h 1063"/>
                  <a:gd name="T4" fmla="*/ 1202 w 1222"/>
                  <a:gd name="T5" fmla="*/ 538 h 1063"/>
                  <a:gd name="T6" fmla="*/ 1076 w 1222"/>
                  <a:gd name="T7" fmla="*/ 451 h 1063"/>
                  <a:gd name="T8" fmla="*/ 934 w 1222"/>
                  <a:gd name="T9" fmla="*/ 256 h 1063"/>
                  <a:gd name="T10" fmla="*/ 934 w 1222"/>
                  <a:gd name="T11" fmla="*/ 178 h 1063"/>
                  <a:gd name="T12" fmla="*/ 837 w 1222"/>
                  <a:gd name="T13" fmla="*/ 77 h 1063"/>
                  <a:gd name="T14" fmla="*/ 435 w 1222"/>
                  <a:gd name="T15" fmla="*/ 0 h 1063"/>
                  <a:gd name="T16" fmla="*/ 325 w 1222"/>
                  <a:gd name="T17" fmla="*/ 15 h 1063"/>
                  <a:gd name="T18" fmla="*/ 182 w 1222"/>
                  <a:gd name="T19" fmla="*/ 131 h 1063"/>
                  <a:gd name="T20" fmla="*/ 117 w 1222"/>
                  <a:gd name="T21" fmla="*/ 125 h 1063"/>
                  <a:gd name="T22" fmla="*/ 104 w 1222"/>
                  <a:gd name="T23" fmla="*/ 275 h 1063"/>
                  <a:gd name="T24" fmla="*/ 25 w 1222"/>
                  <a:gd name="T25" fmla="*/ 321 h 1063"/>
                  <a:gd name="T26" fmla="*/ 0 w 1222"/>
                  <a:gd name="T27" fmla="*/ 438 h 1063"/>
                  <a:gd name="T28" fmla="*/ 129 w 1222"/>
                  <a:gd name="T29" fmla="*/ 601 h 1063"/>
                  <a:gd name="T30" fmla="*/ 153 w 1222"/>
                  <a:gd name="T31" fmla="*/ 757 h 1063"/>
                  <a:gd name="T32" fmla="*/ 223 w 1222"/>
                  <a:gd name="T33" fmla="*/ 800 h 1063"/>
                  <a:gd name="T34" fmla="*/ 239 w 1222"/>
                  <a:gd name="T35" fmla="*/ 848 h 1063"/>
                  <a:gd name="T36" fmla="*/ 331 w 1222"/>
                  <a:gd name="T37" fmla="*/ 872 h 1063"/>
                  <a:gd name="T38" fmla="*/ 404 w 1222"/>
                  <a:gd name="T39" fmla="*/ 940 h 1063"/>
                  <a:gd name="T40" fmla="*/ 779 w 1222"/>
                  <a:gd name="T41" fmla="*/ 1063 h 1063"/>
                  <a:gd name="T42" fmla="*/ 1112 w 1222"/>
                  <a:gd name="T43" fmla="*/ 1009 h 1063"/>
                  <a:gd name="T44" fmla="*/ 1176 w 1222"/>
                  <a:gd name="T45" fmla="*/ 941 h 1063"/>
                  <a:gd name="T46" fmla="*/ 1159 w 1222"/>
                  <a:gd name="T47" fmla="*/ 758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22" h="1063">
                    <a:moveTo>
                      <a:pt x="1159" y="758"/>
                    </a:moveTo>
                    <a:lnTo>
                      <a:pt x="1222" y="607"/>
                    </a:lnTo>
                    <a:lnTo>
                      <a:pt x="1202" y="538"/>
                    </a:lnTo>
                    <a:lnTo>
                      <a:pt x="1076" y="451"/>
                    </a:lnTo>
                    <a:lnTo>
                      <a:pt x="934" y="256"/>
                    </a:lnTo>
                    <a:lnTo>
                      <a:pt x="934" y="178"/>
                    </a:lnTo>
                    <a:lnTo>
                      <a:pt x="837" y="77"/>
                    </a:lnTo>
                    <a:lnTo>
                      <a:pt x="435" y="0"/>
                    </a:lnTo>
                    <a:lnTo>
                      <a:pt x="325" y="15"/>
                    </a:lnTo>
                    <a:lnTo>
                      <a:pt x="182" y="131"/>
                    </a:lnTo>
                    <a:lnTo>
                      <a:pt x="117" y="125"/>
                    </a:lnTo>
                    <a:lnTo>
                      <a:pt x="104" y="275"/>
                    </a:lnTo>
                    <a:lnTo>
                      <a:pt x="25" y="321"/>
                    </a:lnTo>
                    <a:lnTo>
                      <a:pt x="0" y="438"/>
                    </a:lnTo>
                    <a:lnTo>
                      <a:pt x="129" y="601"/>
                    </a:lnTo>
                    <a:lnTo>
                      <a:pt x="153" y="757"/>
                    </a:lnTo>
                    <a:lnTo>
                      <a:pt x="223" y="800"/>
                    </a:lnTo>
                    <a:lnTo>
                      <a:pt x="239" y="848"/>
                    </a:lnTo>
                    <a:lnTo>
                      <a:pt x="331" y="872"/>
                    </a:lnTo>
                    <a:lnTo>
                      <a:pt x="404" y="940"/>
                    </a:lnTo>
                    <a:lnTo>
                      <a:pt x="779" y="1063"/>
                    </a:lnTo>
                    <a:lnTo>
                      <a:pt x="1112" y="1009"/>
                    </a:lnTo>
                    <a:lnTo>
                      <a:pt x="1176" y="941"/>
                    </a:lnTo>
                    <a:lnTo>
                      <a:pt x="1159" y="7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9">
                <a:extLst>
                  <a:ext uri="{FF2B5EF4-FFF2-40B4-BE49-F238E27FC236}">
                    <a16:creationId xmlns:a16="http://schemas.microsoft.com/office/drawing/2014/main" id="{40BE886C-67AD-502D-3277-EA1A7B8D8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3502"/>
                <a:ext cx="302" cy="386"/>
              </a:xfrm>
              <a:custGeom>
                <a:avLst/>
                <a:gdLst>
                  <a:gd name="T0" fmla="*/ 953 w 1212"/>
                  <a:gd name="T1" fmla="*/ 340 h 1543"/>
                  <a:gd name="T2" fmla="*/ 893 w 1212"/>
                  <a:gd name="T3" fmla="*/ 333 h 1543"/>
                  <a:gd name="T4" fmla="*/ 715 w 1212"/>
                  <a:gd name="T5" fmla="*/ 166 h 1543"/>
                  <a:gd name="T6" fmla="*/ 243 w 1212"/>
                  <a:gd name="T7" fmla="*/ 0 h 1543"/>
                  <a:gd name="T8" fmla="*/ 288 w 1212"/>
                  <a:gd name="T9" fmla="*/ 38 h 1543"/>
                  <a:gd name="T10" fmla="*/ 206 w 1212"/>
                  <a:gd name="T11" fmla="*/ 30 h 1543"/>
                  <a:gd name="T12" fmla="*/ 187 w 1212"/>
                  <a:gd name="T13" fmla="*/ 107 h 1543"/>
                  <a:gd name="T14" fmla="*/ 74 w 1212"/>
                  <a:gd name="T15" fmla="*/ 210 h 1543"/>
                  <a:gd name="T16" fmla="*/ 0 w 1212"/>
                  <a:gd name="T17" fmla="*/ 354 h 1543"/>
                  <a:gd name="T18" fmla="*/ 13 w 1212"/>
                  <a:gd name="T19" fmla="*/ 572 h 1543"/>
                  <a:gd name="T20" fmla="*/ 65 w 1212"/>
                  <a:gd name="T21" fmla="*/ 727 h 1543"/>
                  <a:gd name="T22" fmla="*/ 223 w 1212"/>
                  <a:gd name="T23" fmla="*/ 910 h 1543"/>
                  <a:gd name="T24" fmla="*/ 142 w 1212"/>
                  <a:gd name="T25" fmla="*/ 1117 h 1543"/>
                  <a:gd name="T26" fmla="*/ 137 w 1212"/>
                  <a:gd name="T27" fmla="*/ 1231 h 1543"/>
                  <a:gd name="T28" fmla="*/ 9 w 1212"/>
                  <a:gd name="T29" fmla="*/ 1460 h 1543"/>
                  <a:gd name="T30" fmla="*/ 185 w 1212"/>
                  <a:gd name="T31" fmla="*/ 1543 h 1543"/>
                  <a:gd name="T32" fmla="*/ 264 w 1212"/>
                  <a:gd name="T33" fmla="*/ 1465 h 1543"/>
                  <a:gd name="T34" fmla="*/ 347 w 1212"/>
                  <a:gd name="T35" fmla="*/ 1449 h 1543"/>
                  <a:gd name="T36" fmla="*/ 550 w 1212"/>
                  <a:gd name="T37" fmla="*/ 1454 h 1543"/>
                  <a:gd name="T38" fmla="*/ 536 w 1212"/>
                  <a:gd name="T39" fmla="*/ 1490 h 1543"/>
                  <a:gd name="T40" fmla="*/ 621 w 1212"/>
                  <a:gd name="T41" fmla="*/ 1474 h 1543"/>
                  <a:gd name="T42" fmla="*/ 665 w 1212"/>
                  <a:gd name="T43" fmla="*/ 1507 h 1543"/>
                  <a:gd name="T44" fmla="*/ 714 w 1212"/>
                  <a:gd name="T45" fmla="*/ 1482 h 1543"/>
                  <a:gd name="T46" fmla="*/ 799 w 1212"/>
                  <a:gd name="T47" fmla="*/ 1407 h 1543"/>
                  <a:gd name="T48" fmla="*/ 938 w 1212"/>
                  <a:gd name="T49" fmla="*/ 1121 h 1543"/>
                  <a:gd name="T50" fmla="*/ 933 w 1212"/>
                  <a:gd name="T51" fmla="*/ 1075 h 1543"/>
                  <a:gd name="T52" fmla="*/ 1157 w 1212"/>
                  <a:gd name="T53" fmla="*/ 760 h 1543"/>
                  <a:gd name="T54" fmla="*/ 1212 w 1212"/>
                  <a:gd name="T55" fmla="*/ 643 h 1543"/>
                  <a:gd name="T56" fmla="*/ 1165 w 1212"/>
                  <a:gd name="T57" fmla="*/ 509 h 1543"/>
                  <a:gd name="T58" fmla="*/ 1088 w 1212"/>
                  <a:gd name="T59" fmla="*/ 442 h 1543"/>
                  <a:gd name="T60" fmla="*/ 1088 w 1212"/>
                  <a:gd name="T61" fmla="*/ 548 h 1543"/>
                  <a:gd name="T62" fmla="*/ 1038 w 1212"/>
                  <a:gd name="T63" fmla="*/ 578 h 1543"/>
                  <a:gd name="T64" fmla="*/ 1083 w 1212"/>
                  <a:gd name="T65" fmla="*/ 519 h 1543"/>
                  <a:gd name="T66" fmla="*/ 1056 w 1212"/>
                  <a:gd name="T67" fmla="*/ 440 h 1543"/>
                  <a:gd name="T68" fmla="*/ 940 w 1212"/>
                  <a:gd name="T69" fmla="*/ 363 h 1543"/>
                  <a:gd name="T70" fmla="*/ 953 w 1212"/>
                  <a:gd name="T71" fmla="*/ 340 h 1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12" h="1543">
                    <a:moveTo>
                      <a:pt x="953" y="340"/>
                    </a:moveTo>
                    <a:lnTo>
                      <a:pt x="893" y="333"/>
                    </a:lnTo>
                    <a:lnTo>
                      <a:pt x="715" y="166"/>
                    </a:lnTo>
                    <a:lnTo>
                      <a:pt x="243" y="0"/>
                    </a:lnTo>
                    <a:lnTo>
                      <a:pt x="288" y="38"/>
                    </a:lnTo>
                    <a:lnTo>
                      <a:pt x="206" y="30"/>
                    </a:lnTo>
                    <a:lnTo>
                      <a:pt x="187" y="107"/>
                    </a:lnTo>
                    <a:lnTo>
                      <a:pt x="74" y="210"/>
                    </a:lnTo>
                    <a:lnTo>
                      <a:pt x="0" y="354"/>
                    </a:lnTo>
                    <a:lnTo>
                      <a:pt x="13" y="572"/>
                    </a:lnTo>
                    <a:lnTo>
                      <a:pt x="65" y="727"/>
                    </a:lnTo>
                    <a:lnTo>
                      <a:pt x="223" y="910"/>
                    </a:lnTo>
                    <a:lnTo>
                      <a:pt x="142" y="1117"/>
                    </a:lnTo>
                    <a:lnTo>
                      <a:pt x="137" y="1231"/>
                    </a:lnTo>
                    <a:lnTo>
                      <a:pt x="9" y="1460"/>
                    </a:lnTo>
                    <a:lnTo>
                      <a:pt x="185" y="1543"/>
                    </a:lnTo>
                    <a:lnTo>
                      <a:pt x="264" y="1465"/>
                    </a:lnTo>
                    <a:lnTo>
                      <a:pt x="347" y="1449"/>
                    </a:lnTo>
                    <a:lnTo>
                      <a:pt x="550" y="1454"/>
                    </a:lnTo>
                    <a:lnTo>
                      <a:pt x="536" y="1490"/>
                    </a:lnTo>
                    <a:lnTo>
                      <a:pt x="621" y="1474"/>
                    </a:lnTo>
                    <a:lnTo>
                      <a:pt x="665" y="1507"/>
                    </a:lnTo>
                    <a:lnTo>
                      <a:pt x="714" y="1482"/>
                    </a:lnTo>
                    <a:lnTo>
                      <a:pt x="799" y="1407"/>
                    </a:lnTo>
                    <a:lnTo>
                      <a:pt x="938" y="1121"/>
                    </a:lnTo>
                    <a:lnTo>
                      <a:pt x="933" y="1075"/>
                    </a:lnTo>
                    <a:lnTo>
                      <a:pt x="1157" y="760"/>
                    </a:lnTo>
                    <a:lnTo>
                      <a:pt x="1212" y="643"/>
                    </a:lnTo>
                    <a:lnTo>
                      <a:pt x="1165" y="509"/>
                    </a:lnTo>
                    <a:lnTo>
                      <a:pt x="1088" y="442"/>
                    </a:lnTo>
                    <a:lnTo>
                      <a:pt x="1088" y="548"/>
                    </a:lnTo>
                    <a:lnTo>
                      <a:pt x="1038" y="578"/>
                    </a:lnTo>
                    <a:lnTo>
                      <a:pt x="1083" y="519"/>
                    </a:lnTo>
                    <a:lnTo>
                      <a:pt x="1056" y="440"/>
                    </a:lnTo>
                    <a:lnTo>
                      <a:pt x="940" y="363"/>
                    </a:lnTo>
                    <a:lnTo>
                      <a:pt x="953" y="3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0">
                <a:extLst>
                  <a:ext uri="{FF2B5EF4-FFF2-40B4-BE49-F238E27FC236}">
                    <a16:creationId xmlns:a16="http://schemas.microsoft.com/office/drawing/2014/main" id="{56D220E7-285E-981C-0D62-18A963F0E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9" y="3523"/>
                <a:ext cx="45" cy="38"/>
              </a:xfrm>
              <a:custGeom>
                <a:avLst/>
                <a:gdLst>
                  <a:gd name="T0" fmla="*/ 65 w 176"/>
                  <a:gd name="T1" fmla="*/ 40 h 150"/>
                  <a:gd name="T2" fmla="*/ 3 w 176"/>
                  <a:gd name="T3" fmla="*/ 124 h 150"/>
                  <a:gd name="T4" fmla="*/ 0 w 176"/>
                  <a:gd name="T5" fmla="*/ 145 h 150"/>
                  <a:gd name="T6" fmla="*/ 52 w 176"/>
                  <a:gd name="T7" fmla="*/ 150 h 150"/>
                  <a:gd name="T8" fmla="*/ 90 w 176"/>
                  <a:gd name="T9" fmla="*/ 117 h 150"/>
                  <a:gd name="T10" fmla="*/ 176 w 176"/>
                  <a:gd name="T11" fmla="*/ 138 h 150"/>
                  <a:gd name="T12" fmla="*/ 163 w 176"/>
                  <a:gd name="T13" fmla="*/ 0 h 150"/>
                  <a:gd name="T14" fmla="*/ 65 w 176"/>
                  <a:gd name="T15" fmla="*/ 4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6" h="150">
                    <a:moveTo>
                      <a:pt x="65" y="40"/>
                    </a:moveTo>
                    <a:lnTo>
                      <a:pt x="3" y="124"/>
                    </a:lnTo>
                    <a:lnTo>
                      <a:pt x="0" y="145"/>
                    </a:lnTo>
                    <a:lnTo>
                      <a:pt x="52" y="150"/>
                    </a:lnTo>
                    <a:lnTo>
                      <a:pt x="90" y="117"/>
                    </a:lnTo>
                    <a:lnTo>
                      <a:pt x="176" y="138"/>
                    </a:lnTo>
                    <a:lnTo>
                      <a:pt x="163" y="0"/>
                    </a:lnTo>
                    <a:lnTo>
                      <a:pt x="6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1">
                <a:extLst>
                  <a:ext uri="{FF2B5EF4-FFF2-40B4-BE49-F238E27FC236}">
                    <a16:creationId xmlns:a16="http://schemas.microsoft.com/office/drawing/2014/main" id="{1C1A57BD-6BD7-2A34-6AAC-9551D5A93C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" y="3523"/>
                <a:ext cx="307" cy="286"/>
              </a:xfrm>
              <a:custGeom>
                <a:avLst/>
                <a:gdLst>
                  <a:gd name="T0" fmla="*/ 9 w 1226"/>
                  <a:gd name="T1" fmla="*/ 435 h 1144"/>
                  <a:gd name="T2" fmla="*/ 0 w 1226"/>
                  <a:gd name="T3" fmla="*/ 502 h 1144"/>
                  <a:gd name="T4" fmla="*/ 60 w 1226"/>
                  <a:gd name="T5" fmla="*/ 689 h 1144"/>
                  <a:gd name="T6" fmla="*/ 73 w 1226"/>
                  <a:gd name="T7" fmla="*/ 919 h 1144"/>
                  <a:gd name="T8" fmla="*/ 191 w 1226"/>
                  <a:gd name="T9" fmla="*/ 1092 h 1144"/>
                  <a:gd name="T10" fmla="*/ 203 w 1226"/>
                  <a:gd name="T11" fmla="*/ 1144 h 1144"/>
                  <a:gd name="T12" fmla="*/ 378 w 1226"/>
                  <a:gd name="T13" fmla="*/ 1072 h 1144"/>
                  <a:gd name="T14" fmla="*/ 491 w 1226"/>
                  <a:gd name="T15" fmla="*/ 940 h 1144"/>
                  <a:gd name="T16" fmla="*/ 483 w 1226"/>
                  <a:gd name="T17" fmla="*/ 773 h 1144"/>
                  <a:gd name="T18" fmla="*/ 431 w 1226"/>
                  <a:gd name="T19" fmla="*/ 673 h 1144"/>
                  <a:gd name="T20" fmla="*/ 432 w 1226"/>
                  <a:gd name="T21" fmla="*/ 567 h 1144"/>
                  <a:gd name="T22" fmla="*/ 503 w 1226"/>
                  <a:gd name="T23" fmla="*/ 569 h 1144"/>
                  <a:gd name="T24" fmla="*/ 520 w 1226"/>
                  <a:gd name="T25" fmla="*/ 539 h 1144"/>
                  <a:gd name="T26" fmla="*/ 547 w 1226"/>
                  <a:gd name="T27" fmla="*/ 596 h 1144"/>
                  <a:gd name="T28" fmla="*/ 677 w 1226"/>
                  <a:gd name="T29" fmla="*/ 634 h 1144"/>
                  <a:gd name="T30" fmla="*/ 943 w 1226"/>
                  <a:gd name="T31" fmla="*/ 540 h 1144"/>
                  <a:gd name="T32" fmla="*/ 1226 w 1226"/>
                  <a:gd name="T33" fmla="*/ 518 h 1144"/>
                  <a:gd name="T34" fmla="*/ 1097 w 1226"/>
                  <a:gd name="T35" fmla="*/ 477 h 1144"/>
                  <a:gd name="T36" fmla="*/ 1052 w 1226"/>
                  <a:gd name="T37" fmla="*/ 394 h 1144"/>
                  <a:gd name="T38" fmla="*/ 838 w 1226"/>
                  <a:gd name="T39" fmla="*/ 346 h 1144"/>
                  <a:gd name="T40" fmla="*/ 788 w 1226"/>
                  <a:gd name="T41" fmla="*/ 239 h 1144"/>
                  <a:gd name="T42" fmla="*/ 773 w 1226"/>
                  <a:gd name="T43" fmla="*/ 92 h 1144"/>
                  <a:gd name="T44" fmla="*/ 654 w 1226"/>
                  <a:gd name="T45" fmla="*/ 0 h 1144"/>
                  <a:gd name="T46" fmla="*/ 541 w 1226"/>
                  <a:gd name="T47" fmla="*/ 105 h 1144"/>
                  <a:gd name="T48" fmla="*/ 527 w 1226"/>
                  <a:gd name="T49" fmla="*/ 162 h 1144"/>
                  <a:gd name="T50" fmla="*/ 548 w 1226"/>
                  <a:gd name="T51" fmla="*/ 248 h 1144"/>
                  <a:gd name="T52" fmla="*/ 609 w 1226"/>
                  <a:gd name="T53" fmla="*/ 271 h 1144"/>
                  <a:gd name="T54" fmla="*/ 588 w 1226"/>
                  <a:gd name="T55" fmla="*/ 336 h 1144"/>
                  <a:gd name="T56" fmla="*/ 540 w 1226"/>
                  <a:gd name="T57" fmla="*/ 360 h 1144"/>
                  <a:gd name="T58" fmla="*/ 491 w 1226"/>
                  <a:gd name="T59" fmla="*/ 455 h 1144"/>
                  <a:gd name="T60" fmla="*/ 454 w 1226"/>
                  <a:gd name="T61" fmla="*/ 451 h 1144"/>
                  <a:gd name="T62" fmla="*/ 435 w 1226"/>
                  <a:gd name="T63" fmla="*/ 490 h 1144"/>
                  <a:gd name="T64" fmla="*/ 354 w 1226"/>
                  <a:gd name="T65" fmla="*/ 475 h 1144"/>
                  <a:gd name="T66" fmla="*/ 387 w 1226"/>
                  <a:gd name="T67" fmla="*/ 462 h 1144"/>
                  <a:gd name="T68" fmla="*/ 321 w 1226"/>
                  <a:gd name="T69" fmla="*/ 392 h 1144"/>
                  <a:gd name="T70" fmla="*/ 121 w 1226"/>
                  <a:gd name="T71" fmla="*/ 313 h 1144"/>
                  <a:gd name="T72" fmla="*/ 56 w 1226"/>
                  <a:gd name="T73" fmla="*/ 344 h 1144"/>
                  <a:gd name="T74" fmla="*/ 9 w 1226"/>
                  <a:gd name="T75" fmla="*/ 435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26" h="1144">
                    <a:moveTo>
                      <a:pt x="9" y="435"/>
                    </a:moveTo>
                    <a:lnTo>
                      <a:pt x="0" y="502"/>
                    </a:lnTo>
                    <a:lnTo>
                      <a:pt x="60" y="689"/>
                    </a:lnTo>
                    <a:lnTo>
                      <a:pt x="73" y="919"/>
                    </a:lnTo>
                    <a:lnTo>
                      <a:pt x="191" y="1092"/>
                    </a:lnTo>
                    <a:lnTo>
                      <a:pt x="203" y="1144"/>
                    </a:lnTo>
                    <a:lnTo>
                      <a:pt x="378" y="1072"/>
                    </a:lnTo>
                    <a:lnTo>
                      <a:pt x="491" y="940"/>
                    </a:lnTo>
                    <a:lnTo>
                      <a:pt x="483" y="773"/>
                    </a:lnTo>
                    <a:lnTo>
                      <a:pt x="431" y="673"/>
                    </a:lnTo>
                    <a:lnTo>
                      <a:pt x="432" y="567"/>
                    </a:lnTo>
                    <a:lnTo>
                      <a:pt x="503" y="569"/>
                    </a:lnTo>
                    <a:lnTo>
                      <a:pt x="520" y="539"/>
                    </a:lnTo>
                    <a:lnTo>
                      <a:pt x="547" y="596"/>
                    </a:lnTo>
                    <a:lnTo>
                      <a:pt x="677" y="634"/>
                    </a:lnTo>
                    <a:lnTo>
                      <a:pt x="943" y="540"/>
                    </a:lnTo>
                    <a:lnTo>
                      <a:pt x="1226" y="518"/>
                    </a:lnTo>
                    <a:lnTo>
                      <a:pt x="1097" y="477"/>
                    </a:lnTo>
                    <a:lnTo>
                      <a:pt x="1052" y="394"/>
                    </a:lnTo>
                    <a:lnTo>
                      <a:pt x="838" y="346"/>
                    </a:lnTo>
                    <a:lnTo>
                      <a:pt x="788" y="239"/>
                    </a:lnTo>
                    <a:lnTo>
                      <a:pt x="773" y="92"/>
                    </a:lnTo>
                    <a:lnTo>
                      <a:pt x="654" y="0"/>
                    </a:lnTo>
                    <a:lnTo>
                      <a:pt x="541" y="105"/>
                    </a:lnTo>
                    <a:lnTo>
                      <a:pt x="527" y="162"/>
                    </a:lnTo>
                    <a:lnTo>
                      <a:pt x="548" y="248"/>
                    </a:lnTo>
                    <a:lnTo>
                      <a:pt x="609" y="271"/>
                    </a:lnTo>
                    <a:lnTo>
                      <a:pt x="588" y="336"/>
                    </a:lnTo>
                    <a:lnTo>
                      <a:pt x="540" y="360"/>
                    </a:lnTo>
                    <a:lnTo>
                      <a:pt x="491" y="455"/>
                    </a:lnTo>
                    <a:lnTo>
                      <a:pt x="454" y="451"/>
                    </a:lnTo>
                    <a:lnTo>
                      <a:pt x="435" y="490"/>
                    </a:lnTo>
                    <a:lnTo>
                      <a:pt x="354" y="475"/>
                    </a:lnTo>
                    <a:lnTo>
                      <a:pt x="387" y="462"/>
                    </a:lnTo>
                    <a:lnTo>
                      <a:pt x="321" y="392"/>
                    </a:lnTo>
                    <a:lnTo>
                      <a:pt x="121" y="313"/>
                    </a:lnTo>
                    <a:lnTo>
                      <a:pt x="56" y="344"/>
                    </a:lnTo>
                    <a:lnTo>
                      <a:pt x="9" y="4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2">
                <a:extLst>
                  <a:ext uri="{FF2B5EF4-FFF2-40B4-BE49-F238E27FC236}">
                    <a16:creationId xmlns:a16="http://schemas.microsoft.com/office/drawing/2014/main" id="{898F6AAD-3ACD-5F3E-6B3F-B75C68665C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" y="3523"/>
                <a:ext cx="255" cy="310"/>
              </a:xfrm>
              <a:custGeom>
                <a:avLst/>
                <a:gdLst>
                  <a:gd name="T0" fmla="*/ 727 w 1017"/>
                  <a:gd name="T1" fmla="*/ 340 h 1240"/>
                  <a:gd name="T2" fmla="*/ 771 w 1017"/>
                  <a:gd name="T3" fmla="*/ 385 h 1240"/>
                  <a:gd name="T4" fmla="*/ 826 w 1017"/>
                  <a:gd name="T5" fmla="*/ 366 h 1240"/>
                  <a:gd name="T6" fmla="*/ 813 w 1017"/>
                  <a:gd name="T7" fmla="*/ 317 h 1240"/>
                  <a:gd name="T8" fmla="*/ 866 w 1017"/>
                  <a:gd name="T9" fmla="*/ 303 h 1240"/>
                  <a:gd name="T10" fmla="*/ 832 w 1017"/>
                  <a:gd name="T11" fmla="*/ 259 h 1240"/>
                  <a:gd name="T12" fmla="*/ 651 w 1017"/>
                  <a:gd name="T13" fmla="*/ 361 h 1240"/>
                  <a:gd name="T14" fmla="*/ 517 w 1017"/>
                  <a:gd name="T15" fmla="*/ 191 h 1240"/>
                  <a:gd name="T16" fmla="*/ 191 w 1017"/>
                  <a:gd name="T17" fmla="*/ 0 h 1240"/>
                  <a:gd name="T18" fmla="*/ 98 w 1017"/>
                  <a:gd name="T19" fmla="*/ 17 h 1240"/>
                  <a:gd name="T20" fmla="*/ 6 w 1017"/>
                  <a:gd name="T21" fmla="*/ 94 h 1240"/>
                  <a:gd name="T22" fmla="*/ 0 w 1017"/>
                  <a:gd name="T23" fmla="*/ 206 h 1240"/>
                  <a:gd name="T24" fmla="*/ 118 w 1017"/>
                  <a:gd name="T25" fmla="*/ 350 h 1240"/>
                  <a:gd name="T26" fmla="*/ 93 w 1017"/>
                  <a:gd name="T27" fmla="*/ 429 h 1240"/>
                  <a:gd name="T28" fmla="*/ 175 w 1017"/>
                  <a:gd name="T29" fmla="*/ 584 h 1240"/>
                  <a:gd name="T30" fmla="*/ 323 w 1017"/>
                  <a:gd name="T31" fmla="*/ 718 h 1240"/>
                  <a:gd name="T32" fmla="*/ 459 w 1017"/>
                  <a:gd name="T33" fmla="*/ 739 h 1240"/>
                  <a:gd name="T34" fmla="*/ 493 w 1017"/>
                  <a:gd name="T35" fmla="*/ 717 h 1240"/>
                  <a:gd name="T36" fmla="*/ 491 w 1017"/>
                  <a:gd name="T37" fmla="*/ 762 h 1240"/>
                  <a:gd name="T38" fmla="*/ 574 w 1017"/>
                  <a:gd name="T39" fmla="*/ 852 h 1240"/>
                  <a:gd name="T40" fmla="*/ 513 w 1017"/>
                  <a:gd name="T41" fmla="*/ 889 h 1240"/>
                  <a:gd name="T42" fmla="*/ 419 w 1017"/>
                  <a:gd name="T43" fmla="*/ 824 h 1240"/>
                  <a:gd name="T44" fmla="*/ 354 w 1017"/>
                  <a:gd name="T45" fmla="*/ 873 h 1240"/>
                  <a:gd name="T46" fmla="*/ 305 w 1017"/>
                  <a:gd name="T47" fmla="*/ 965 h 1240"/>
                  <a:gd name="T48" fmla="*/ 345 w 1017"/>
                  <a:gd name="T49" fmla="*/ 1003 h 1240"/>
                  <a:gd name="T50" fmla="*/ 342 w 1017"/>
                  <a:gd name="T51" fmla="*/ 1057 h 1240"/>
                  <a:gd name="T52" fmla="*/ 387 w 1017"/>
                  <a:gd name="T53" fmla="*/ 1096 h 1240"/>
                  <a:gd name="T54" fmla="*/ 491 w 1017"/>
                  <a:gd name="T55" fmla="*/ 1029 h 1240"/>
                  <a:gd name="T56" fmla="*/ 595 w 1017"/>
                  <a:gd name="T57" fmla="*/ 1027 h 1240"/>
                  <a:gd name="T58" fmla="*/ 711 w 1017"/>
                  <a:gd name="T59" fmla="*/ 1080 h 1240"/>
                  <a:gd name="T60" fmla="*/ 756 w 1017"/>
                  <a:gd name="T61" fmla="*/ 1058 h 1240"/>
                  <a:gd name="T62" fmla="*/ 805 w 1017"/>
                  <a:gd name="T63" fmla="*/ 1107 h 1240"/>
                  <a:gd name="T64" fmla="*/ 887 w 1017"/>
                  <a:gd name="T65" fmla="*/ 1074 h 1240"/>
                  <a:gd name="T66" fmla="*/ 817 w 1017"/>
                  <a:gd name="T67" fmla="*/ 1184 h 1240"/>
                  <a:gd name="T68" fmla="*/ 856 w 1017"/>
                  <a:gd name="T69" fmla="*/ 1240 h 1240"/>
                  <a:gd name="T70" fmla="*/ 905 w 1017"/>
                  <a:gd name="T71" fmla="*/ 1240 h 1240"/>
                  <a:gd name="T72" fmla="*/ 984 w 1017"/>
                  <a:gd name="T73" fmla="*/ 1141 h 1240"/>
                  <a:gd name="T74" fmla="*/ 1017 w 1017"/>
                  <a:gd name="T75" fmla="*/ 1037 h 1240"/>
                  <a:gd name="T76" fmla="*/ 872 w 1017"/>
                  <a:gd name="T77" fmla="*/ 673 h 1240"/>
                  <a:gd name="T78" fmla="*/ 801 w 1017"/>
                  <a:gd name="T79" fmla="*/ 669 h 1240"/>
                  <a:gd name="T80" fmla="*/ 817 w 1017"/>
                  <a:gd name="T81" fmla="*/ 561 h 1240"/>
                  <a:gd name="T82" fmla="*/ 731 w 1017"/>
                  <a:gd name="T83" fmla="*/ 589 h 1240"/>
                  <a:gd name="T84" fmla="*/ 699 w 1017"/>
                  <a:gd name="T85" fmla="*/ 546 h 1240"/>
                  <a:gd name="T86" fmla="*/ 801 w 1017"/>
                  <a:gd name="T87" fmla="*/ 451 h 1240"/>
                  <a:gd name="T88" fmla="*/ 703 w 1017"/>
                  <a:gd name="T89" fmla="*/ 422 h 1240"/>
                  <a:gd name="T90" fmla="*/ 691 w 1017"/>
                  <a:gd name="T91" fmla="*/ 373 h 1240"/>
                  <a:gd name="T92" fmla="*/ 727 w 1017"/>
                  <a:gd name="T93" fmla="*/ 340 h 1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7" h="1240">
                    <a:moveTo>
                      <a:pt x="727" y="340"/>
                    </a:moveTo>
                    <a:lnTo>
                      <a:pt x="771" y="385"/>
                    </a:lnTo>
                    <a:lnTo>
                      <a:pt x="826" y="366"/>
                    </a:lnTo>
                    <a:lnTo>
                      <a:pt x="813" y="317"/>
                    </a:lnTo>
                    <a:lnTo>
                      <a:pt x="866" y="303"/>
                    </a:lnTo>
                    <a:lnTo>
                      <a:pt x="832" y="259"/>
                    </a:lnTo>
                    <a:lnTo>
                      <a:pt x="651" y="361"/>
                    </a:lnTo>
                    <a:lnTo>
                      <a:pt x="517" y="191"/>
                    </a:lnTo>
                    <a:lnTo>
                      <a:pt x="191" y="0"/>
                    </a:lnTo>
                    <a:lnTo>
                      <a:pt x="98" y="17"/>
                    </a:lnTo>
                    <a:lnTo>
                      <a:pt x="6" y="94"/>
                    </a:lnTo>
                    <a:lnTo>
                      <a:pt x="0" y="206"/>
                    </a:lnTo>
                    <a:lnTo>
                      <a:pt x="118" y="350"/>
                    </a:lnTo>
                    <a:lnTo>
                      <a:pt x="93" y="429"/>
                    </a:lnTo>
                    <a:lnTo>
                      <a:pt x="175" y="584"/>
                    </a:lnTo>
                    <a:lnTo>
                      <a:pt x="323" y="718"/>
                    </a:lnTo>
                    <a:lnTo>
                      <a:pt x="459" y="739"/>
                    </a:lnTo>
                    <a:lnTo>
                      <a:pt x="493" y="717"/>
                    </a:lnTo>
                    <a:lnTo>
                      <a:pt x="491" y="762"/>
                    </a:lnTo>
                    <a:lnTo>
                      <a:pt x="574" y="852"/>
                    </a:lnTo>
                    <a:lnTo>
                      <a:pt x="513" y="889"/>
                    </a:lnTo>
                    <a:lnTo>
                      <a:pt x="419" y="824"/>
                    </a:lnTo>
                    <a:lnTo>
                      <a:pt x="354" y="873"/>
                    </a:lnTo>
                    <a:lnTo>
                      <a:pt x="305" y="965"/>
                    </a:lnTo>
                    <a:lnTo>
                      <a:pt x="345" y="1003"/>
                    </a:lnTo>
                    <a:lnTo>
                      <a:pt x="342" y="1057"/>
                    </a:lnTo>
                    <a:lnTo>
                      <a:pt x="387" y="1096"/>
                    </a:lnTo>
                    <a:lnTo>
                      <a:pt x="491" y="1029"/>
                    </a:lnTo>
                    <a:lnTo>
                      <a:pt x="595" y="1027"/>
                    </a:lnTo>
                    <a:lnTo>
                      <a:pt x="711" y="1080"/>
                    </a:lnTo>
                    <a:lnTo>
                      <a:pt x="756" y="1058"/>
                    </a:lnTo>
                    <a:lnTo>
                      <a:pt x="805" y="1107"/>
                    </a:lnTo>
                    <a:lnTo>
                      <a:pt x="887" y="1074"/>
                    </a:lnTo>
                    <a:lnTo>
                      <a:pt x="817" y="1184"/>
                    </a:lnTo>
                    <a:lnTo>
                      <a:pt x="856" y="1240"/>
                    </a:lnTo>
                    <a:lnTo>
                      <a:pt x="905" y="1240"/>
                    </a:lnTo>
                    <a:lnTo>
                      <a:pt x="984" y="1141"/>
                    </a:lnTo>
                    <a:lnTo>
                      <a:pt x="1017" y="1037"/>
                    </a:lnTo>
                    <a:lnTo>
                      <a:pt x="872" y="673"/>
                    </a:lnTo>
                    <a:lnTo>
                      <a:pt x="801" y="669"/>
                    </a:lnTo>
                    <a:lnTo>
                      <a:pt x="817" y="561"/>
                    </a:lnTo>
                    <a:lnTo>
                      <a:pt x="731" y="589"/>
                    </a:lnTo>
                    <a:lnTo>
                      <a:pt x="699" y="546"/>
                    </a:lnTo>
                    <a:lnTo>
                      <a:pt x="801" y="451"/>
                    </a:lnTo>
                    <a:lnTo>
                      <a:pt x="703" y="422"/>
                    </a:lnTo>
                    <a:lnTo>
                      <a:pt x="691" y="373"/>
                    </a:lnTo>
                    <a:lnTo>
                      <a:pt x="727" y="3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3">
                <a:extLst>
                  <a:ext uri="{FF2B5EF4-FFF2-40B4-BE49-F238E27FC236}">
                    <a16:creationId xmlns:a16="http://schemas.microsoft.com/office/drawing/2014/main" id="{353F45A6-F493-0D1A-D19B-DD8BC9798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3523"/>
                <a:ext cx="70" cy="70"/>
              </a:xfrm>
              <a:custGeom>
                <a:avLst/>
                <a:gdLst>
                  <a:gd name="T0" fmla="*/ 111 w 279"/>
                  <a:gd name="T1" fmla="*/ 280 h 280"/>
                  <a:gd name="T2" fmla="*/ 176 w 279"/>
                  <a:gd name="T3" fmla="*/ 271 h 280"/>
                  <a:gd name="T4" fmla="*/ 279 w 279"/>
                  <a:gd name="T5" fmla="*/ 175 h 280"/>
                  <a:gd name="T6" fmla="*/ 271 w 279"/>
                  <a:gd name="T7" fmla="*/ 126 h 280"/>
                  <a:gd name="T8" fmla="*/ 195 w 279"/>
                  <a:gd name="T9" fmla="*/ 33 h 280"/>
                  <a:gd name="T10" fmla="*/ 111 w 279"/>
                  <a:gd name="T11" fmla="*/ 0 h 280"/>
                  <a:gd name="T12" fmla="*/ 76 w 279"/>
                  <a:gd name="T13" fmla="*/ 15 h 280"/>
                  <a:gd name="T14" fmla="*/ 80 w 279"/>
                  <a:gd name="T15" fmla="*/ 56 h 280"/>
                  <a:gd name="T16" fmla="*/ 42 w 279"/>
                  <a:gd name="T17" fmla="*/ 60 h 280"/>
                  <a:gd name="T18" fmla="*/ 0 w 279"/>
                  <a:gd name="T19" fmla="*/ 155 h 280"/>
                  <a:gd name="T20" fmla="*/ 14 w 279"/>
                  <a:gd name="T21" fmla="*/ 202 h 280"/>
                  <a:gd name="T22" fmla="*/ 47 w 279"/>
                  <a:gd name="T23" fmla="*/ 256 h 280"/>
                  <a:gd name="T24" fmla="*/ 111 w 279"/>
                  <a:gd name="T25" fmla="*/ 28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9" h="280">
                    <a:moveTo>
                      <a:pt x="111" y="280"/>
                    </a:moveTo>
                    <a:lnTo>
                      <a:pt x="176" y="271"/>
                    </a:lnTo>
                    <a:lnTo>
                      <a:pt x="279" y="175"/>
                    </a:lnTo>
                    <a:lnTo>
                      <a:pt x="271" y="126"/>
                    </a:lnTo>
                    <a:lnTo>
                      <a:pt x="195" y="33"/>
                    </a:lnTo>
                    <a:lnTo>
                      <a:pt x="111" y="0"/>
                    </a:lnTo>
                    <a:lnTo>
                      <a:pt x="76" y="15"/>
                    </a:lnTo>
                    <a:lnTo>
                      <a:pt x="80" y="56"/>
                    </a:lnTo>
                    <a:lnTo>
                      <a:pt x="42" y="60"/>
                    </a:lnTo>
                    <a:lnTo>
                      <a:pt x="0" y="155"/>
                    </a:lnTo>
                    <a:lnTo>
                      <a:pt x="14" y="202"/>
                    </a:lnTo>
                    <a:lnTo>
                      <a:pt x="47" y="256"/>
                    </a:lnTo>
                    <a:lnTo>
                      <a:pt x="111" y="2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4">
                <a:extLst>
                  <a:ext uri="{FF2B5EF4-FFF2-40B4-BE49-F238E27FC236}">
                    <a16:creationId xmlns:a16="http://schemas.microsoft.com/office/drawing/2014/main" id="{DAC361B9-EEFA-FC75-AD7C-F44FC4E77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3523"/>
                <a:ext cx="306" cy="266"/>
              </a:xfrm>
              <a:custGeom>
                <a:avLst/>
                <a:gdLst>
                  <a:gd name="T0" fmla="*/ 1159 w 1222"/>
                  <a:gd name="T1" fmla="*/ 758 h 1063"/>
                  <a:gd name="T2" fmla="*/ 1176 w 1222"/>
                  <a:gd name="T3" fmla="*/ 941 h 1063"/>
                  <a:gd name="T4" fmla="*/ 1112 w 1222"/>
                  <a:gd name="T5" fmla="*/ 1009 h 1063"/>
                  <a:gd name="T6" fmla="*/ 779 w 1222"/>
                  <a:gd name="T7" fmla="*/ 1063 h 1063"/>
                  <a:gd name="T8" fmla="*/ 404 w 1222"/>
                  <a:gd name="T9" fmla="*/ 940 h 1063"/>
                  <a:gd name="T10" fmla="*/ 331 w 1222"/>
                  <a:gd name="T11" fmla="*/ 872 h 1063"/>
                  <a:gd name="T12" fmla="*/ 239 w 1222"/>
                  <a:gd name="T13" fmla="*/ 848 h 1063"/>
                  <a:gd name="T14" fmla="*/ 223 w 1222"/>
                  <a:gd name="T15" fmla="*/ 800 h 1063"/>
                  <a:gd name="T16" fmla="*/ 153 w 1222"/>
                  <a:gd name="T17" fmla="*/ 757 h 1063"/>
                  <a:gd name="T18" fmla="*/ 129 w 1222"/>
                  <a:gd name="T19" fmla="*/ 601 h 1063"/>
                  <a:gd name="T20" fmla="*/ 0 w 1222"/>
                  <a:gd name="T21" fmla="*/ 438 h 1063"/>
                  <a:gd name="T22" fmla="*/ 25 w 1222"/>
                  <a:gd name="T23" fmla="*/ 321 h 1063"/>
                  <a:gd name="T24" fmla="*/ 104 w 1222"/>
                  <a:gd name="T25" fmla="*/ 275 h 1063"/>
                  <a:gd name="T26" fmla="*/ 117 w 1222"/>
                  <a:gd name="T27" fmla="*/ 125 h 1063"/>
                  <a:gd name="T28" fmla="*/ 182 w 1222"/>
                  <a:gd name="T29" fmla="*/ 131 h 1063"/>
                  <a:gd name="T30" fmla="*/ 325 w 1222"/>
                  <a:gd name="T31" fmla="*/ 15 h 1063"/>
                  <a:gd name="T32" fmla="*/ 435 w 1222"/>
                  <a:gd name="T33" fmla="*/ 0 h 1063"/>
                  <a:gd name="T34" fmla="*/ 837 w 1222"/>
                  <a:gd name="T35" fmla="*/ 77 h 1063"/>
                  <a:gd name="T36" fmla="*/ 934 w 1222"/>
                  <a:gd name="T37" fmla="*/ 178 h 1063"/>
                  <a:gd name="T38" fmla="*/ 934 w 1222"/>
                  <a:gd name="T39" fmla="*/ 256 h 1063"/>
                  <a:gd name="T40" fmla="*/ 1076 w 1222"/>
                  <a:gd name="T41" fmla="*/ 451 h 1063"/>
                  <a:gd name="T42" fmla="*/ 1202 w 1222"/>
                  <a:gd name="T43" fmla="*/ 538 h 1063"/>
                  <a:gd name="T44" fmla="*/ 1222 w 1222"/>
                  <a:gd name="T45" fmla="*/ 607 h 1063"/>
                  <a:gd name="T46" fmla="*/ 1159 w 1222"/>
                  <a:gd name="T47" fmla="*/ 758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22" h="1063">
                    <a:moveTo>
                      <a:pt x="1159" y="758"/>
                    </a:moveTo>
                    <a:lnTo>
                      <a:pt x="1176" y="941"/>
                    </a:lnTo>
                    <a:lnTo>
                      <a:pt x="1112" y="1009"/>
                    </a:lnTo>
                    <a:lnTo>
                      <a:pt x="779" y="1063"/>
                    </a:lnTo>
                    <a:lnTo>
                      <a:pt x="404" y="940"/>
                    </a:lnTo>
                    <a:lnTo>
                      <a:pt x="331" y="872"/>
                    </a:lnTo>
                    <a:lnTo>
                      <a:pt x="239" y="848"/>
                    </a:lnTo>
                    <a:lnTo>
                      <a:pt x="223" y="800"/>
                    </a:lnTo>
                    <a:lnTo>
                      <a:pt x="153" y="757"/>
                    </a:lnTo>
                    <a:lnTo>
                      <a:pt x="129" y="601"/>
                    </a:lnTo>
                    <a:lnTo>
                      <a:pt x="0" y="438"/>
                    </a:lnTo>
                    <a:lnTo>
                      <a:pt x="25" y="321"/>
                    </a:lnTo>
                    <a:lnTo>
                      <a:pt x="104" y="275"/>
                    </a:lnTo>
                    <a:lnTo>
                      <a:pt x="117" y="125"/>
                    </a:lnTo>
                    <a:lnTo>
                      <a:pt x="182" y="131"/>
                    </a:lnTo>
                    <a:lnTo>
                      <a:pt x="325" y="15"/>
                    </a:lnTo>
                    <a:lnTo>
                      <a:pt x="435" y="0"/>
                    </a:lnTo>
                    <a:lnTo>
                      <a:pt x="837" y="77"/>
                    </a:lnTo>
                    <a:lnTo>
                      <a:pt x="934" y="178"/>
                    </a:lnTo>
                    <a:lnTo>
                      <a:pt x="934" y="256"/>
                    </a:lnTo>
                    <a:lnTo>
                      <a:pt x="1076" y="451"/>
                    </a:lnTo>
                    <a:lnTo>
                      <a:pt x="1202" y="538"/>
                    </a:lnTo>
                    <a:lnTo>
                      <a:pt x="1222" y="607"/>
                    </a:lnTo>
                    <a:lnTo>
                      <a:pt x="1159" y="758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5">
                <a:extLst>
                  <a:ext uri="{FF2B5EF4-FFF2-40B4-BE49-F238E27FC236}">
                    <a16:creationId xmlns:a16="http://schemas.microsoft.com/office/drawing/2014/main" id="{7039E412-4F19-95BF-3CBE-A32530A39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3502"/>
                <a:ext cx="302" cy="386"/>
              </a:xfrm>
              <a:custGeom>
                <a:avLst/>
                <a:gdLst>
                  <a:gd name="T0" fmla="*/ 953 w 1212"/>
                  <a:gd name="T1" fmla="*/ 340 h 1543"/>
                  <a:gd name="T2" fmla="*/ 940 w 1212"/>
                  <a:gd name="T3" fmla="*/ 363 h 1543"/>
                  <a:gd name="T4" fmla="*/ 1056 w 1212"/>
                  <a:gd name="T5" fmla="*/ 440 h 1543"/>
                  <a:gd name="T6" fmla="*/ 1083 w 1212"/>
                  <a:gd name="T7" fmla="*/ 519 h 1543"/>
                  <a:gd name="T8" fmla="*/ 1038 w 1212"/>
                  <a:gd name="T9" fmla="*/ 578 h 1543"/>
                  <a:gd name="T10" fmla="*/ 1088 w 1212"/>
                  <a:gd name="T11" fmla="*/ 548 h 1543"/>
                  <a:gd name="T12" fmla="*/ 1088 w 1212"/>
                  <a:gd name="T13" fmla="*/ 442 h 1543"/>
                  <a:gd name="T14" fmla="*/ 1165 w 1212"/>
                  <a:gd name="T15" fmla="*/ 509 h 1543"/>
                  <a:gd name="T16" fmla="*/ 1212 w 1212"/>
                  <a:gd name="T17" fmla="*/ 643 h 1543"/>
                  <a:gd name="T18" fmla="*/ 1157 w 1212"/>
                  <a:gd name="T19" fmla="*/ 760 h 1543"/>
                  <a:gd name="T20" fmla="*/ 933 w 1212"/>
                  <a:gd name="T21" fmla="*/ 1075 h 1543"/>
                  <a:gd name="T22" fmla="*/ 938 w 1212"/>
                  <a:gd name="T23" fmla="*/ 1121 h 1543"/>
                  <a:gd name="T24" fmla="*/ 799 w 1212"/>
                  <a:gd name="T25" fmla="*/ 1407 h 1543"/>
                  <a:gd name="T26" fmla="*/ 714 w 1212"/>
                  <a:gd name="T27" fmla="*/ 1482 h 1543"/>
                  <a:gd name="T28" fmla="*/ 665 w 1212"/>
                  <a:gd name="T29" fmla="*/ 1507 h 1543"/>
                  <a:gd name="T30" fmla="*/ 621 w 1212"/>
                  <a:gd name="T31" fmla="*/ 1474 h 1543"/>
                  <a:gd name="T32" fmla="*/ 536 w 1212"/>
                  <a:gd name="T33" fmla="*/ 1490 h 1543"/>
                  <a:gd name="T34" fmla="*/ 550 w 1212"/>
                  <a:gd name="T35" fmla="*/ 1454 h 1543"/>
                  <a:gd name="T36" fmla="*/ 347 w 1212"/>
                  <a:gd name="T37" fmla="*/ 1449 h 1543"/>
                  <a:gd name="T38" fmla="*/ 264 w 1212"/>
                  <a:gd name="T39" fmla="*/ 1465 h 1543"/>
                  <a:gd name="T40" fmla="*/ 185 w 1212"/>
                  <a:gd name="T41" fmla="*/ 1543 h 1543"/>
                  <a:gd name="T42" fmla="*/ 9 w 1212"/>
                  <a:gd name="T43" fmla="*/ 1460 h 1543"/>
                  <a:gd name="T44" fmla="*/ 137 w 1212"/>
                  <a:gd name="T45" fmla="*/ 1231 h 1543"/>
                  <a:gd name="T46" fmla="*/ 142 w 1212"/>
                  <a:gd name="T47" fmla="*/ 1117 h 1543"/>
                  <a:gd name="T48" fmla="*/ 223 w 1212"/>
                  <a:gd name="T49" fmla="*/ 910 h 1543"/>
                  <a:gd name="T50" fmla="*/ 65 w 1212"/>
                  <a:gd name="T51" fmla="*/ 727 h 1543"/>
                  <a:gd name="T52" fmla="*/ 13 w 1212"/>
                  <a:gd name="T53" fmla="*/ 572 h 1543"/>
                  <a:gd name="T54" fmla="*/ 0 w 1212"/>
                  <a:gd name="T55" fmla="*/ 354 h 1543"/>
                  <a:gd name="T56" fmla="*/ 74 w 1212"/>
                  <a:gd name="T57" fmla="*/ 210 h 1543"/>
                  <a:gd name="T58" fmla="*/ 187 w 1212"/>
                  <a:gd name="T59" fmla="*/ 107 h 1543"/>
                  <a:gd name="T60" fmla="*/ 206 w 1212"/>
                  <a:gd name="T61" fmla="*/ 30 h 1543"/>
                  <a:gd name="T62" fmla="*/ 288 w 1212"/>
                  <a:gd name="T63" fmla="*/ 38 h 1543"/>
                  <a:gd name="T64" fmla="*/ 243 w 1212"/>
                  <a:gd name="T65" fmla="*/ 0 h 1543"/>
                  <a:gd name="T66" fmla="*/ 715 w 1212"/>
                  <a:gd name="T67" fmla="*/ 166 h 1543"/>
                  <a:gd name="T68" fmla="*/ 893 w 1212"/>
                  <a:gd name="T69" fmla="*/ 333 h 1543"/>
                  <a:gd name="T70" fmla="*/ 953 w 1212"/>
                  <a:gd name="T71" fmla="*/ 340 h 1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12" h="1543">
                    <a:moveTo>
                      <a:pt x="953" y="340"/>
                    </a:moveTo>
                    <a:lnTo>
                      <a:pt x="940" y="363"/>
                    </a:lnTo>
                    <a:lnTo>
                      <a:pt x="1056" y="440"/>
                    </a:lnTo>
                    <a:lnTo>
                      <a:pt x="1083" y="519"/>
                    </a:lnTo>
                    <a:lnTo>
                      <a:pt x="1038" y="578"/>
                    </a:lnTo>
                    <a:lnTo>
                      <a:pt x="1088" y="548"/>
                    </a:lnTo>
                    <a:lnTo>
                      <a:pt x="1088" y="442"/>
                    </a:lnTo>
                    <a:lnTo>
                      <a:pt x="1165" y="509"/>
                    </a:lnTo>
                    <a:lnTo>
                      <a:pt x="1212" y="643"/>
                    </a:lnTo>
                    <a:lnTo>
                      <a:pt x="1157" y="760"/>
                    </a:lnTo>
                    <a:lnTo>
                      <a:pt x="933" y="1075"/>
                    </a:lnTo>
                    <a:lnTo>
                      <a:pt x="938" y="1121"/>
                    </a:lnTo>
                    <a:lnTo>
                      <a:pt x="799" y="1407"/>
                    </a:lnTo>
                    <a:lnTo>
                      <a:pt x="714" y="1482"/>
                    </a:lnTo>
                    <a:lnTo>
                      <a:pt x="665" y="1507"/>
                    </a:lnTo>
                    <a:lnTo>
                      <a:pt x="621" y="1474"/>
                    </a:lnTo>
                    <a:lnTo>
                      <a:pt x="536" y="1490"/>
                    </a:lnTo>
                    <a:lnTo>
                      <a:pt x="550" y="1454"/>
                    </a:lnTo>
                    <a:lnTo>
                      <a:pt x="347" y="1449"/>
                    </a:lnTo>
                    <a:lnTo>
                      <a:pt x="264" y="1465"/>
                    </a:lnTo>
                    <a:lnTo>
                      <a:pt x="185" y="1543"/>
                    </a:lnTo>
                    <a:lnTo>
                      <a:pt x="9" y="1460"/>
                    </a:lnTo>
                    <a:lnTo>
                      <a:pt x="137" y="1231"/>
                    </a:lnTo>
                    <a:lnTo>
                      <a:pt x="142" y="1117"/>
                    </a:lnTo>
                    <a:lnTo>
                      <a:pt x="223" y="910"/>
                    </a:lnTo>
                    <a:lnTo>
                      <a:pt x="65" y="727"/>
                    </a:lnTo>
                    <a:lnTo>
                      <a:pt x="13" y="572"/>
                    </a:lnTo>
                    <a:lnTo>
                      <a:pt x="0" y="354"/>
                    </a:lnTo>
                    <a:lnTo>
                      <a:pt x="74" y="210"/>
                    </a:lnTo>
                    <a:lnTo>
                      <a:pt x="187" y="107"/>
                    </a:lnTo>
                    <a:lnTo>
                      <a:pt x="206" y="30"/>
                    </a:lnTo>
                    <a:lnTo>
                      <a:pt x="288" y="38"/>
                    </a:lnTo>
                    <a:lnTo>
                      <a:pt x="243" y="0"/>
                    </a:lnTo>
                    <a:lnTo>
                      <a:pt x="715" y="166"/>
                    </a:lnTo>
                    <a:lnTo>
                      <a:pt x="893" y="333"/>
                    </a:lnTo>
                    <a:lnTo>
                      <a:pt x="953" y="34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16">
                <a:extLst>
                  <a:ext uri="{FF2B5EF4-FFF2-40B4-BE49-F238E27FC236}">
                    <a16:creationId xmlns:a16="http://schemas.microsoft.com/office/drawing/2014/main" id="{102BB002-0D6A-64C9-1C31-86622B33D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7" y="3523"/>
                <a:ext cx="67" cy="38"/>
              </a:xfrm>
              <a:custGeom>
                <a:avLst/>
                <a:gdLst>
                  <a:gd name="T0" fmla="*/ 157 w 268"/>
                  <a:gd name="T1" fmla="*/ 40 h 150"/>
                  <a:gd name="T2" fmla="*/ 255 w 268"/>
                  <a:gd name="T3" fmla="*/ 0 h 150"/>
                  <a:gd name="T4" fmla="*/ 268 w 268"/>
                  <a:gd name="T5" fmla="*/ 138 h 150"/>
                  <a:gd name="T6" fmla="*/ 182 w 268"/>
                  <a:gd name="T7" fmla="*/ 117 h 150"/>
                  <a:gd name="T8" fmla="*/ 144 w 268"/>
                  <a:gd name="T9" fmla="*/ 150 h 150"/>
                  <a:gd name="T10" fmla="*/ 92 w 268"/>
                  <a:gd name="T11" fmla="*/ 145 h 150"/>
                  <a:gd name="T12" fmla="*/ 33 w 268"/>
                  <a:gd name="T13" fmla="*/ 139 h 150"/>
                  <a:gd name="T14" fmla="*/ 0 w 268"/>
                  <a:gd name="T15" fmla="*/ 114 h 150"/>
                  <a:gd name="T16" fmla="*/ 95 w 268"/>
                  <a:gd name="T17" fmla="*/ 124 h 150"/>
                  <a:gd name="T18" fmla="*/ 157 w 268"/>
                  <a:gd name="T19" fmla="*/ 4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8" h="150">
                    <a:moveTo>
                      <a:pt x="157" y="40"/>
                    </a:moveTo>
                    <a:lnTo>
                      <a:pt x="255" y="0"/>
                    </a:lnTo>
                    <a:lnTo>
                      <a:pt x="268" y="138"/>
                    </a:lnTo>
                    <a:lnTo>
                      <a:pt x="182" y="117"/>
                    </a:lnTo>
                    <a:lnTo>
                      <a:pt x="144" y="150"/>
                    </a:lnTo>
                    <a:lnTo>
                      <a:pt x="92" y="145"/>
                    </a:lnTo>
                    <a:lnTo>
                      <a:pt x="33" y="139"/>
                    </a:lnTo>
                    <a:lnTo>
                      <a:pt x="0" y="114"/>
                    </a:lnTo>
                    <a:lnTo>
                      <a:pt x="95" y="124"/>
                    </a:lnTo>
                    <a:lnTo>
                      <a:pt x="157" y="4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17">
                <a:extLst>
                  <a:ext uri="{FF2B5EF4-FFF2-40B4-BE49-F238E27FC236}">
                    <a16:creationId xmlns:a16="http://schemas.microsoft.com/office/drawing/2014/main" id="{769A2A0D-21A0-6888-EC59-C69E6596D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" y="3523"/>
                <a:ext cx="307" cy="286"/>
              </a:xfrm>
              <a:custGeom>
                <a:avLst/>
                <a:gdLst>
                  <a:gd name="T0" fmla="*/ 9 w 1226"/>
                  <a:gd name="T1" fmla="*/ 435 h 1144"/>
                  <a:gd name="T2" fmla="*/ 56 w 1226"/>
                  <a:gd name="T3" fmla="*/ 344 h 1144"/>
                  <a:gd name="T4" fmla="*/ 121 w 1226"/>
                  <a:gd name="T5" fmla="*/ 313 h 1144"/>
                  <a:gd name="T6" fmla="*/ 321 w 1226"/>
                  <a:gd name="T7" fmla="*/ 392 h 1144"/>
                  <a:gd name="T8" fmla="*/ 387 w 1226"/>
                  <a:gd name="T9" fmla="*/ 462 h 1144"/>
                  <a:gd name="T10" fmla="*/ 354 w 1226"/>
                  <a:gd name="T11" fmla="*/ 475 h 1144"/>
                  <a:gd name="T12" fmla="*/ 435 w 1226"/>
                  <a:gd name="T13" fmla="*/ 490 h 1144"/>
                  <a:gd name="T14" fmla="*/ 454 w 1226"/>
                  <a:gd name="T15" fmla="*/ 451 h 1144"/>
                  <a:gd name="T16" fmla="*/ 491 w 1226"/>
                  <a:gd name="T17" fmla="*/ 455 h 1144"/>
                  <a:gd name="T18" fmla="*/ 540 w 1226"/>
                  <a:gd name="T19" fmla="*/ 360 h 1144"/>
                  <a:gd name="T20" fmla="*/ 588 w 1226"/>
                  <a:gd name="T21" fmla="*/ 336 h 1144"/>
                  <a:gd name="T22" fmla="*/ 609 w 1226"/>
                  <a:gd name="T23" fmla="*/ 271 h 1144"/>
                  <a:gd name="T24" fmla="*/ 548 w 1226"/>
                  <a:gd name="T25" fmla="*/ 248 h 1144"/>
                  <a:gd name="T26" fmla="*/ 527 w 1226"/>
                  <a:gd name="T27" fmla="*/ 162 h 1144"/>
                  <a:gd name="T28" fmla="*/ 541 w 1226"/>
                  <a:gd name="T29" fmla="*/ 105 h 1144"/>
                  <a:gd name="T30" fmla="*/ 654 w 1226"/>
                  <a:gd name="T31" fmla="*/ 0 h 1144"/>
                  <a:gd name="T32" fmla="*/ 773 w 1226"/>
                  <a:gd name="T33" fmla="*/ 92 h 1144"/>
                  <a:gd name="T34" fmla="*/ 788 w 1226"/>
                  <a:gd name="T35" fmla="*/ 239 h 1144"/>
                  <a:gd name="T36" fmla="*/ 838 w 1226"/>
                  <a:gd name="T37" fmla="*/ 346 h 1144"/>
                  <a:gd name="T38" fmla="*/ 1052 w 1226"/>
                  <a:gd name="T39" fmla="*/ 394 h 1144"/>
                  <a:gd name="T40" fmla="*/ 1097 w 1226"/>
                  <a:gd name="T41" fmla="*/ 477 h 1144"/>
                  <a:gd name="T42" fmla="*/ 1226 w 1226"/>
                  <a:gd name="T43" fmla="*/ 518 h 1144"/>
                  <a:gd name="T44" fmla="*/ 943 w 1226"/>
                  <a:gd name="T45" fmla="*/ 540 h 1144"/>
                  <a:gd name="T46" fmla="*/ 677 w 1226"/>
                  <a:gd name="T47" fmla="*/ 634 h 1144"/>
                  <a:gd name="T48" fmla="*/ 547 w 1226"/>
                  <a:gd name="T49" fmla="*/ 596 h 1144"/>
                  <a:gd name="T50" fmla="*/ 520 w 1226"/>
                  <a:gd name="T51" fmla="*/ 539 h 1144"/>
                  <a:gd name="T52" fmla="*/ 503 w 1226"/>
                  <a:gd name="T53" fmla="*/ 569 h 1144"/>
                  <a:gd name="T54" fmla="*/ 432 w 1226"/>
                  <a:gd name="T55" fmla="*/ 567 h 1144"/>
                  <a:gd name="T56" fmla="*/ 431 w 1226"/>
                  <a:gd name="T57" fmla="*/ 673 h 1144"/>
                  <a:gd name="T58" fmla="*/ 483 w 1226"/>
                  <a:gd name="T59" fmla="*/ 773 h 1144"/>
                  <a:gd name="T60" fmla="*/ 491 w 1226"/>
                  <a:gd name="T61" fmla="*/ 940 h 1144"/>
                  <a:gd name="T62" fmla="*/ 378 w 1226"/>
                  <a:gd name="T63" fmla="*/ 1072 h 1144"/>
                  <a:gd name="T64" fmla="*/ 203 w 1226"/>
                  <a:gd name="T65" fmla="*/ 1144 h 1144"/>
                  <a:gd name="T66" fmla="*/ 191 w 1226"/>
                  <a:gd name="T67" fmla="*/ 1092 h 1144"/>
                  <a:gd name="T68" fmla="*/ 73 w 1226"/>
                  <a:gd name="T69" fmla="*/ 919 h 1144"/>
                  <a:gd name="T70" fmla="*/ 60 w 1226"/>
                  <a:gd name="T71" fmla="*/ 689 h 1144"/>
                  <a:gd name="T72" fmla="*/ 0 w 1226"/>
                  <a:gd name="T73" fmla="*/ 502 h 1144"/>
                  <a:gd name="T74" fmla="*/ 9 w 1226"/>
                  <a:gd name="T75" fmla="*/ 435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26" h="1144">
                    <a:moveTo>
                      <a:pt x="9" y="435"/>
                    </a:moveTo>
                    <a:lnTo>
                      <a:pt x="56" y="344"/>
                    </a:lnTo>
                    <a:lnTo>
                      <a:pt x="121" y="313"/>
                    </a:lnTo>
                    <a:lnTo>
                      <a:pt x="321" y="392"/>
                    </a:lnTo>
                    <a:lnTo>
                      <a:pt x="387" y="462"/>
                    </a:lnTo>
                    <a:lnTo>
                      <a:pt x="354" y="475"/>
                    </a:lnTo>
                    <a:lnTo>
                      <a:pt x="435" y="490"/>
                    </a:lnTo>
                    <a:lnTo>
                      <a:pt x="454" y="451"/>
                    </a:lnTo>
                    <a:lnTo>
                      <a:pt x="491" y="455"/>
                    </a:lnTo>
                    <a:lnTo>
                      <a:pt x="540" y="360"/>
                    </a:lnTo>
                    <a:lnTo>
                      <a:pt x="588" y="336"/>
                    </a:lnTo>
                    <a:lnTo>
                      <a:pt x="609" y="271"/>
                    </a:lnTo>
                    <a:lnTo>
                      <a:pt x="548" y="248"/>
                    </a:lnTo>
                    <a:lnTo>
                      <a:pt x="527" y="162"/>
                    </a:lnTo>
                    <a:lnTo>
                      <a:pt x="541" y="105"/>
                    </a:lnTo>
                    <a:lnTo>
                      <a:pt x="654" y="0"/>
                    </a:lnTo>
                    <a:lnTo>
                      <a:pt x="773" y="92"/>
                    </a:lnTo>
                    <a:lnTo>
                      <a:pt x="788" y="239"/>
                    </a:lnTo>
                    <a:lnTo>
                      <a:pt x="838" y="346"/>
                    </a:lnTo>
                    <a:lnTo>
                      <a:pt x="1052" y="394"/>
                    </a:lnTo>
                    <a:lnTo>
                      <a:pt x="1097" y="477"/>
                    </a:lnTo>
                    <a:lnTo>
                      <a:pt x="1226" y="518"/>
                    </a:lnTo>
                    <a:lnTo>
                      <a:pt x="943" y="540"/>
                    </a:lnTo>
                    <a:lnTo>
                      <a:pt x="677" y="634"/>
                    </a:lnTo>
                    <a:lnTo>
                      <a:pt x="547" y="596"/>
                    </a:lnTo>
                    <a:lnTo>
                      <a:pt x="520" y="539"/>
                    </a:lnTo>
                    <a:lnTo>
                      <a:pt x="503" y="569"/>
                    </a:lnTo>
                    <a:lnTo>
                      <a:pt x="432" y="567"/>
                    </a:lnTo>
                    <a:lnTo>
                      <a:pt x="431" y="673"/>
                    </a:lnTo>
                    <a:lnTo>
                      <a:pt x="483" y="773"/>
                    </a:lnTo>
                    <a:lnTo>
                      <a:pt x="491" y="940"/>
                    </a:lnTo>
                    <a:lnTo>
                      <a:pt x="378" y="1072"/>
                    </a:lnTo>
                    <a:lnTo>
                      <a:pt x="203" y="1144"/>
                    </a:lnTo>
                    <a:lnTo>
                      <a:pt x="191" y="1092"/>
                    </a:lnTo>
                    <a:lnTo>
                      <a:pt x="73" y="919"/>
                    </a:lnTo>
                    <a:lnTo>
                      <a:pt x="60" y="689"/>
                    </a:lnTo>
                    <a:lnTo>
                      <a:pt x="0" y="502"/>
                    </a:lnTo>
                    <a:lnTo>
                      <a:pt x="9" y="43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18">
                <a:extLst>
                  <a:ext uri="{FF2B5EF4-FFF2-40B4-BE49-F238E27FC236}">
                    <a16:creationId xmlns:a16="http://schemas.microsoft.com/office/drawing/2014/main" id="{EBF50E57-757A-4626-815B-90535B852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" y="3523"/>
                <a:ext cx="255" cy="310"/>
              </a:xfrm>
              <a:custGeom>
                <a:avLst/>
                <a:gdLst>
                  <a:gd name="T0" fmla="*/ 727 w 1017"/>
                  <a:gd name="T1" fmla="*/ 340 h 1240"/>
                  <a:gd name="T2" fmla="*/ 691 w 1017"/>
                  <a:gd name="T3" fmla="*/ 373 h 1240"/>
                  <a:gd name="T4" fmla="*/ 703 w 1017"/>
                  <a:gd name="T5" fmla="*/ 422 h 1240"/>
                  <a:gd name="T6" fmla="*/ 801 w 1017"/>
                  <a:gd name="T7" fmla="*/ 451 h 1240"/>
                  <a:gd name="T8" fmla="*/ 699 w 1017"/>
                  <a:gd name="T9" fmla="*/ 546 h 1240"/>
                  <a:gd name="T10" fmla="*/ 731 w 1017"/>
                  <a:gd name="T11" fmla="*/ 589 h 1240"/>
                  <a:gd name="T12" fmla="*/ 817 w 1017"/>
                  <a:gd name="T13" fmla="*/ 561 h 1240"/>
                  <a:gd name="T14" fmla="*/ 801 w 1017"/>
                  <a:gd name="T15" fmla="*/ 669 h 1240"/>
                  <a:gd name="T16" fmla="*/ 872 w 1017"/>
                  <a:gd name="T17" fmla="*/ 673 h 1240"/>
                  <a:gd name="T18" fmla="*/ 1017 w 1017"/>
                  <a:gd name="T19" fmla="*/ 1037 h 1240"/>
                  <a:gd name="T20" fmla="*/ 984 w 1017"/>
                  <a:gd name="T21" fmla="*/ 1141 h 1240"/>
                  <a:gd name="T22" fmla="*/ 905 w 1017"/>
                  <a:gd name="T23" fmla="*/ 1240 h 1240"/>
                  <a:gd name="T24" fmla="*/ 856 w 1017"/>
                  <a:gd name="T25" fmla="*/ 1240 h 1240"/>
                  <a:gd name="T26" fmla="*/ 817 w 1017"/>
                  <a:gd name="T27" fmla="*/ 1184 h 1240"/>
                  <a:gd name="T28" fmla="*/ 887 w 1017"/>
                  <a:gd name="T29" fmla="*/ 1074 h 1240"/>
                  <a:gd name="T30" fmla="*/ 805 w 1017"/>
                  <a:gd name="T31" fmla="*/ 1107 h 1240"/>
                  <a:gd name="T32" fmla="*/ 756 w 1017"/>
                  <a:gd name="T33" fmla="*/ 1058 h 1240"/>
                  <a:gd name="T34" fmla="*/ 711 w 1017"/>
                  <a:gd name="T35" fmla="*/ 1080 h 1240"/>
                  <a:gd name="T36" fmla="*/ 595 w 1017"/>
                  <a:gd name="T37" fmla="*/ 1027 h 1240"/>
                  <a:gd name="T38" fmla="*/ 491 w 1017"/>
                  <a:gd name="T39" fmla="*/ 1029 h 1240"/>
                  <a:gd name="T40" fmla="*/ 387 w 1017"/>
                  <a:gd name="T41" fmla="*/ 1096 h 1240"/>
                  <a:gd name="T42" fmla="*/ 342 w 1017"/>
                  <a:gd name="T43" fmla="*/ 1057 h 1240"/>
                  <a:gd name="T44" fmla="*/ 345 w 1017"/>
                  <a:gd name="T45" fmla="*/ 1003 h 1240"/>
                  <a:gd name="T46" fmla="*/ 305 w 1017"/>
                  <a:gd name="T47" fmla="*/ 965 h 1240"/>
                  <a:gd name="T48" fmla="*/ 354 w 1017"/>
                  <a:gd name="T49" fmla="*/ 873 h 1240"/>
                  <a:gd name="T50" fmla="*/ 419 w 1017"/>
                  <a:gd name="T51" fmla="*/ 824 h 1240"/>
                  <a:gd name="T52" fmla="*/ 513 w 1017"/>
                  <a:gd name="T53" fmla="*/ 889 h 1240"/>
                  <a:gd name="T54" fmla="*/ 574 w 1017"/>
                  <a:gd name="T55" fmla="*/ 852 h 1240"/>
                  <a:gd name="T56" fmla="*/ 491 w 1017"/>
                  <a:gd name="T57" fmla="*/ 762 h 1240"/>
                  <a:gd name="T58" fmla="*/ 493 w 1017"/>
                  <a:gd name="T59" fmla="*/ 717 h 1240"/>
                  <a:gd name="T60" fmla="*/ 459 w 1017"/>
                  <a:gd name="T61" fmla="*/ 739 h 1240"/>
                  <a:gd name="T62" fmla="*/ 323 w 1017"/>
                  <a:gd name="T63" fmla="*/ 718 h 1240"/>
                  <a:gd name="T64" fmla="*/ 175 w 1017"/>
                  <a:gd name="T65" fmla="*/ 584 h 1240"/>
                  <a:gd name="T66" fmla="*/ 93 w 1017"/>
                  <a:gd name="T67" fmla="*/ 429 h 1240"/>
                  <a:gd name="T68" fmla="*/ 118 w 1017"/>
                  <a:gd name="T69" fmla="*/ 350 h 1240"/>
                  <a:gd name="T70" fmla="*/ 0 w 1017"/>
                  <a:gd name="T71" fmla="*/ 206 h 1240"/>
                  <a:gd name="T72" fmla="*/ 6 w 1017"/>
                  <a:gd name="T73" fmla="*/ 94 h 1240"/>
                  <a:gd name="T74" fmla="*/ 98 w 1017"/>
                  <a:gd name="T75" fmla="*/ 17 h 1240"/>
                  <a:gd name="T76" fmla="*/ 191 w 1017"/>
                  <a:gd name="T77" fmla="*/ 0 h 1240"/>
                  <a:gd name="T78" fmla="*/ 517 w 1017"/>
                  <a:gd name="T79" fmla="*/ 191 h 1240"/>
                  <a:gd name="T80" fmla="*/ 651 w 1017"/>
                  <a:gd name="T81" fmla="*/ 361 h 1240"/>
                  <a:gd name="T82" fmla="*/ 832 w 1017"/>
                  <a:gd name="T83" fmla="*/ 259 h 1240"/>
                  <a:gd name="T84" fmla="*/ 866 w 1017"/>
                  <a:gd name="T85" fmla="*/ 303 h 1240"/>
                  <a:gd name="T86" fmla="*/ 813 w 1017"/>
                  <a:gd name="T87" fmla="*/ 317 h 1240"/>
                  <a:gd name="T88" fmla="*/ 826 w 1017"/>
                  <a:gd name="T89" fmla="*/ 366 h 1240"/>
                  <a:gd name="T90" fmla="*/ 771 w 1017"/>
                  <a:gd name="T91" fmla="*/ 385 h 1240"/>
                  <a:gd name="T92" fmla="*/ 727 w 1017"/>
                  <a:gd name="T93" fmla="*/ 340 h 1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7" h="1240">
                    <a:moveTo>
                      <a:pt x="727" y="340"/>
                    </a:moveTo>
                    <a:lnTo>
                      <a:pt x="691" y="373"/>
                    </a:lnTo>
                    <a:lnTo>
                      <a:pt x="703" y="422"/>
                    </a:lnTo>
                    <a:lnTo>
                      <a:pt x="801" y="451"/>
                    </a:lnTo>
                    <a:lnTo>
                      <a:pt x="699" y="546"/>
                    </a:lnTo>
                    <a:lnTo>
                      <a:pt x="731" y="589"/>
                    </a:lnTo>
                    <a:lnTo>
                      <a:pt x="817" y="561"/>
                    </a:lnTo>
                    <a:lnTo>
                      <a:pt x="801" y="669"/>
                    </a:lnTo>
                    <a:lnTo>
                      <a:pt x="872" y="673"/>
                    </a:lnTo>
                    <a:lnTo>
                      <a:pt x="1017" y="1037"/>
                    </a:lnTo>
                    <a:lnTo>
                      <a:pt x="984" y="1141"/>
                    </a:lnTo>
                    <a:lnTo>
                      <a:pt x="905" y="1240"/>
                    </a:lnTo>
                    <a:lnTo>
                      <a:pt x="856" y="1240"/>
                    </a:lnTo>
                    <a:lnTo>
                      <a:pt x="817" y="1184"/>
                    </a:lnTo>
                    <a:lnTo>
                      <a:pt x="887" y="1074"/>
                    </a:lnTo>
                    <a:lnTo>
                      <a:pt x="805" y="1107"/>
                    </a:lnTo>
                    <a:lnTo>
                      <a:pt x="756" y="1058"/>
                    </a:lnTo>
                    <a:lnTo>
                      <a:pt x="711" y="1080"/>
                    </a:lnTo>
                    <a:lnTo>
                      <a:pt x="595" y="1027"/>
                    </a:lnTo>
                    <a:lnTo>
                      <a:pt x="491" y="1029"/>
                    </a:lnTo>
                    <a:lnTo>
                      <a:pt x="387" y="1096"/>
                    </a:lnTo>
                    <a:lnTo>
                      <a:pt x="342" y="1057"/>
                    </a:lnTo>
                    <a:lnTo>
                      <a:pt x="345" y="1003"/>
                    </a:lnTo>
                    <a:lnTo>
                      <a:pt x="305" y="965"/>
                    </a:lnTo>
                    <a:lnTo>
                      <a:pt x="354" y="873"/>
                    </a:lnTo>
                    <a:lnTo>
                      <a:pt x="419" y="824"/>
                    </a:lnTo>
                    <a:lnTo>
                      <a:pt x="513" y="889"/>
                    </a:lnTo>
                    <a:lnTo>
                      <a:pt x="574" y="852"/>
                    </a:lnTo>
                    <a:lnTo>
                      <a:pt x="491" y="762"/>
                    </a:lnTo>
                    <a:lnTo>
                      <a:pt x="493" y="717"/>
                    </a:lnTo>
                    <a:lnTo>
                      <a:pt x="459" y="739"/>
                    </a:lnTo>
                    <a:lnTo>
                      <a:pt x="323" y="718"/>
                    </a:lnTo>
                    <a:lnTo>
                      <a:pt x="175" y="584"/>
                    </a:lnTo>
                    <a:lnTo>
                      <a:pt x="93" y="429"/>
                    </a:lnTo>
                    <a:lnTo>
                      <a:pt x="118" y="350"/>
                    </a:lnTo>
                    <a:lnTo>
                      <a:pt x="0" y="206"/>
                    </a:lnTo>
                    <a:lnTo>
                      <a:pt x="6" y="94"/>
                    </a:lnTo>
                    <a:lnTo>
                      <a:pt x="98" y="17"/>
                    </a:lnTo>
                    <a:lnTo>
                      <a:pt x="191" y="0"/>
                    </a:lnTo>
                    <a:lnTo>
                      <a:pt x="517" y="191"/>
                    </a:lnTo>
                    <a:lnTo>
                      <a:pt x="651" y="361"/>
                    </a:lnTo>
                    <a:lnTo>
                      <a:pt x="832" y="259"/>
                    </a:lnTo>
                    <a:lnTo>
                      <a:pt x="866" y="303"/>
                    </a:lnTo>
                    <a:lnTo>
                      <a:pt x="813" y="317"/>
                    </a:lnTo>
                    <a:lnTo>
                      <a:pt x="826" y="366"/>
                    </a:lnTo>
                    <a:lnTo>
                      <a:pt x="771" y="385"/>
                    </a:lnTo>
                    <a:lnTo>
                      <a:pt x="727" y="34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9">
                <a:extLst>
                  <a:ext uri="{FF2B5EF4-FFF2-40B4-BE49-F238E27FC236}">
                    <a16:creationId xmlns:a16="http://schemas.microsoft.com/office/drawing/2014/main" id="{6F66BAF4-1D6D-C74A-DC81-2DE71F745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3523"/>
                <a:ext cx="70" cy="70"/>
              </a:xfrm>
              <a:custGeom>
                <a:avLst/>
                <a:gdLst>
                  <a:gd name="T0" fmla="*/ 111 w 279"/>
                  <a:gd name="T1" fmla="*/ 280 h 280"/>
                  <a:gd name="T2" fmla="*/ 47 w 279"/>
                  <a:gd name="T3" fmla="*/ 256 h 280"/>
                  <a:gd name="T4" fmla="*/ 14 w 279"/>
                  <a:gd name="T5" fmla="*/ 202 h 280"/>
                  <a:gd name="T6" fmla="*/ 0 w 279"/>
                  <a:gd name="T7" fmla="*/ 155 h 280"/>
                  <a:gd name="T8" fmla="*/ 42 w 279"/>
                  <a:gd name="T9" fmla="*/ 60 h 280"/>
                  <a:gd name="T10" fmla="*/ 80 w 279"/>
                  <a:gd name="T11" fmla="*/ 56 h 280"/>
                  <a:gd name="T12" fmla="*/ 76 w 279"/>
                  <a:gd name="T13" fmla="*/ 15 h 280"/>
                  <a:gd name="T14" fmla="*/ 111 w 279"/>
                  <a:gd name="T15" fmla="*/ 0 h 280"/>
                  <a:gd name="T16" fmla="*/ 195 w 279"/>
                  <a:gd name="T17" fmla="*/ 33 h 280"/>
                  <a:gd name="T18" fmla="*/ 271 w 279"/>
                  <a:gd name="T19" fmla="*/ 126 h 280"/>
                  <a:gd name="T20" fmla="*/ 279 w 279"/>
                  <a:gd name="T21" fmla="*/ 175 h 280"/>
                  <a:gd name="T22" fmla="*/ 176 w 279"/>
                  <a:gd name="T23" fmla="*/ 271 h 280"/>
                  <a:gd name="T24" fmla="*/ 111 w 279"/>
                  <a:gd name="T25" fmla="*/ 28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9" h="280">
                    <a:moveTo>
                      <a:pt x="111" y="280"/>
                    </a:moveTo>
                    <a:lnTo>
                      <a:pt x="47" y="256"/>
                    </a:lnTo>
                    <a:lnTo>
                      <a:pt x="14" y="202"/>
                    </a:lnTo>
                    <a:lnTo>
                      <a:pt x="0" y="155"/>
                    </a:lnTo>
                    <a:lnTo>
                      <a:pt x="42" y="60"/>
                    </a:lnTo>
                    <a:lnTo>
                      <a:pt x="80" y="56"/>
                    </a:lnTo>
                    <a:lnTo>
                      <a:pt x="76" y="15"/>
                    </a:lnTo>
                    <a:lnTo>
                      <a:pt x="111" y="0"/>
                    </a:lnTo>
                    <a:lnTo>
                      <a:pt x="195" y="33"/>
                    </a:lnTo>
                    <a:lnTo>
                      <a:pt x="271" y="126"/>
                    </a:lnTo>
                    <a:lnTo>
                      <a:pt x="279" y="175"/>
                    </a:lnTo>
                    <a:lnTo>
                      <a:pt x="176" y="271"/>
                    </a:lnTo>
                    <a:lnTo>
                      <a:pt x="111" y="28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20">
                <a:extLst>
                  <a:ext uri="{FF2B5EF4-FFF2-40B4-BE49-F238E27FC236}">
                    <a16:creationId xmlns:a16="http://schemas.microsoft.com/office/drawing/2014/main" id="{AFBC857A-4305-0A58-4A76-1FA9B6D7A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3523"/>
                <a:ext cx="208" cy="348"/>
              </a:xfrm>
              <a:custGeom>
                <a:avLst/>
                <a:gdLst>
                  <a:gd name="T0" fmla="*/ 834 w 834"/>
                  <a:gd name="T1" fmla="*/ 362 h 1391"/>
                  <a:gd name="T2" fmla="*/ 637 w 834"/>
                  <a:gd name="T3" fmla="*/ 246 h 1391"/>
                  <a:gd name="T4" fmla="*/ 546 w 834"/>
                  <a:gd name="T5" fmla="*/ 232 h 1391"/>
                  <a:gd name="T6" fmla="*/ 495 w 834"/>
                  <a:gd name="T7" fmla="*/ 285 h 1391"/>
                  <a:gd name="T8" fmla="*/ 365 w 834"/>
                  <a:gd name="T9" fmla="*/ 232 h 1391"/>
                  <a:gd name="T10" fmla="*/ 338 w 834"/>
                  <a:gd name="T11" fmla="*/ 129 h 1391"/>
                  <a:gd name="T12" fmla="*/ 248 w 834"/>
                  <a:gd name="T13" fmla="*/ 12 h 1391"/>
                  <a:gd name="T14" fmla="*/ 194 w 834"/>
                  <a:gd name="T15" fmla="*/ 0 h 1391"/>
                  <a:gd name="T16" fmla="*/ 118 w 834"/>
                  <a:gd name="T17" fmla="*/ 129 h 1391"/>
                  <a:gd name="T18" fmla="*/ 52 w 834"/>
                  <a:gd name="T19" fmla="*/ 183 h 1391"/>
                  <a:gd name="T20" fmla="*/ 25 w 834"/>
                  <a:gd name="T21" fmla="*/ 220 h 1391"/>
                  <a:gd name="T22" fmla="*/ 12 w 834"/>
                  <a:gd name="T23" fmla="*/ 339 h 1391"/>
                  <a:gd name="T24" fmla="*/ 0 w 834"/>
                  <a:gd name="T25" fmla="*/ 362 h 1391"/>
                  <a:gd name="T26" fmla="*/ 78 w 834"/>
                  <a:gd name="T27" fmla="*/ 389 h 1391"/>
                  <a:gd name="T28" fmla="*/ 155 w 834"/>
                  <a:gd name="T29" fmla="*/ 429 h 1391"/>
                  <a:gd name="T30" fmla="*/ 248 w 834"/>
                  <a:gd name="T31" fmla="*/ 429 h 1391"/>
                  <a:gd name="T32" fmla="*/ 273 w 834"/>
                  <a:gd name="T33" fmla="*/ 571 h 1391"/>
                  <a:gd name="T34" fmla="*/ 273 w 834"/>
                  <a:gd name="T35" fmla="*/ 754 h 1391"/>
                  <a:gd name="T36" fmla="*/ 338 w 834"/>
                  <a:gd name="T37" fmla="*/ 869 h 1391"/>
                  <a:gd name="T38" fmla="*/ 418 w 834"/>
                  <a:gd name="T39" fmla="*/ 962 h 1391"/>
                  <a:gd name="T40" fmla="*/ 444 w 834"/>
                  <a:gd name="T41" fmla="*/ 1104 h 1391"/>
                  <a:gd name="T42" fmla="*/ 365 w 834"/>
                  <a:gd name="T43" fmla="*/ 1143 h 1391"/>
                  <a:gd name="T44" fmla="*/ 248 w 834"/>
                  <a:gd name="T45" fmla="*/ 1053 h 1391"/>
                  <a:gd name="T46" fmla="*/ 248 w 834"/>
                  <a:gd name="T47" fmla="*/ 974 h 1391"/>
                  <a:gd name="T48" fmla="*/ 65 w 834"/>
                  <a:gd name="T49" fmla="*/ 948 h 1391"/>
                  <a:gd name="T50" fmla="*/ 118 w 834"/>
                  <a:gd name="T51" fmla="*/ 999 h 1391"/>
                  <a:gd name="T52" fmla="*/ 167 w 834"/>
                  <a:gd name="T53" fmla="*/ 1104 h 1391"/>
                  <a:gd name="T54" fmla="*/ 248 w 834"/>
                  <a:gd name="T55" fmla="*/ 1104 h 1391"/>
                  <a:gd name="T56" fmla="*/ 235 w 834"/>
                  <a:gd name="T57" fmla="*/ 1168 h 1391"/>
                  <a:gd name="T58" fmla="*/ 155 w 834"/>
                  <a:gd name="T59" fmla="*/ 1234 h 1391"/>
                  <a:gd name="T60" fmla="*/ 273 w 834"/>
                  <a:gd name="T61" fmla="*/ 1234 h 1391"/>
                  <a:gd name="T62" fmla="*/ 273 w 834"/>
                  <a:gd name="T63" fmla="*/ 1325 h 1391"/>
                  <a:gd name="T64" fmla="*/ 338 w 834"/>
                  <a:gd name="T65" fmla="*/ 1325 h 1391"/>
                  <a:gd name="T66" fmla="*/ 365 w 834"/>
                  <a:gd name="T67" fmla="*/ 1379 h 1391"/>
                  <a:gd name="T68" fmla="*/ 470 w 834"/>
                  <a:gd name="T69" fmla="*/ 1391 h 1391"/>
                  <a:gd name="T70" fmla="*/ 481 w 834"/>
                  <a:gd name="T71" fmla="*/ 1311 h 1391"/>
                  <a:gd name="T72" fmla="*/ 574 w 834"/>
                  <a:gd name="T73" fmla="*/ 1311 h 1391"/>
                  <a:gd name="T74" fmla="*/ 637 w 834"/>
                  <a:gd name="T75" fmla="*/ 1379 h 1391"/>
                  <a:gd name="T76" fmla="*/ 637 w 834"/>
                  <a:gd name="T77" fmla="*/ 1325 h 1391"/>
                  <a:gd name="T78" fmla="*/ 600 w 834"/>
                  <a:gd name="T79" fmla="*/ 1260 h 1391"/>
                  <a:gd name="T80" fmla="*/ 546 w 834"/>
                  <a:gd name="T81" fmla="*/ 1195 h 1391"/>
                  <a:gd name="T82" fmla="*/ 586 w 834"/>
                  <a:gd name="T83" fmla="*/ 1118 h 1391"/>
                  <a:gd name="T84" fmla="*/ 651 w 834"/>
                  <a:gd name="T85" fmla="*/ 1053 h 1391"/>
                  <a:gd name="T86" fmla="*/ 651 w 834"/>
                  <a:gd name="T87" fmla="*/ 974 h 1391"/>
                  <a:gd name="T88" fmla="*/ 718 w 834"/>
                  <a:gd name="T89" fmla="*/ 948 h 1391"/>
                  <a:gd name="T90" fmla="*/ 755 w 834"/>
                  <a:gd name="T91" fmla="*/ 883 h 1391"/>
                  <a:gd name="T92" fmla="*/ 651 w 834"/>
                  <a:gd name="T93" fmla="*/ 754 h 1391"/>
                  <a:gd name="T94" fmla="*/ 625 w 834"/>
                  <a:gd name="T95" fmla="*/ 674 h 1391"/>
                  <a:gd name="T96" fmla="*/ 703 w 834"/>
                  <a:gd name="T97" fmla="*/ 584 h 1391"/>
                  <a:gd name="T98" fmla="*/ 834 w 834"/>
                  <a:gd name="T99" fmla="*/ 469 h 1391"/>
                  <a:gd name="T100" fmla="*/ 834 w 834"/>
                  <a:gd name="T101" fmla="*/ 362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34" h="1391">
                    <a:moveTo>
                      <a:pt x="834" y="362"/>
                    </a:moveTo>
                    <a:lnTo>
                      <a:pt x="637" y="246"/>
                    </a:lnTo>
                    <a:lnTo>
                      <a:pt x="546" y="232"/>
                    </a:lnTo>
                    <a:lnTo>
                      <a:pt x="495" y="285"/>
                    </a:lnTo>
                    <a:lnTo>
                      <a:pt x="365" y="232"/>
                    </a:lnTo>
                    <a:lnTo>
                      <a:pt x="338" y="129"/>
                    </a:lnTo>
                    <a:lnTo>
                      <a:pt x="248" y="12"/>
                    </a:lnTo>
                    <a:lnTo>
                      <a:pt x="194" y="0"/>
                    </a:lnTo>
                    <a:lnTo>
                      <a:pt x="118" y="129"/>
                    </a:lnTo>
                    <a:lnTo>
                      <a:pt x="52" y="183"/>
                    </a:lnTo>
                    <a:lnTo>
                      <a:pt x="25" y="220"/>
                    </a:lnTo>
                    <a:lnTo>
                      <a:pt x="12" y="339"/>
                    </a:lnTo>
                    <a:lnTo>
                      <a:pt x="0" y="362"/>
                    </a:lnTo>
                    <a:lnTo>
                      <a:pt x="78" y="389"/>
                    </a:lnTo>
                    <a:lnTo>
                      <a:pt x="155" y="429"/>
                    </a:lnTo>
                    <a:lnTo>
                      <a:pt x="248" y="429"/>
                    </a:lnTo>
                    <a:lnTo>
                      <a:pt x="273" y="571"/>
                    </a:lnTo>
                    <a:lnTo>
                      <a:pt x="273" y="754"/>
                    </a:lnTo>
                    <a:lnTo>
                      <a:pt x="338" y="869"/>
                    </a:lnTo>
                    <a:lnTo>
                      <a:pt x="418" y="962"/>
                    </a:lnTo>
                    <a:lnTo>
                      <a:pt x="444" y="1104"/>
                    </a:lnTo>
                    <a:lnTo>
                      <a:pt x="365" y="1143"/>
                    </a:lnTo>
                    <a:lnTo>
                      <a:pt x="248" y="1053"/>
                    </a:lnTo>
                    <a:lnTo>
                      <a:pt x="248" y="974"/>
                    </a:lnTo>
                    <a:lnTo>
                      <a:pt x="65" y="948"/>
                    </a:lnTo>
                    <a:lnTo>
                      <a:pt x="118" y="999"/>
                    </a:lnTo>
                    <a:lnTo>
                      <a:pt x="167" y="1104"/>
                    </a:lnTo>
                    <a:lnTo>
                      <a:pt x="248" y="1104"/>
                    </a:lnTo>
                    <a:lnTo>
                      <a:pt x="235" y="1168"/>
                    </a:lnTo>
                    <a:lnTo>
                      <a:pt x="155" y="1234"/>
                    </a:lnTo>
                    <a:lnTo>
                      <a:pt x="273" y="1234"/>
                    </a:lnTo>
                    <a:lnTo>
                      <a:pt x="273" y="1325"/>
                    </a:lnTo>
                    <a:lnTo>
                      <a:pt x="338" y="1325"/>
                    </a:lnTo>
                    <a:lnTo>
                      <a:pt x="365" y="1379"/>
                    </a:lnTo>
                    <a:lnTo>
                      <a:pt x="470" y="1391"/>
                    </a:lnTo>
                    <a:lnTo>
                      <a:pt x="481" y="1311"/>
                    </a:lnTo>
                    <a:lnTo>
                      <a:pt x="574" y="1311"/>
                    </a:lnTo>
                    <a:lnTo>
                      <a:pt x="637" y="1379"/>
                    </a:lnTo>
                    <a:lnTo>
                      <a:pt x="637" y="1325"/>
                    </a:lnTo>
                    <a:lnTo>
                      <a:pt x="600" y="1260"/>
                    </a:lnTo>
                    <a:lnTo>
                      <a:pt x="546" y="1195"/>
                    </a:lnTo>
                    <a:lnTo>
                      <a:pt x="586" y="1118"/>
                    </a:lnTo>
                    <a:lnTo>
                      <a:pt x="651" y="1053"/>
                    </a:lnTo>
                    <a:lnTo>
                      <a:pt x="651" y="974"/>
                    </a:lnTo>
                    <a:lnTo>
                      <a:pt x="718" y="948"/>
                    </a:lnTo>
                    <a:lnTo>
                      <a:pt x="755" y="883"/>
                    </a:lnTo>
                    <a:lnTo>
                      <a:pt x="651" y="754"/>
                    </a:lnTo>
                    <a:lnTo>
                      <a:pt x="625" y="674"/>
                    </a:lnTo>
                    <a:lnTo>
                      <a:pt x="703" y="584"/>
                    </a:lnTo>
                    <a:lnTo>
                      <a:pt x="834" y="469"/>
                    </a:lnTo>
                    <a:lnTo>
                      <a:pt x="834" y="36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21">
                <a:extLst>
                  <a:ext uri="{FF2B5EF4-FFF2-40B4-BE49-F238E27FC236}">
                    <a16:creationId xmlns:a16="http://schemas.microsoft.com/office/drawing/2014/main" id="{01D24E3E-D8B1-6A78-C950-EBF61EB6E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2" y="733"/>
                <a:ext cx="422" cy="347"/>
              </a:xfrm>
              <a:custGeom>
                <a:avLst/>
                <a:gdLst>
                  <a:gd name="T0" fmla="*/ 450 w 1691"/>
                  <a:gd name="T1" fmla="*/ 56 h 1390"/>
                  <a:gd name="T2" fmla="*/ 380 w 1691"/>
                  <a:gd name="T3" fmla="*/ 38 h 1390"/>
                  <a:gd name="T4" fmla="*/ 268 w 1691"/>
                  <a:gd name="T5" fmla="*/ 15 h 1390"/>
                  <a:gd name="T6" fmla="*/ 191 w 1691"/>
                  <a:gd name="T7" fmla="*/ 89 h 1390"/>
                  <a:gd name="T8" fmla="*/ 89 w 1691"/>
                  <a:gd name="T9" fmla="*/ 91 h 1390"/>
                  <a:gd name="T10" fmla="*/ 51 w 1691"/>
                  <a:gd name="T11" fmla="*/ 35 h 1390"/>
                  <a:gd name="T12" fmla="*/ 41 w 1691"/>
                  <a:gd name="T13" fmla="*/ 120 h 1390"/>
                  <a:gd name="T14" fmla="*/ 61 w 1691"/>
                  <a:gd name="T15" fmla="*/ 245 h 1390"/>
                  <a:gd name="T16" fmla="*/ 136 w 1691"/>
                  <a:gd name="T17" fmla="*/ 399 h 1390"/>
                  <a:gd name="T18" fmla="*/ 137 w 1691"/>
                  <a:gd name="T19" fmla="*/ 509 h 1390"/>
                  <a:gd name="T20" fmla="*/ 61 w 1691"/>
                  <a:gd name="T21" fmla="*/ 608 h 1390"/>
                  <a:gd name="T22" fmla="*/ 166 w 1691"/>
                  <a:gd name="T23" fmla="*/ 733 h 1390"/>
                  <a:gd name="T24" fmla="*/ 270 w 1691"/>
                  <a:gd name="T25" fmla="*/ 842 h 1390"/>
                  <a:gd name="T26" fmla="*/ 442 w 1691"/>
                  <a:gd name="T27" fmla="*/ 886 h 1390"/>
                  <a:gd name="T28" fmla="*/ 445 w 1691"/>
                  <a:gd name="T29" fmla="*/ 1004 h 1390"/>
                  <a:gd name="T30" fmla="*/ 559 w 1691"/>
                  <a:gd name="T31" fmla="*/ 1052 h 1390"/>
                  <a:gd name="T32" fmla="*/ 746 w 1691"/>
                  <a:gd name="T33" fmla="*/ 1152 h 1390"/>
                  <a:gd name="T34" fmla="*/ 869 w 1691"/>
                  <a:gd name="T35" fmla="*/ 1208 h 1390"/>
                  <a:gd name="T36" fmla="*/ 976 w 1691"/>
                  <a:gd name="T37" fmla="*/ 1267 h 1390"/>
                  <a:gd name="T38" fmla="*/ 1070 w 1691"/>
                  <a:gd name="T39" fmla="*/ 1275 h 1390"/>
                  <a:gd name="T40" fmla="*/ 1151 w 1691"/>
                  <a:gd name="T41" fmla="*/ 1326 h 1390"/>
                  <a:gd name="T42" fmla="*/ 1305 w 1691"/>
                  <a:gd name="T43" fmla="*/ 1354 h 1390"/>
                  <a:gd name="T44" fmla="*/ 1378 w 1691"/>
                  <a:gd name="T45" fmla="*/ 1229 h 1390"/>
                  <a:gd name="T46" fmla="*/ 1345 w 1691"/>
                  <a:gd name="T47" fmla="*/ 1147 h 1390"/>
                  <a:gd name="T48" fmla="*/ 1394 w 1691"/>
                  <a:gd name="T49" fmla="*/ 1042 h 1390"/>
                  <a:gd name="T50" fmla="*/ 1241 w 1691"/>
                  <a:gd name="T51" fmla="*/ 937 h 1390"/>
                  <a:gd name="T52" fmla="*/ 1177 w 1691"/>
                  <a:gd name="T53" fmla="*/ 985 h 1390"/>
                  <a:gd name="T54" fmla="*/ 1171 w 1691"/>
                  <a:gd name="T55" fmla="*/ 911 h 1390"/>
                  <a:gd name="T56" fmla="*/ 1061 w 1691"/>
                  <a:gd name="T57" fmla="*/ 811 h 1390"/>
                  <a:gd name="T58" fmla="*/ 1151 w 1691"/>
                  <a:gd name="T59" fmla="*/ 608 h 1390"/>
                  <a:gd name="T60" fmla="*/ 1187 w 1691"/>
                  <a:gd name="T61" fmla="*/ 631 h 1390"/>
                  <a:gd name="T62" fmla="*/ 1289 w 1691"/>
                  <a:gd name="T63" fmla="*/ 722 h 1390"/>
                  <a:gd name="T64" fmla="*/ 1518 w 1691"/>
                  <a:gd name="T65" fmla="*/ 744 h 1390"/>
                  <a:gd name="T66" fmla="*/ 1691 w 1691"/>
                  <a:gd name="T67" fmla="*/ 600 h 1390"/>
                  <a:gd name="T68" fmla="*/ 1585 w 1691"/>
                  <a:gd name="T69" fmla="*/ 543 h 1390"/>
                  <a:gd name="T70" fmla="*/ 1533 w 1691"/>
                  <a:gd name="T71" fmla="*/ 446 h 1390"/>
                  <a:gd name="T72" fmla="*/ 1423 w 1691"/>
                  <a:gd name="T73" fmla="*/ 440 h 1390"/>
                  <a:gd name="T74" fmla="*/ 1386 w 1691"/>
                  <a:gd name="T75" fmla="*/ 494 h 1390"/>
                  <a:gd name="T76" fmla="*/ 1262 w 1691"/>
                  <a:gd name="T77" fmla="*/ 530 h 1390"/>
                  <a:gd name="T78" fmla="*/ 1192 w 1691"/>
                  <a:gd name="T79" fmla="*/ 503 h 1390"/>
                  <a:gd name="T80" fmla="*/ 1148 w 1691"/>
                  <a:gd name="T81" fmla="*/ 490 h 1390"/>
                  <a:gd name="T82" fmla="*/ 1096 w 1691"/>
                  <a:gd name="T83" fmla="*/ 470 h 1390"/>
                  <a:gd name="T84" fmla="*/ 1049 w 1691"/>
                  <a:gd name="T85" fmla="*/ 415 h 1390"/>
                  <a:gd name="T86" fmla="*/ 973 w 1691"/>
                  <a:gd name="T87" fmla="*/ 413 h 1390"/>
                  <a:gd name="T88" fmla="*/ 935 w 1691"/>
                  <a:gd name="T89" fmla="*/ 460 h 1390"/>
                  <a:gd name="T90" fmla="*/ 827 w 1691"/>
                  <a:gd name="T91" fmla="*/ 486 h 1390"/>
                  <a:gd name="T92" fmla="*/ 803 w 1691"/>
                  <a:gd name="T93" fmla="*/ 412 h 1390"/>
                  <a:gd name="T94" fmla="*/ 766 w 1691"/>
                  <a:gd name="T95" fmla="*/ 365 h 1390"/>
                  <a:gd name="T96" fmla="*/ 690 w 1691"/>
                  <a:gd name="T97" fmla="*/ 288 h 1390"/>
                  <a:gd name="T98" fmla="*/ 666 w 1691"/>
                  <a:gd name="T99" fmla="*/ 214 h 1390"/>
                  <a:gd name="T100" fmla="*/ 619 w 1691"/>
                  <a:gd name="T101" fmla="*/ 150 h 1390"/>
                  <a:gd name="T102" fmla="*/ 509 w 1691"/>
                  <a:gd name="T103" fmla="*/ 51 h 1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91" h="1390">
                    <a:moveTo>
                      <a:pt x="509" y="51"/>
                    </a:moveTo>
                    <a:lnTo>
                      <a:pt x="475" y="63"/>
                    </a:lnTo>
                    <a:lnTo>
                      <a:pt x="450" y="56"/>
                    </a:lnTo>
                    <a:lnTo>
                      <a:pt x="451" y="73"/>
                    </a:lnTo>
                    <a:lnTo>
                      <a:pt x="416" y="60"/>
                    </a:lnTo>
                    <a:lnTo>
                      <a:pt x="380" y="38"/>
                    </a:lnTo>
                    <a:lnTo>
                      <a:pt x="361" y="14"/>
                    </a:lnTo>
                    <a:lnTo>
                      <a:pt x="327" y="0"/>
                    </a:lnTo>
                    <a:lnTo>
                      <a:pt x="268" y="15"/>
                    </a:lnTo>
                    <a:lnTo>
                      <a:pt x="246" y="42"/>
                    </a:lnTo>
                    <a:lnTo>
                      <a:pt x="219" y="36"/>
                    </a:lnTo>
                    <a:lnTo>
                      <a:pt x="191" y="89"/>
                    </a:lnTo>
                    <a:lnTo>
                      <a:pt x="165" y="75"/>
                    </a:lnTo>
                    <a:lnTo>
                      <a:pt x="141" y="103"/>
                    </a:lnTo>
                    <a:lnTo>
                      <a:pt x="89" y="91"/>
                    </a:lnTo>
                    <a:lnTo>
                      <a:pt x="80" y="75"/>
                    </a:lnTo>
                    <a:lnTo>
                      <a:pt x="77" y="50"/>
                    </a:lnTo>
                    <a:lnTo>
                      <a:pt x="51" y="35"/>
                    </a:lnTo>
                    <a:lnTo>
                      <a:pt x="0" y="39"/>
                    </a:lnTo>
                    <a:lnTo>
                      <a:pt x="37" y="69"/>
                    </a:lnTo>
                    <a:lnTo>
                      <a:pt x="41" y="120"/>
                    </a:lnTo>
                    <a:lnTo>
                      <a:pt x="30" y="164"/>
                    </a:lnTo>
                    <a:lnTo>
                      <a:pt x="41" y="213"/>
                    </a:lnTo>
                    <a:lnTo>
                      <a:pt x="61" y="245"/>
                    </a:lnTo>
                    <a:lnTo>
                      <a:pt x="65" y="278"/>
                    </a:lnTo>
                    <a:lnTo>
                      <a:pt x="110" y="316"/>
                    </a:lnTo>
                    <a:lnTo>
                      <a:pt x="136" y="399"/>
                    </a:lnTo>
                    <a:lnTo>
                      <a:pt x="137" y="424"/>
                    </a:lnTo>
                    <a:lnTo>
                      <a:pt x="108" y="469"/>
                    </a:lnTo>
                    <a:lnTo>
                      <a:pt x="137" y="509"/>
                    </a:lnTo>
                    <a:lnTo>
                      <a:pt x="116" y="553"/>
                    </a:lnTo>
                    <a:lnTo>
                      <a:pt x="118" y="586"/>
                    </a:lnTo>
                    <a:lnTo>
                      <a:pt x="61" y="608"/>
                    </a:lnTo>
                    <a:lnTo>
                      <a:pt x="85" y="681"/>
                    </a:lnTo>
                    <a:lnTo>
                      <a:pt x="148" y="710"/>
                    </a:lnTo>
                    <a:lnTo>
                      <a:pt x="166" y="733"/>
                    </a:lnTo>
                    <a:lnTo>
                      <a:pt x="179" y="783"/>
                    </a:lnTo>
                    <a:lnTo>
                      <a:pt x="241" y="802"/>
                    </a:lnTo>
                    <a:lnTo>
                      <a:pt x="270" y="842"/>
                    </a:lnTo>
                    <a:lnTo>
                      <a:pt x="336" y="837"/>
                    </a:lnTo>
                    <a:lnTo>
                      <a:pt x="433" y="870"/>
                    </a:lnTo>
                    <a:lnTo>
                      <a:pt x="442" y="886"/>
                    </a:lnTo>
                    <a:lnTo>
                      <a:pt x="424" y="963"/>
                    </a:lnTo>
                    <a:lnTo>
                      <a:pt x="444" y="987"/>
                    </a:lnTo>
                    <a:lnTo>
                      <a:pt x="445" y="1004"/>
                    </a:lnTo>
                    <a:lnTo>
                      <a:pt x="471" y="1017"/>
                    </a:lnTo>
                    <a:lnTo>
                      <a:pt x="493" y="1058"/>
                    </a:lnTo>
                    <a:lnTo>
                      <a:pt x="559" y="1052"/>
                    </a:lnTo>
                    <a:lnTo>
                      <a:pt x="596" y="1082"/>
                    </a:lnTo>
                    <a:lnTo>
                      <a:pt x="681" y="1091"/>
                    </a:lnTo>
                    <a:lnTo>
                      <a:pt x="746" y="1152"/>
                    </a:lnTo>
                    <a:lnTo>
                      <a:pt x="781" y="1158"/>
                    </a:lnTo>
                    <a:lnTo>
                      <a:pt x="800" y="1199"/>
                    </a:lnTo>
                    <a:lnTo>
                      <a:pt x="869" y="1208"/>
                    </a:lnTo>
                    <a:lnTo>
                      <a:pt x="905" y="1239"/>
                    </a:lnTo>
                    <a:lnTo>
                      <a:pt x="948" y="1244"/>
                    </a:lnTo>
                    <a:lnTo>
                      <a:pt x="976" y="1267"/>
                    </a:lnTo>
                    <a:lnTo>
                      <a:pt x="1018" y="1263"/>
                    </a:lnTo>
                    <a:lnTo>
                      <a:pt x="1042" y="1252"/>
                    </a:lnTo>
                    <a:lnTo>
                      <a:pt x="1070" y="1275"/>
                    </a:lnTo>
                    <a:lnTo>
                      <a:pt x="1120" y="1279"/>
                    </a:lnTo>
                    <a:lnTo>
                      <a:pt x="1123" y="1304"/>
                    </a:lnTo>
                    <a:lnTo>
                      <a:pt x="1151" y="1326"/>
                    </a:lnTo>
                    <a:lnTo>
                      <a:pt x="1197" y="1381"/>
                    </a:lnTo>
                    <a:lnTo>
                      <a:pt x="1284" y="1390"/>
                    </a:lnTo>
                    <a:lnTo>
                      <a:pt x="1305" y="1354"/>
                    </a:lnTo>
                    <a:lnTo>
                      <a:pt x="1329" y="1344"/>
                    </a:lnTo>
                    <a:lnTo>
                      <a:pt x="1367" y="1289"/>
                    </a:lnTo>
                    <a:lnTo>
                      <a:pt x="1378" y="1229"/>
                    </a:lnTo>
                    <a:lnTo>
                      <a:pt x="1391" y="1194"/>
                    </a:lnTo>
                    <a:lnTo>
                      <a:pt x="1366" y="1188"/>
                    </a:lnTo>
                    <a:lnTo>
                      <a:pt x="1345" y="1147"/>
                    </a:lnTo>
                    <a:lnTo>
                      <a:pt x="1360" y="1138"/>
                    </a:lnTo>
                    <a:lnTo>
                      <a:pt x="1359" y="1121"/>
                    </a:lnTo>
                    <a:lnTo>
                      <a:pt x="1394" y="1042"/>
                    </a:lnTo>
                    <a:lnTo>
                      <a:pt x="1372" y="993"/>
                    </a:lnTo>
                    <a:lnTo>
                      <a:pt x="1265" y="927"/>
                    </a:lnTo>
                    <a:lnTo>
                      <a:pt x="1241" y="937"/>
                    </a:lnTo>
                    <a:lnTo>
                      <a:pt x="1220" y="991"/>
                    </a:lnTo>
                    <a:lnTo>
                      <a:pt x="1172" y="1012"/>
                    </a:lnTo>
                    <a:lnTo>
                      <a:pt x="1177" y="985"/>
                    </a:lnTo>
                    <a:lnTo>
                      <a:pt x="1151" y="972"/>
                    </a:lnTo>
                    <a:lnTo>
                      <a:pt x="1148" y="937"/>
                    </a:lnTo>
                    <a:lnTo>
                      <a:pt x="1171" y="911"/>
                    </a:lnTo>
                    <a:lnTo>
                      <a:pt x="1057" y="862"/>
                    </a:lnTo>
                    <a:lnTo>
                      <a:pt x="1045" y="821"/>
                    </a:lnTo>
                    <a:lnTo>
                      <a:pt x="1061" y="811"/>
                    </a:lnTo>
                    <a:lnTo>
                      <a:pt x="1082" y="776"/>
                    </a:lnTo>
                    <a:lnTo>
                      <a:pt x="1115" y="764"/>
                    </a:lnTo>
                    <a:lnTo>
                      <a:pt x="1151" y="608"/>
                    </a:lnTo>
                    <a:lnTo>
                      <a:pt x="1167" y="598"/>
                    </a:lnTo>
                    <a:lnTo>
                      <a:pt x="1185" y="606"/>
                    </a:lnTo>
                    <a:lnTo>
                      <a:pt x="1187" y="631"/>
                    </a:lnTo>
                    <a:lnTo>
                      <a:pt x="1211" y="696"/>
                    </a:lnTo>
                    <a:lnTo>
                      <a:pt x="1253" y="700"/>
                    </a:lnTo>
                    <a:lnTo>
                      <a:pt x="1289" y="722"/>
                    </a:lnTo>
                    <a:lnTo>
                      <a:pt x="1349" y="733"/>
                    </a:lnTo>
                    <a:lnTo>
                      <a:pt x="1395" y="772"/>
                    </a:lnTo>
                    <a:lnTo>
                      <a:pt x="1518" y="744"/>
                    </a:lnTo>
                    <a:lnTo>
                      <a:pt x="1606" y="777"/>
                    </a:lnTo>
                    <a:lnTo>
                      <a:pt x="1635" y="732"/>
                    </a:lnTo>
                    <a:lnTo>
                      <a:pt x="1691" y="600"/>
                    </a:lnTo>
                    <a:lnTo>
                      <a:pt x="1671" y="568"/>
                    </a:lnTo>
                    <a:lnTo>
                      <a:pt x="1611" y="566"/>
                    </a:lnTo>
                    <a:lnTo>
                      <a:pt x="1585" y="543"/>
                    </a:lnTo>
                    <a:lnTo>
                      <a:pt x="1545" y="488"/>
                    </a:lnTo>
                    <a:lnTo>
                      <a:pt x="1552" y="461"/>
                    </a:lnTo>
                    <a:lnTo>
                      <a:pt x="1533" y="446"/>
                    </a:lnTo>
                    <a:lnTo>
                      <a:pt x="1508" y="449"/>
                    </a:lnTo>
                    <a:lnTo>
                      <a:pt x="1472" y="426"/>
                    </a:lnTo>
                    <a:lnTo>
                      <a:pt x="1423" y="440"/>
                    </a:lnTo>
                    <a:lnTo>
                      <a:pt x="1424" y="456"/>
                    </a:lnTo>
                    <a:lnTo>
                      <a:pt x="1410" y="482"/>
                    </a:lnTo>
                    <a:lnTo>
                      <a:pt x="1386" y="494"/>
                    </a:lnTo>
                    <a:lnTo>
                      <a:pt x="1355" y="530"/>
                    </a:lnTo>
                    <a:lnTo>
                      <a:pt x="1302" y="510"/>
                    </a:lnTo>
                    <a:lnTo>
                      <a:pt x="1262" y="530"/>
                    </a:lnTo>
                    <a:lnTo>
                      <a:pt x="1244" y="515"/>
                    </a:lnTo>
                    <a:lnTo>
                      <a:pt x="1220" y="526"/>
                    </a:lnTo>
                    <a:lnTo>
                      <a:pt x="1192" y="503"/>
                    </a:lnTo>
                    <a:lnTo>
                      <a:pt x="1176" y="505"/>
                    </a:lnTo>
                    <a:lnTo>
                      <a:pt x="1173" y="480"/>
                    </a:lnTo>
                    <a:lnTo>
                      <a:pt x="1148" y="490"/>
                    </a:lnTo>
                    <a:lnTo>
                      <a:pt x="1152" y="523"/>
                    </a:lnTo>
                    <a:lnTo>
                      <a:pt x="1128" y="543"/>
                    </a:lnTo>
                    <a:lnTo>
                      <a:pt x="1096" y="470"/>
                    </a:lnTo>
                    <a:lnTo>
                      <a:pt x="1102" y="436"/>
                    </a:lnTo>
                    <a:lnTo>
                      <a:pt x="1077" y="438"/>
                    </a:lnTo>
                    <a:lnTo>
                      <a:pt x="1049" y="415"/>
                    </a:lnTo>
                    <a:lnTo>
                      <a:pt x="1023" y="417"/>
                    </a:lnTo>
                    <a:lnTo>
                      <a:pt x="997" y="395"/>
                    </a:lnTo>
                    <a:lnTo>
                      <a:pt x="973" y="413"/>
                    </a:lnTo>
                    <a:lnTo>
                      <a:pt x="929" y="401"/>
                    </a:lnTo>
                    <a:lnTo>
                      <a:pt x="921" y="411"/>
                    </a:lnTo>
                    <a:lnTo>
                      <a:pt x="935" y="460"/>
                    </a:lnTo>
                    <a:lnTo>
                      <a:pt x="921" y="494"/>
                    </a:lnTo>
                    <a:lnTo>
                      <a:pt x="862" y="484"/>
                    </a:lnTo>
                    <a:lnTo>
                      <a:pt x="827" y="486"/>
                    </a:lnTo>
                    <a:lnTo>
                      <a:pt x="799" y="456"/>
                    </a:lnTo>
                    <a:lnTo>
                      <a:pt x="814" y="428"/>
                    </a:lnTo>
                    <a:lnTo>
                      <a:pt x="803" y="412"/>
                    </a:lnTo>
                    <a:lnTo>
                      <a:pt x="787" y="415"/>
                    </a:lnTo>
                    <a:lnTo>
                      <a:pt x="778" y="407"/>
                    </a:lnTo>
                    <a:lnTo>
                      <a:pt x="766" y="365"/>
                    </a:lnTo>
                    <a:lnTo>
                      <a:pt x="747" y="349"/>
                    </a:lnTo>
                    <a:lnTo>
                      <a:pt x="745" y="326"/>
                    </a:lnTo>
                    <a:lnTo>
                      <a:pt x="690" y="288"/>
                    </a:lnTo>
                    <a:lnTo>
                      <a:pt x="651" y="223"/>
                    </a:lnTo>
                    <a:lnTo>
                      <a:pt x="651" y="215"/>
                    </a:lnTo>
                    <a:lnTo>
                      <a:pt x="666" y="214"/>
                    </a:lnTo>
                    <a:lnTo>
                      <a:pt x="674" y="205"/>
                    </a:lnTo>
                    <a:lnTo>
                      <a:pt x="655" y="173"/>
                    </a:lnTo>
                    <a:lnTo>
                      <a:pt x="619" y="150"/>
                    </a:lnTo>
                    <a:lnTo>
                      <a:pt x="617" y="134"/>
                    </a:lnTo>
                    <a:lnTo>
                      <a:pt x="633" y="124"/>
                    </a:lnTo>
                    <a:lnTo>
                      <a:pt x="509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22">
                <a:extLst>
                  <a:ext uri="{FF2B5EF4-FFF2-40B4-BE49-F238E27FC236}">
                    <a16:creationId xmlns:a16="http://schemas.microsoft.com/office/drawing/2014/main" id="{47591FD0-B741-A0B1-DAA1-4087BB57A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174"/>
                <a:ext cx="500" cy="405"/>
              </a:xfrm>
              <a:custGeom>
                <a:avLst/>
                <a:gdLst>
                  <a:gd name="T0" fmla="*/ 1550 w 2002"/>
                  <a:gd name="T1" fmla="*/ 1079 h 1623"/>
                  <a:gd name="T2" fmla="*/ 1515 w 2002"/>
                  <a:gd name="T3" fmla="*/ 1142 h 1623"/>
                  <a:gd name="T4" fmla="*/ 1476 w 2002"/>
                  <a:gd name="T5" fmla="*/ 993 h 1623"/>
                  <a:gd name="T6" fmla="*/ 1379 w 2002"/>
                  <a:gd name="T7" fmla="*/ 859 h 1623"/>
                  <a:gd name="T8" fmla="*/ 1334 w 2002"/>
                  <a:gd name="T9" fmla="*/ 830 h 1623"/>
                  <a:gd name="T10" fmla="*/ 1268 w 2002"/>
                  <a:gd name="T11" fmla="*/ 852 h 1623"/>
                  <a:gd name="T12" fmla="*/ 1112 w 2002"/>
                  <a:gd name="T13" fmla="*/ 807 h 1623"/>
                  <a:gd name="T14" fmla="*/ 1094 w 2002"/>
                  <a:gd name="T15" fmla="*/ 607 h 1623"/>
                  <a:gd name="T16" fmla="*/ 1046 w 2002"/>
                  <a:gd name="T17" fmla="*/ 552 h 1623"/>
                  <a:gd name="T18" fmla="*/ 960 w 2002"/>
                  <a:gd name="T19" fmla="*/ 442 h 1623"/>
                  <a:gd name="T20" fmla="*/ 805 w 2002"/>
                  <a:gd name="T21" fmla="*/ 498 h 1623"/>
                  <a:gd name="T22" fmla="*/ 725 w 2002"/>
                  <a:gd name="T23" fmla="*/ 556 h 1623"/>
                  <a:gd name="T24" fmla="*/ 664 w 2002"/>
                  <a:gd name="T25" fmla="*/ 528 h 1623"/>
                  <a:gd name="T26" fmla="*/ 594 w 2002"/>
                  <a:gd name="T27" fmla="*/ 408 h 1623"/>
                  <a:gd name="T28" fmla="*/ 487 w 2002"/>
                  <a:gd name="T29" fmla="*/ 350 h 1623"/>
                  <a:gd name="T30" fmla="*/ 515 w 2002"/>
                  <a:gd name="T31" fmla="*/ 205 h 1623"/>
                  <a:gd name="T32" fmla="*/ 437 w 2002"/>
                  <a:gd name="T33" fmla="*/ 0 h 1623"/>
                  <a:gd name="T34" fmla="*/ 249 w 2002"/>
                  <a:gd name="T35" fmla="*/ 52 h 1623"/>
                  <a:gd name="T36" fmla="*/ 100 w 2002"/>
                  <a:gd name="T37" fmla="*/ 100 h 1623"/>
                  <a:gd name="T38" fmla="*/ 35 w 2002"/>
                  <a:gd name="T39" fmla="*/ 122 h 1623"/>
                  <a:gd name="T40" fmla="*/ 47 w 2002"/>
                  <a:gd name="T41" fmla="*/ 163 h 1623"/>
                  <a:gd name="T42" fmla="*/ 295 w 2002"/>
                  <a:gd name="T43" fmla="*/ 461 h 1623"/>
                  <a:gd name="T44" fmla="*/ 279 w 2002"/>
                  <a:gd name="T45" fmla="*/ 564 h 1623"/>
                  <a:gd name="T46" fmla="*/ 381 w 2002"/>
                  <a:gd name="T47" fmla="*/ 664 h 1623"/>
                  <a:gd name="T48" fmla="*/ 567 w 2002"/>
                  <a:gd name="T49" fmla="*/ 664 h 1623"/>
                  <a:gd name="T50" fmla="*/ 651 w 2002"/>
                  <a:gd name="T51" fmla="*/ 665 h 1623"/>
                  <a:gd name="T52" fmla="*/ 681 w 2002"/>
                  <a:gd name="T53" fmla="*/ 620 h 1623"/>
                  <a:gd name="T54" fmla="*/ 679 w 2002"/>
                  <a:gd name="T55" fmla="*/ 773 h 1623"/>
                  <a:gd name="T56" fmla="*/ 700 w 2002"/>
                  <a:gd name="T57" fmla="*/ 820 h 1623"/>
                  <a:gd name="T58" fmla="*/ 753 w 2002"/>
                  <a:gd name="T59" fmla="*/ 857 h 1623"/>
                  <a:gd name="T60" fmla="*/ 871 w 2002"/>
                  <a:gd name="T61" fmla="*/ 940 h 1623"/>
                  <a:gd name="T62" fmla="*/ 844 w 2002"/>
                  <a:gd name="T63" fmla="*/ 1018 h 1623"/>
                  <a:gd name="T64" fmla="*/ 923 w 2002"/>
                  <a:gd name="T65" fmla="*/ 1138 h 1623"/>
                  <a:gd name="T66" fmla="*/ 870 w 2002"/>
                  <a:gd name="T67" fmla="*/ 1193 h 1623"/>
                  <a:gd name="T68" fmla="*/ 986 w 2002"/>
                  <a:gd name="T69" fmla="*/ 1276 h 1623"/>
                  <a:gd name="T70" fmla="*/ 960 w 2002"/>
                  <a:gd name="T71" fmla="*/ 1354 h 1623"/>
                  <a:gd name="T72" fmla="*/ 952 w 2002"/>
                  <a:gd name="T73" fmla="*/ 1448 h 1623"/>
                  <a:gd name="T74" fmla="*/ 961 w 2002"/>
                  <a:gd name="T75" fmla="*/ 1548 h 1623"/>
                  <a:gd name="T76" fmla="*/ 1105 w 2002"/>
                  <a:gd name="T77" fmla="*/ 1544 h 1623"/>
                  <a:gd name="T78" fmla="*/ 1196 w 2002"/>
                  <a:gd name="T79" fmla="*/ 1534 h 1623"/>
                  <a:gd name="T80" fmla="*/ 1407 w 2002"/>
                  <a:gd name="T81" fmla="*/ 1524 h 1623"/>
                  <a:gd name="T82" fmla="*/ 1467 w 2002"/>
                  <a:gd name="T83" fmla="*/ 1544 h 1623"/>
                  <a:gd name="T84" fmla="*/ 1610 w 2002"/>
                  <a:gd name="T85" fmla="*/ 1530 h 1623"/>
                  <a:gd name="T86" fmla="*/ 1680 w 2002"/>
                  <a:gd name="T87" fmla="*/ 1566 h 1623"/>
                  <a:gd name="T88" fmla="*/ 1776 w 2002"/>
                  <a:gd name="T89" fmla="*/ 1590 h 1623"/>
                  <a:gd name="T90" fmla="*/ 1872 w 2002"/>
                  <a:gd name="T91" fmla="*/ 1623 h 1623"/>
                  <a:gd name="T92" fmla="*/ 1917 w 2002"/>
                  <a:gd name="T93" fmla="*/ 1561 h 1623"/>
                  <a:gd name="T94" fmla="*/ 1982 w 2002"/>
                  <a:gd name="T95" fmla="*/ 1436 h 1623"/>
                  <a:gd name="T96" fmla="*/ 1931 w 2002"/>
                  <a:gd name="T97" fmla="*/ 1349 h 1623"/>
                  <a:gd name="T98" fmla="*/ 1975 w 2002"/>
                  <a:gd name="T99" fmla="*/ 1184 h 1623"/>
                  <a:gd name="T100" fmla="*/ 1934 w 2002"/>
                  <a:gd name="T101" fmla="*/ 1204 h 1623"/>
                  <a:gd name="T102" fmla="*/ 1895 w 2002"/>
                  <a:gd name="T103" fmla="*/ 1148 h 1623"/>
                  <a:gd name="T104" fmla="*/ 1688 w 2002"/>
                  <a:gd name="T105" fmla="*/ 1108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002" h="1623">
                    <a:moveTo>
                      <a:pt x="1688" y="1108"/>
                    </a:moveTo>
                    <a:lnTo>
                      <a:pt x="1635" y="1080"/>
                    </a:lnTo>
                    <a:lnTo>
                      <a:pt x="1550" y="1079"/>
                    </a:lnTo>
                    <a:lnTo>
                      <a:pt x="1536" y="1098"/>
                    </a:lnTo>
                    <a:lnTo>
                      <a:pt x="1530" y="1132"/>
                    </a:lnTo>
                    <a:lnTo>
                      <a:pt x="1515" y="1142"/>
                    </a:lnTo>
                    <a:lnTo>
                      <a:pt x="1475" y="1078"/>
                    </a:lnTo>
                    <a:lnTo>
                      <a:pt x="1463" y="1045"/>
                    </a:lnTo>
                    <a:lnTo>
                      <a:pt x="1476" y="993"/>
                    </a:lnTo>
                    <a:lnTo>
                      <a:pt x="1460" y="919"/>
                    </a:lnTo>
                    <a:lnTo>
                      <a:pt x="1422" y="872"/>
                    </a:lnTo>
                    <a:lnTo>
                      <a:pt x="1379" y="859"/>
                    </a:lnTo>
                    <a:lnTo>
                      <a:pt x="1321" y="872"/>
                    </a:lnTo>
                    <a:lnTo>
                      <a:pt x="1312" y="865"/>
                    </a:lnTo>
                    <a:lnTo>
                      <a:pt x="1334" y="830"/>
                    </a:lnTo>
                    <a:lnTo>
                      <a:pt x="1316" y="823"/>
                    </a:lnTo>
                    <a:lnTo>
                      <a:pt x="1290" y="816"/>
                    </a:lnTo>
                    <a:lnTo>
                      <a:pt x="1268" y="852"/>
                    </a:lnTo>
                    <a:lnTo>
                      <a:pt x="1203" y="875"/>
                    </a:lnTo>
                    <a:lnTo>
                      <a:pt x="1122" y="823"/>
                    </a:lnTo>
                    <a:lnTo>
                      <a:pt x="1112" y="807"/>
                    </a:lnTo>
                    <a:lnTo>
                      <a:pt x="1112" y="723"/>
                    </a:lnTo>
                    <a:lnTo>
                      <a:pt x="1079" y="633"/>
                    </a:lnTo>
                    <a:lnTo>
                      <a:pt x="1094" y="607"/>
                    </a:lnTo>
                    <a:lnTo>
                      <a:pt x="1090" y="573"/>
                    </a:lnTo>
                    <a:lnTo>
                      <a:pt x="1079" y="548"/>
                    </a:lnTo>
                    <a:lnTo>
                      <a:pt x="1046" y="552"/>
                    </a:lnTo>
                    <a:lnTo>
                      <a:pt x="1014" y="487"/>
                    </a:lnTo>
                    <a:lnTo>
                      <a:pt x="985" y="447"/>
                    </a:lnTo>
                    <a:lnTo>
                      <a:pt x="960" y="442"/>
                    </a:lnTo>
                    <a:lnTo>
                      <a:pt x="944" y="459"/>
                    </a:lnTo>
                    <a:lnTo>
                      <a:pt x="870" y="467"/>
                    </a:lnTo>
                    <a:lnTo>
                      <a:pt x="805" y="498"/>
                    </a:lnTo>
                    <a:lnTo>
                      <a:pt x="785" y="559"/>
                    </a:lnTo>
                    <a:lnTo>
                      <a:pt x="770" y="577"/>
                    </a:lnTo>
                    <a:lnTo>
                      <a:pt x="725" y="556"/>
                    </a:lnTo>
                    <a:lnTo>
                      <a:pt x="716" y="540"/>
                    </a:lnTo>
                    <a:lnTo>
                      <a:pt x="683" y="543"/>
                    </a:lnTo>
                    <a:lnTo>
                      <a:pt x="664" y="528"/>
                    </a:lnTo>
                    <a:lnTo>
                      <a:pt x="652" y="495"/>
                    </a:lnTo>
                    <a:lnTo>
                      <a:pt x="606" y="449"/>
                    </a:lnTo>
                    <a:lnTo>
                      <a:pt x="594" y="408"/>
                    </a:lnTo>
                    <a:lnTo>
                      <a:pt x="576" y="401"/>
                    </a:lnTo>
                    <a:lnTo>
                      <a:pt x="517" y="398"/>
                    </a:lnTo>
                    <a:lnTo>
                      <a:pt x="487" y="350"/>
                    </a:lnTo>
                    <a:lnTo>
                      <a:pt x="495" y="256"/>
                    </a:lnTo>
                    <a:lnTo>
                      <a:pt x="478" y="250"/>
                    </a:lnTo>
                    <a:lnTo>
                      <a:pt x="515" y="205"/>
                    </a:lnTo>
                    <a:lnTo>
                      <a:pt x="493" y="147"/>
                    </a:lnTo>
                    <a:lnTo>
                      <a:pt x="466" y="125"/>
                    </a:lnTo>
                    <a:lnTo>
                      <a:pt x="437" y="0"/>
                    </a:lnTo>
                    <a:lnTo>
                      <a:pt x="357" y="41"/>
                    </a:lnTo>
                    <a:lnTo>
                      <a:pt x="275" y="66"/>
                    </a:lnTo>
                    <a:lnTo>
                      <a:pt x="249" y="52"/>
                    </a:lnTo>
                    <a:lnTo>
                      <a:pt x="184" y="82"/>
                    </a:lnTo>
                    <a:lnTo>
                      <a:pt x="124" y="80"/>
                    </a:lnTo>
                    <a:lnTo>
                      <a:pt x="100" y="100"/>
                    </a:lnTo>
                    <a:lnTo>
                      <a:pt x="101" y="116"/>
                    </a:lnTo>
                    <a:lnTo>
                      <a:pt x="75" y="93"/>
                    </a:lnTo>
                    <a:lnTo>
                      <a:pt x="35" y="122"/>
                    </a:lnTo>
                    <a:lnTo>
                      <a:pt x="0" y="117"/>
                    </a:lnTo>
                    <a:lnTo>
                      <a:pt x="27" y="132"/>
                    </a:lnTo>
                    <a:lnTo>
                      <a:pt x="47" y="163"/>
                    </a:lnTo>
                    <a:lnTo>
                      <a:pt x="137" y="408"/>
                    </a:lnTo>
                    <a:lnTo>
                      <a:pt x="200" y="445"/>
                    </a:lnTo>
                    <a:lnTo>
                      <a:pt x="295" y="461"/>
                    </a:lnTo>
                    <a:lnTo>
                      <a:pt x="287" y="479"/>
                    </a:lnTo>
                    <a:lnTo>
                      <a:pt x="249" y="516"/>
                    </a:lnTo>
                    <a:lnTo>
                      <a:pt x="279" y="564"/>
                    </a:lnTo>
                    <a:lnTo>
                      <a:pt x="282" y="597"/>
                    </a:lnTo>
                    <a:lnTo>
                      <a:pt x="308" y="604"/>
                    </a:lnTo>
                    <a:lnTo>
                      <a:pt x="381" y="664"/>
                    </a:lnTo>
                    <a:lnTo>
                      <a:pt x="474" y="664"/>
                    </a:lnTo>
                    <a:lnTo>
                      <a:pt x="518" y="685"/>
                    </a:lnTo>
                    <a:lnTo>
                      <a:pt x="567" y="664"/>
                    </a:lnTo>
                    <a:lnTo>
                      <a:pt x="592" y="670"/>
                    </a:lnTo>
                    <a:lnTo>
                      <a:pt x="612" y="702"/>
                    </a:lnTo>
                    <a:lnTo>
                      <a:pt x="651" y="665"/>
                    </a:lnTo>
                    <a:lnTo>
                      <a:pt x="640" y="640"/>
                    </a:lnTo>
                    <a:lnTo>
                      <a:pt x="640" y="632"/>
                    </a:lnTo>
                    <a:lnTo>
                      <a:pt x="681" y="620"/>
                    </a:lnTo>
                    <a:lnTo>
                      <a:pt x="728" y="666"/>
                    </a:lnTo>
                    <a:lnTo>
                      <a:pt x="665" y="722"/>
                    </a:lnTo>
                    <a:lnTo>
                      <a:pt x="679" y="773"/>
                    </a:lnTo>
                    <a:lnTo>
                      <a:pt x="664" y="799"/>
                    </a:lnTo>
                    <a:lnTo>
                      <a:pt x="673" y="815"/>
                    </a:lnTo>
                    <a:lnTo>
                      <a:pt x="700" y="820"/>
                    </a:lnTo>
                    <a:lnTo>
                      <a:pt x="741" y="816"/>
                    </a:lnTo>
                    <a:lnTo>
                      <a:pt x="744" y="842"/>
                    </a:lnTo>
                    <a:lnTo>
                      <a:pt x="753" y="857"/>
                    </a:lnTo>
                    <a:lnTo>
                      <a:pt x="821" y="852"/>
                    </a:lnTo>
                    <a:lnTo>
                      <a:pt x="866" y="881"/>
                    </a:lnTo>
                    <a:lnTo>
                      <a:pt x="871" y="940"/>
                    </a:lnTo>
                    <a:lnTo>
                      <a:pt x="913" y="936"/>
                    </a:lnTo>
                    <a:lnTo>
                      <a:pt x="915" y="961"/>
                    </a:lnTo>
                    <a:lnTo>
                      <a:pt x="844" y="1018"/>
                    </a:lnTo>
                    <a:lnTo>
                      <a:pt x="866" y="1059"/>
                    </a:lnTo>
                    <a:lnTo>
                      <a:pt x="903" y="1098"/>
                    </a:lnTo>
                    <a:lnTo>
                      <a:pt x="923" y="1138"/>
                    </a:lnTo>
                    <a:lnTo>
                      <a:pt x="902" y="1173"/>
                    </a:lnTo>
                    <a:lnTo>
                      <a:pt x="867" y="1176"/>
                    </a:lnTo>
                    <a:lnTo>
                      <a:pt x="870" y="1193"/>
                    </a:lnTo>
                    <a:lnTo>
                      <a:pt x="980" y="1208"/>
                    </a:lnTo>
                    <a:lnTo>
                      <a:pt x="1018" y="1256"/>
                    </a:lnTo>
                    <a:lnTo>
                      <a:pt x="986" y="1276"/>
                    </a:lnTo>
                    <a:lnTo>
                      <a:pt x="981" y="1301"/>
                    </a:lnTo>
                    <a:lnTo>
                      <a:pt x="992" y="1326"/>
                    </a:lnTo>
                    <a:lnTo>
                      <a:pt x="960" y="1354"/>
                    </a:lnTo>
                    <a:lnTo>
                      <a:pt x="972" y="1387"/>
                    </a:lnTo>
                    <a:lnTo>
                      <a:pt x="948" y="1406"/>
                    </a:lnTo>
                    <a:lnTo>
                      <a:pt x="952" y="1448"/>
                    </a:lnTo>
                    <a:lnTo>
                      <a:pt x="937" y="1475"/>
                    </a:lnTo>
                    <a:lnTo>
                      <a:pt x="932" y="1508"/>
                    </a:lnTo>
                    <a:lnTo>
                      <a:pt x="961" y="1548"/>
                    </a:lnTo>
                    <a:lnTo>
                      <a:pt x="1014" y="1577"/>
                    </a:lnTo>
                    <a:lnTo>
                      <a:pt x="1071" y="1546"/>
                    </a:lnTo>
                    <a:lnTo>
                      <a:pt x="1105" y="1544"/>
                    </a:lnTo>
                    <a:lnTo>
                      <a:pt x="1115" y="1568"/>
                    </a:lnTo>
                    <a:lnTo>
                      <a:pt x="1166" y="1562"/>
                    </a:lnTo>
                    <a:lnTo>
                      <a:pt x="1196" y="1534"/>
                    </a:lnTo>
                    <a:lnTo>
                      <a:pt x="1309" y="1558"/>
                    </a:lnTo>
                    <a:lnTo>
                      <a:pt x="1363" y="1510"/>
                    </a:lnTo>
                    <a:lnTo>
                      <a:pt x="1407" y="1524"/>
                    </a:lnTo>
                    <a:lnTo>
                      <a:pt x="1426" y="1548"/>
                    </a:lnTo>
                    <a:lnTo>
                      <a:pt x="1450" y="1537"/>
                    </a:lnTo>
                    <a:lnTo>
                      <a:pt x="1467" y="1544"/>
                    </a:lnTo>
                    <a:lnTo>
                      <a:pt x="1472" y="1509"/>
                    </a:lnTo>
                    <a:lnTo>
                      <a:pt x="1513" y="1497"/>
                    </a:lnTo>
                    <a:lnTo>
                      <a:pt x="1610" y="1530"/>
                    </a:lnTo>
                    <a:lnTo>
                      <a:pt x="1634" y="1520"/>
                    </a:lnTo>
                    <a:lnTo>
                      <a:pt x="1670" y="1533"/>
                    </a:lnTo>
                    <a:lnTo>
                      <a:pt x="1680" y="1566"/>
                    </a:lnTo>
                    <a:lnTo>
                      <a:pt x="1769" y="1524"/>
                    </a:lnTo>
                    <a:lnTo>
                      <a:pt x="1780" y="1548"/>
                    </a:lnTo>
                    <a:lnTo>
                      <a:pt x="1776" y="1590"/>
                    </a:lnTo>
                    <a:lnTo>
                      <a:pt x="1812" y="1613"/>
                    </a:lnTo>
                    <a:lnTo>
                      <a:pt x="1853" y="1609"/>
                    </a:lnTo>
                    <a:lnTo>
                      <a:pt x="1872" y="1623"/>
                    </a:lnTo>
                    <a:lnTo>
                      <a:pt x="1922" y="1611"/>
                    </a:lnTo>
                    <a:lnTo>
                      <a:pt x="1937" y="1593"/>
                    </a:lnTo>
                    <a:lnTo>
                      <a:pt x="1917" y="1561"/>
                    </a:lnTo>
                    <a:lnTo>
                      <a:pt x="1930" y="1525"/>
                    </a:lnTo>
                    <a:lnTo>
                      <a:pt x="2002" y="1477"/>
                    </a:lnTo>
                    <a:lnTo>
                      <a:pt x="1982" y="1436"/>
                    </a:lnTo>
                    <a:lnTo>
                      <a:pt x="1968" y="1387"/>
                    </a:lnTo>
                    <a:lnTo>
                      <a:pt x="1909" y="1384"/>
                    </a:lnTo>
                    <a:lnTo>
                      <a:pt x="1931" y="1349"/>
                    </a:lnTo>
                    <a:lnTo>
                      <a:pt x="1923" y="1273"/>
                    </a:lnTo>
                    <a:lnTo>
                      <a:pt x="1986" y="1208"/>
                    </a:lnTo>
                    <a:lnTo>
                      <a:pt x="1975" y="1184"/>
                    </a:lnTo>
                    <a:lnTo>
                      <a:pt x="1939" y="1169"/>
                    </a:lnTo>
                    <a:lnTo>
                      <a:pt x="1923" y="1180"/>
                    </a:lnTo>
                    <a:lnTo>
                      <a:pt x="1934" y="1204"/>
                    </a:lnTo>
                    <a:lnTo>
                      <a:pt x="1918" y="1205"/>
                    </a:lnTo>
                    <a:lnTo>
                      <a:pt x="1898" y="1183"/>
                    </a:lnTo>
                    <a:lnTo>
                      <a:pt x="1895" y="1148"/>
                    </a:lnTo>
                    <a:lnTo>
                      <a:pt x="1860" y="1135"/>
                    </a:lnTo>
                    <a:lnTo>
                      <a:pt x="1803" y="1065"/>
                    </a:lnTo>
                    <a:lnTo>
                      <a:pt x="1688" y="1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23">
                <a:extLst>
                  <a:ext uri="{FF2B5EF4-FFF2-40B4-BE49-F238E27FC236}">
                    <a16:creationId xmlns:a16="http://schemas.microsoft.com/office/drawing/2014/main" id="{B03E558B-67F0-D549-FE07-DB7B12FBB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0" y="507"/>
                <a:ext cx="322" cy="339"/>
              </a:xfrm>
              <a:custGeom>
                <a:avLst/>
                <a:gdLst>
                  <a:gd name="T0" fmla="*/ 754 w 1290"/>
                  <a:gd name="T1" fmla="*/ 99 h 1356"/>
                  <a:gd name="T2" fmla="*/ 775 w 1290"/>
                  <a:gd name="T3" fmla="*/ 63 h 1356"/>
                  <a:gd name="T4" fmla="*/ 781 w 1290"/>
                  <a:gd name="T5" fmla="*/ 21 h 1356"/>
                  <a:gd name="T6" fmla="*/ 736 w 1290"/>
                  <a:gd name="T7" fmla="*/ 0 h 1356"/>
                  <a:gd name="T8" fmla="*/ 681 w 1290"/>
                  <a:gd name="T9" fmla="*/ 38 h 1356"/>
                  <a:gd name="T10" fmla="*/ 628 w 1290"/>
                  <a:gd name="T11" fmla="*/ 102 h 1356"/>
                  <a:gd name="T12" fmla="*/ 607 w 1290"/>
                  <a:gd name="T13" fmla="*/ 147 h 1356"/>
                  <a:gd name="T14" fmla="*/ 607 w 1290"/>
                  <a:gd name="T15" fmla="*/ 248 h 1356"/>
                  <a:gd name="T16" fmla="*/ 453 w 1290"/>
                  <a:gd name="T17" fmla="*/ 321 h 1356"/>
                  <a:gd name="T18" fmla="*/ 302 w 1290"/>
                  <a:gd name="T19" fmla="*/ 318 h 1356"/>
                  <a:gd name="T20" fmla="*/ 192 w 1290"/>
                  <a:gd name="T21" fmla="*/ 312 h 1356"/>
                  <a:gd name="T22" fmla="*/ 207 w 1290"/>
                  <a:gd name="T23" fmla="*/ 395 h 1356"/>
                  <a:gd name="T24" fmla="*/ 184 w 1290"/>
                  <a:gd name="T25" fmla="*/ 499 h 1356"/>
                  <a:gd name="T26" fmla="*/ 180 w 1290"/>
                  <a:gd name="T27" fmla="*/ 549 h 1356"/>
                  <a:gd name="T28" fmla="*/ 199 w 1290"/>
                  <a:gd name="T29" fmla="*/ 590 h 1356"/>
                  <a:gd name="T30" fmla="*/ 180 w 1290"/>
                  <a:gd name="T31" fmla="*/ 642 h 1356"/>
                  <a:gd name="T32" fmla="*/ 150 w 1290"/>
                  <a:gd name="T33" fmla="*/ 687 h 1356"/>
                  <a:gd name="T34" fmla="*/ 83 w 1290"/>
                  <a:gd name="T35" fmla="*/ 787 h 1356"/>
                  <a:gd name="T36" fmla="*/ 8 w 1290"/>
                  <a:gd name="T37" fmla="*/ 801 h 1356"/>
                  <a:gd name="T38" fmla="*/ 50 w 1290"/>
                  <a:gd name="T39" fmla="*/ 874 h 1356"/>
                  <a:gd name="T40" fmla="*/ 46 w 1290"/>
                  <a:gd name="T41" fmla="*/ 934 h 1356"/>
                  <a:gd name="T42" fmla="*/ 15 w 1290"/>
                  <a:gd name="T43" fmla="*/ 970 h 1356"/>
                  <a:gd name="T44" fmla="*/ 40 w 1290"/>
                  <a:gd name="T45" fmla="*/ 1052 h 1356"/>
                  <a:gd name="T46" fmla="*/ 20 w 1290"/>
                  <a:gd name="T47" fmla="*/ 1113 h 1356"/>
                  <a:gd name="T48" fmla="*/ 176 w 1290"/>
                  <a:gd name="T49" fmla="*/ 1141 h 1356"/>
                  <a:gd name="T50" fmla="*/ 275 w 1290"/>
                  <a:gd name="T51" fmla="*/ 1225 h 1356"/>
                  <a:gd name="T52" fmla="*/ 336 w 1290"/>
                  <a:gd name="T53" fmla="*/ 1237 h 1356"/>
                  <a:gd name="T54" fmla="*/ 409 w 1290"/>
                  <a:gd name="T55" fmla="*/ 1296 h 1356"/>
                  <a:gd name="T56" fmla="*/ 551 w 1290"/>
                  <a:gd name="T57" fmla="*/ 1275 h 1356"/>
                  <a:gd name="T58" fmla="*/ 583 w 1290"/>
                  <a:gd name="T59" fmla="*/ 1356 h 1356"/>
                  <a:gd name="T60" fmla="*/ 640 w 1290"/>
                  <a:gd name="T61" fmla="*/ 1325 h 1356"/>
                  <a:gd name="T62" fmla="*/ 750 w 1290"/>
                  <a:gd name="T63" fmla="*/ 1332 h 1356"/>
                  <a:gd name="T64" fmla="*/ 825 w 1290"/>
                  <a:gd name="T65" fmla="*/ 1318 h 1356"/>
                  <a:gd name="T66" fmla="*/ 887 w 1290"/>
                  <a:gd name="T67" fmla="*/ 1345 h 1356"/>
                  <a:gd name="T68" fmla="*/ 974 w 1290"/>
                  <a:gd name="T69" fmla="*/ 1287 h 1356"/>
                  <a:gd name="T70" fmla="*/ 961 w 1290"/>
                  <a:gd name="T71" fmla="*/ 1237 h 1356"/>
                  <a:gd name="T72" fmla="*/ 986 w 1290"/>
                  <a:gd name="T73" fmla="*/ 1150 h 1356"/>
                  <a:gd name="T74" fmla="*/ 1028 w 1290"/>
                  <a:gd name="T75" fmla="*/ 1129 h 1356"/>
                  <a:gd name="T76" fmla="*/ 1030 w 1290"/>
                  <a:gd name="T77" fmla="*/ 1079 h 1356"/>
                  <a:gd name="T78" fmla="*/ 1026 w 1290"/>
                  <a:gd name="T79" fmla="*/ 1028 h 1356"/>
                  <a:gd name="T80" fmla="*/ 985 w 1290"/>
                  <a:gd name="T81" fmla="*/ 957 h 1356"/>
                  <a:gd name="T82" fmla="*/ 1013 w 1290"/>
                  <a:gd name="T83" fmla="*/ 886 h 1356"/>
                  <a:gd name="T84" fmla="*/ 1025 w 1290"/>
                  <a:gd name="T85" fmla="*/ 834 h 1356"/>
                  <a:gd name="T86" fmla="*/ 1078 w 1290"/>
                  <a:gd name="T87" fmla="*/ 864 h 1356"/>
                  <a:gd name="T88" fmla="*/ 1174 w 1290"/>
                  <a:gd name="T89" fmla="*/ 888 h 1356"/>
                  <a:gd name="T90" fmla="*/ 1213 w 1290"/>
                  <a:gd name="T91" fmla="*/ 868 h 1356"/>
                  <a:gd name="T92" fmla="*/ 1277 w 1290"/>
                  <a:gd name="T93" fmla="*/ 820 h 1356"/>
                  <a:gd name="T94" fmla="*/ 1246 w 1290"/>
                  <a:gd name="T95" fmla="*/ 771 h 1356"/>
                  <a:gd name="T96" fmla="*/ 1213 w 1290"/>
                  <a:gd name="T97" fmla="*/ 775 h 1356"/>
                  <a:gd name="T98" fmla="*/ 1188 w 1290"/>
                  <a:gd name="T99" fmla="*/ 684 h 1356"/>
                  <a:gd name="T100" fmla="*/ 1058 w 1290"/>
                  <a:gd name="T101" fmla="*/ 645 h 1356"/>
                  <a:gd name="T102" fmla="*/ 1001 w 1290"/>
                  <a:gd name="T103" fmla="*/ 574 h 1356"/>
                  <a:gd name="T104" fmla="*/ 903 w 1290"/>
                  <a:gd name="T105" fmla="*/ 524 h 1356"/>
                  <a:gd name="T106" fmla="*/ 838 w 1290"/>
                  <a:gd name="T107" fmla="*/ 548 h 1356"/>
                  <a:gd name="T108" fmla="*/ 791 w 1290"/>
                  <a:gd name="T109" fmla="*/ 501 h 1356"/>
                  <a:gd name="T110" fmla="*/ 803 w 1290"/>
                  <a:gd name="T111" fmla="*/ 365 h 1356"/>
                  <a:gd name="T112" fmla="*/ 714 w 1290"/>
                  <a:gd name="T113" fmla="*/ 306 h 1356"/>
                  <a:gd name="T114" fmla="*/ 734 w 1290"/>
                  <a:gd name="T115" fmla="*/ 253 h 1356"/>
                  <a:gd name="T116" fmla="*/ 753 w 1290"/>
                  <a:gd name="T117" fmla="*/ 184 h 1356"/>
                  <a:gd name="T118" fmla="*/ 757 w 1290"/>
                  <a:gd name="T119" fmla="*/ 132 h 1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0" h="1356">
                    <a:moveTo>
                      <a:pt x="757" y="132"/>
                    </a:moveTo>
                    <a:lnTo>
                      <a:pt x="754" y="99"/>
                    </a:lnTo>
                    <a:lnTo>
                      <a:pt x="779" y="106"/>
                    </a:lnTo>
                    <a:lnTo>
                      <a:pt x="775" y="63"/>
                    </a:lnTo>
                    <a:lnTo>
                      <a:pt x="799" y="45"/>
                    </a:lnTo>
                    <a:lnTo>
                      <a:pt x="781" y="21"/>
                    </a:lnTo>
                    <a:lnTo>
                      <a:pt x="746" y="16"/>
                    </a:lnTo>
                    <a:lnTo>
                      <a:pt x="736" y="0"/>
                    </a:lnTo>
                    <a:lnTo>
                      <a:pt x="713" y="27"/>
                    </a:lnTo>
                    <a:lnTo>
                      <a:pt x="681" y="38"/>
                    </a:lnTo>
                    <a:lnTo>
                      <a:pt x="668" y="82"/>
                    </a:lnTo>
                    <a:lnTo>
                      <a:pt x="628" y="102"/>
                    </a:lnTo>
                    <a:lnTo>
                      <a:pt x="614" y="130"/>
                    </a:lnTo>
                    <a:lnTo>
                      <a:pt x="607" y="147"/>
                    </a:lnTo>
                    <a:lnTo>
                      <a:pt x="617" y="171"/>
                    </a:lnTo>
                    <a:lnTo>
                      <a:pt x="607" y="248"/>
                    </a:lnTo>
                    <a:lnTo>
                      <a:pt x="517" y="273"/>
                    </a:lnTo>
                    <a:lnTo>
                      <a:pt x="453" y="321"/>
                    </a:lnTo>
                    <a:lnTo>
                      <a:pt x="379" y="329"/>
                    </a:lnTo>
                    <a:lnTo>
                      <a:pt x="302" y="318"/>
                    </a:lnTo>
                    <a:lnTo>
                      <a:pt x="266" y="297"/>
                    </a:lnTo>
                    <a:lnTo>
                      <a:pt x="192" y="312"/>
                    </a:lnTo>
                    <a:lnTo>
                      <a:pt x="180" y="373"/>
                    </a:lnTo>
                    <a:lnTo>
                      <a:pt x="207" y="395"/>
                    </a:lnTo>
                    <a:lnTo>
                      <a:pt x="211" y="436"/>
                    </a:lnTo>
                    <a:lnTo>
                      <a:pt x="184" y="499"/>
                    </a:lnTo>
                    <a:lnTo>
                      <a:pt x="178" y="533"/>
                    </a:lnTo>
                    <a:lnTo>
                      <a:pt x="180" y="549"/>
                    </a:lnTo>
                    <a:lnTo>
                      <a:pt x="173" y="576"/>
                    </a:lnTo>
                    <a:lnTo>
                      <a:pt x="199" y="590"/>
                    </a:lnTo>
                    <a:lnTo>
                      <a:pt x="201" y="606"/>
                    </a:lnTo>
                    <a:lnTo>
                      <a:pt x="180" y="642"/>
                    </a:lnTo>
                    <a:lnTo>
                      <a:pt x="156" y="662"/>
                    </a:lnTo>
                    <a:lnTo>
                      <a:pt x="150" y="687"/>
                    </a:lnTo>
                    <a:lnTo>
                      <a:pt x="95" y="727"/>
                    </a:lnTo>
                    <a:lnTo>
                      <a:pt x="83" y="787"/>
                    </a:lnTo>
                    <a:lnTo>
                      <a:pt x="32" y="783"/>
                    </a:lnTo>
                    <a:lnTo>
                      <a:pt x="8" y="801"/>
                    </a:lnTo>
                    <a:lnTo>
                      <a:pt x="0" y="811"/>
                    </a:lnTo>
                    <a:lnTo>
                      <a:pt x="50" y="874"/>
                    </a:lnTo>
                    <a:lnTo>
                      <a:pt x="27" y="910"/>
                    </a:lnTo>
                    <a:lnTo>
                      <a:pt x="46" y="934"/>
                    </a:lnTo>
                    <a:lnTo>
                      <a:pt x="47" y="950"/>
                    </a:lnTo>
                    <a:lnTo>
                      <a:pt x="15" y="970"/>
                    </a:lnTo>
                    <a:lnTo>
                      <a:pt x="20" y="1020"/>
                    </a:lnTo>
                    <a:lnTo>
                      <a:pt x="40" y="1052"/>
                    </a:lnTo>
                    <a:lnTo>
                      <a:pt x="16" y="1072"/>
                    </a:lnTo>
                    <a:lnTo>
                      <a:pt x="20" y="1113"/>
                    </a:lnTo>
                    <a:lnTo>
                      <a:pt x="157" y="1126"/>
                    </a:lnTo>
                    <a:lnTo>
                      <a:pt x="176" y="1141"/>
                    </a:lnTo>
                    <a:lnTo>
                      <a:pt x="218" y="1154"/>
                    </a:lnTo>
                    <a:lnTo>
                      <a:pt x="275" y="1225"/>
                    </a:lnTo>
                    <a:lnTo>
                      <a:pt x="311" y="1238"/>
                    </a:lnTo>
                    <a:lnTo>
                      <a:pt x="336" y="1237"/>
                    </a:lnTo>
                    <a:lnTo>
                      <a:pt x="356" y="1276"/>
                    </a:lnTo>
                    <a:lnTo>
                      <a:pt x="409" y="1296"/>
                    </a:lnTo>
                    <a:lnTo>
                      <a:pt x="533" y="1268"/>
                    </a:lnTo>
                    <a:lnTo>
                      <a:pt x="551" y="1275"/>
                    </a:lnTo>
                    <a:lnTo>
                      <a:pt x="545" y="1302"/>
                    </a:lnTo>
                    <a:lnTo>
                      <a:pt x="583" y="1356"/>
                    </a:lnTo>
                    <a:lnTo>
                      <a:pt x="616" y="1345"/>
                    </a:lnTo>
                    <a:lnTo>
                      <a:pt x="640" y="1325"/>
                    </a:lnTo>
                    <a:lnTo>
                      <a:pt x="692" y="1339"/>
                    </a:lnTo>
                    <a:lnTo>
                      <a:pt x="750" y="1332"/>
                    </a:lnTo>
                    <a:lnTo>
                      <a:pt x="794" y="1353"/>
                    </a:lnTo>
                    <a:lnTo>
                      <a:pt x="825" y="1318"/>
                    </a:lnTo>
                    <a:lnTo>
                      <a:pt x="858" y="1306"/>
                    </a:lnTo>
                    <a:lnTo>
                      <a:pt x="887" y="1345"/>
                    </a:lnTo>
                    <a:lnTo>
                      <a:pt x="941" y="1298"/>
                    </a:lnTo>
                    <a:lnTo>
                      <a:pt x="974" y="1287"/>
                    </a:lnTo>
                    <a:lnTo>
                      <a:pt x="980" y="1260"/>
                    </a:lnTo>
                    <a:lnTo>
                      <a:pt x="961" y="1237"/>
                    </a:lnTo>
                    <a:lnTo>
                      <a:pt x="957" y="1203"/>
                    </a:lnTo>
                    <a:lnTo>
                      <a:pt x="986" y="1150"/>
                    </a:lnTo>
                    <a:lnTo>
                      <a:pt x="1012" y="1148"/>
                    </a:lnTo>
                    <a:lnTo>
                      <a:pt x="1028" y="1129"/>
                    </a:lnTo>
                    <a:lnTo>
                      <a:pt x="1008" y="1097"/>
                    </a:lnTo>
                    <a:lnTo>
                      <a:pt x="1030" y="1079"/>
                    </a:lnTo>
                    <a:lnTo>
                      <a:pt x="1020" y="1045"/>
                    </a:lnTo>
                    <a:lnTo>
                      <a:pt x="1026" y="1028"/>
                    </a:lnTo>
                    <a:lnTo>
                      <a:pt x="1006" y="1004"/>
                    </a:lnTo>
                    <a:lnTo>
                      <a:pt x="985" y="957"/>
                    </a:lnTo>
                    <a:lnTo>
                      <a:pt x="1008" y="921"/>
                    </a:lnTo>
                    <a:lnTo>
                      <a:pt x="1013" y="886"/>
                    </a:lnTo>
                    <a:lnTo>
                      <a:pt x="1028" y="868"/>
                    </a:lnTo>
                    <a:lnTo>
                      <a:pt x="1025" y="834"/>
                    </a:lnTo>
                    <a:lnTo>
                      <a:pt x="1058" y="830"/>
                    </a:lnTo>
                    <a:lnTo>
                      <a:pt x="1078" y="864"/>
                    </a:lnTo>
                    <a:lnTo>
                      <a:pt x="1136" y="857"/>
                    </a:lnTo>
                    <a:lnTo>
                      <a:pt x="1174" y="888"/>
                    </a:lnTo>
                    <a:lnTo>
                      <a:pt x="1181" y="888"/>
                    </a:lnTo>
                    <a:lnTo>
                      <a:pt x="1213" y="868"/>
                    </a:lnTo>
                    <a:lnTo>
                      <a:pt x="1244" y="822"/>
                    </a:lnTo>
                    <a:lnTo>
                      <a:pt x="1277" y="820"/>
                    </a:lnTo>
                    <a:lnTo>
                      <a:pt x="1290" y="784"/>
                    </a:lnTo>
                    <a:lnTo>
                      <a:pt x="1246" y="771"/>
                    </a:lnTo>
                    <a:lnTo>
                      <a:pt x="1215" y="783"/>
                    </a:lnTo>
                    <a:lnTo>
                      <a:pt x="1213" y="775"/>
                    </a:lnTo>
                    <a:lnTo>
                      <a:pt x="1227" y="731"/>
                    </a:lnTo>
                    <a:lnTo>
                      <a:pt x="1188" y="684"/>
                    </a:lnTo>
                    <a:lnTo>
                      <a:pt x="1086" y="676"/>
                    </a:lnTo>
                    <a:lnTo>
                      <a:pt x="1058" y="645"/>
                    </a:lnTo>
                    <a:lnTo>
                      <a:pt x="1041" y="647"/>
                    </a:lnTo>
                    <a:lnTo>
                      <a:pt x="1001" y="574"/>
                    </a:lnTo>
                    <a:lnTo>
                      <a:pt x="932" y="556"/>
                    </a:lnTo>
                    <a:lnTo>
                      <a:pt x="903" y="524"/>
                    </a:lnTo>
                    <a:lnTo>
                      <a:pt x="887" y="527"/>
                    </a:lnTo>
                    <a:lnTo>
                      <a:pt x="838" y="548"/>
                    </a:lnTo>
                    <a:lnTo>
                      <a:pt x="778" y="536"/>
                    </a:lnTo>
                    <a:lnTo>
                      <a:pt x="791" y="501"/>
                    </a:lnTo>
                    <a:lnTo>
                      <a:pt x="777" y="443"/>
                    </a:lnTo>
                    <a:lnTo>
                      <a:pt x="803" y="365"/>
                    </a:lnTo>
                    <a:lnTo>
                      <a:pt x="766" y="318"/>
                    </a:lnTo>
                    <a:lnTo>
                      <a:pt x="714" y="306"/>
                    </a:lnTo>
                    <a:lnTo>
                      <a:pt x="712" y="289"/>
                    </a:lnTo>
                    <a:lnTo>
                      <a:pt x="734" y="253"/>
                    </a:lnTo>
                    <a:lnTo>
                      <a:pt x="738" y="201"/>
                    </a:lnTo>
                    <a:lnTo>
                      <a:pt x="753" y="184"/>
                    </a:lnTo>
                    <a:lnTo>
                      <a:pt x="742" y="151"/>
                    </a:lnTo>
                    <a:lnTo>
                      <a:pt x="757" y="1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24">
                <a:extLst>
                  <a:ext uri="{FF2B5EF4-FFF2-40B4-BE49-F238E27FC236}">
                    <a16:creationId xmlns:a16="http://schemas.microsoft.com/office/drawing/2014/main" id="{8E19919C-82E4-25C4-F0EA-6BD57BB70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548"/>
                <a:ext cx="300" cy="444"/>
              </a:xfrm>
              <a:custGeom>
                <a:avLst/>
                <a:gdLst>
                  <a:gd name="T0" fmla="*/ 1125 w 1199"/>
                  <a:gd name="T1" fmla="*/ 120 h 1779"/>
                  <a:gd name="T2" fmla="*/ 1042 w 1199"/>
                  <a:gd name="T3" fmla="*/ 126 h 1779"/>
                  <a:gd name="T4" fmla="*/ 946 w 1199"/>
                  <a:gd name="T5" fmla="*/ 93 h 1779"/>
                  <a:gd name="T6" fmla="*/ 850 w 1199"/>
                  <a:gd name="T7" fmla="*/ 69 h 1779"/>
                  <a:gd name="T8" fmla="*/ 780 w 1199"/>
                  <a:gd name="T9" fmla="*/ 33 h 1779"/>
                  <a:gd name="T10" fmla="*/ 637 w 1199"/>
                  <a:gd name="T11" fmla="*/ 47 h 1779"/>
                  <a:gd name="T12" fmla="*/ 577 w 1199"/>
                  <a:gd name="T13" fmla="*/ 27 h 1779"/>
                  <a:gd name="T14" fmla="*/ 366 w 1199"/>
                  <a:gd name="T15" fmla="*/ 37 h 1779"/>
                  <a:gd name="T16" fmla="*/ 275 w 1199"/>
                  <a:gd name="T17" fmla="*/ 47 h 1779"/>
                  <a:gd name="T18" fmla="*/ 178 w 1199"/>
                  <a:gd name="T19" fmla="*/ 97 h 1779"/>
                  <a:gd name="T20" fmla="*/ 126 w 1199"/>
                  <a:gd name="T21" fmla="*/ 263 h 1779"/>
                  <a:gd name="T22" fmla="*/ 97 w 1199"/>
                  <a:gd name="T23" fmla="*/ 316 h 1779"/>
                  <a:gd name="T24" fmla="*/ 103 w 1199"/>
                  <a:gd name="T25" fmla="*/ 382 h 1779"/>
                  <a:gd name="T26" fmla="*/ 111 w 1199"/>
                  <a:gd name="T27" fmla="*/ 467 h 1779"/>
                  <a:gd name="T28" fmla="*/ 122 w 1199"/>
                  <a:gd name="T29" fmla="*/ 592 h 1779"/>
                  <a:gd name="T30" fmla="*/ 142 w 1199"/>
                  <a:gd name="T31" fmla="*/ 717 h 1779"/>
                  <a:gd name="T32" fmla="*/ 137 w 1199"/>
                  <a:gd name="T33" fmla="*/ 836 h 1779"/>
                  <a:gd name="T34" fmla="*/ 119 w 1199"/>
                  <a:gd name="T35" fmla="*/ 923 h 1779"/>
                  <a:gd name="T36" fmla="*/ 57 w 1199"/>
                  <a:gd name="T37" fmla="*/ 1063 h 1779"/>
                  <a:gd name="T38" fmla="*/ 10 w 1199"/>
                  <a:gd name="T39" fmla="*/ 1118 h 1779"/>
                  <a:gd name="T40" fmla="*/ 118 w 1199"/>
                  <a:gd name="T41" fmla="*/ 1269 h 1779"/>
                  <a:gd name="T42" fmla="*/ 172 w 1199"/>
                  <a:gd name="T43" fmla="*/ 1399 h 1779"/>
                  <a:gd name="T44" fmla="*/ 175 w 1199"/>
                  <a:gd name="T45" fmla="*/ 1525 h 1779"/>
                  <a:gd name="T46" fmla="*/ 279 w 1199"/>
                  <a:gd name="T47" fmla="*/ 1634 h 1779"/>
                  <a:gd name="T48" fmla="*/ 373 w 1199"/>
                  <a:gd name="T49" fmla="*/ 1659 h 1779"/>
                  <a:gd name="T50" fmla="*/ 452 w 1199"/>
                  <a:gd name="T51" fmla="*/ 1779 h 1779"/>
                  <a:gd name="T52" fmla="*/ 499 w 1199"/>
                  <a:gd name="T53" fmla="*/ 1731 h 1779"/>
                  <a:gd name="T54" fmla="*/ 573 w 1199"/>
                  <a:gd name="T55" fmla="*/ 1631 h 1779"/>
                  <a:gd name="T56" fmla="*/ 613 w 1199"/>
                  <a:gd name="T57" fmla="*/ 1594 h 1779"/>
                  <a:gd name="T58" fmla="*/ 645 w 1199"/>
                  <a:gd name="T59" fmla="*/ 1489 h 1779"/>
                  <a:gd name="T60" fmla="*/ 584 w 1199"/>
                  <a:gd name="T61" fmla="*/ 1461 h 1779"/>
                  <a:gd name="T62" fmla="*/ 613 w 1199"/>
                  <a:gd name="T63" fmla="*/ 1333 h 1779"/>
                  <a:gd name="T64" fmla="*/ 728 w 1199"/>
                  <a:gd name="T65" fmla="*/ 1305 h 1779"/>
                  <a:gd name="T66" fmla="*/ 682 w 1199"/>
                  <a:gd name="T67" fmla="*/ 1250 h 1779"/>
                  <a:gd name="T68" fmla="*/ 661 w 1199"/>
                  <a:gd name="T69" fmla="*/ 1201 h 1779"/>
                  <a:gd name="T70" fmla="*/ 755 w 1199"/>
                  <a:gd name="T71" fmla="*/ 1031 h 1779"/>
                  <a:gd name="T72" fmla="*/ 835 w 1199"/>
                  <a:gd name="T73" fmla="*/ 990 h 1779"/>
                  <a:gd name="T74" fmla="*/ 849 w 1199"/>
                  <a:gd name="T75" fmla="*/ 956 h 1779"/>
                  <a:gd name="T76" fmla="*/ 927 w 1199"/>
                  <a:gd name="T77" fmla="*/ 990 h 1779"/>
                  <a:gd name="T78" fmla="*/ 998 w 1199"/>
                  <a:gd name="T79" fmla="*/ 1018 h 1779"/>
                  <a:gd name="T80" fmla="*/ 1028 w 1199"/>
                  <a:gd name="T81" fmla="*/ 888 h 1779"/>
                  <a:gd name="T82" fmla="*/ 1035 w 1199"/>
                  <a:gd name="T83" fmla="*/ 786 h 1779"/>
                  <a:gd name="T84" fmla="*/ 1038 w 1199"/>
                  <a:gd name="T85" fmla="*/ 710 h 1779"/>
                  <a:gd name="T86" fmla="*/ 1020 w 1199"/>
                  <a:gd name="T87" fmla="*/ 619 h 1779"/>
                  <a:gd name="T88" fmla="*/ 1138 w 1199"/>
                  <a:gd name="T89" fmla="*/ 523 h 1779"/>
                  <a:gd name="T90" fmla="*/ 1189 w 1199"/>
                  <a:gd name="T91" fmla="*/ 442 h 1779"/>
                  <a:gd name="T92" fmla="*/ 1168 w 1199"/>
                  <a:gd name="T93" fmla="*/ 385 h 1779"/>
                  <a:gd name="T94" fmla="*/ 1199 w 1199"/>
                  <a:gd name="T95" fmla="*/ 272 h 1779"/>
                  <a:gd name="T96" fmla="*/ 1180 w 1199"/>
                  <a:gd name="T97" fmla="*/ 148 h 1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99" h="1779">
                    <a:moveTo>
                      <a:pt x="1144" y="134"/>
                    </a:moveTo>
                    <a:lnTo>
                      <a:pt x="1126" y="128"/>
                    </a:lnTo>
                    <a:lnTo>
                      <a:pt x="1125" y="120"/>
                    </a:lnTo>
                    <a:lnTo>
                      <a:pt x="1100" y="121"/>
                    </a:lnTo>
                    <a:lnTo>
                      <a:pt x="1092" y="114"/>
                    </a:lnTo>
                    <a:lnTo>
                      <a:pt x="1042" y="126"/>
                    </a:lnTo>
                    <a:lnTo>
                      <a:pt x="1023" y="112"/>
                    </a:lnTo>
                    <a:lnTo>
                      <a:pt x="982" y="116"/>
                    </a:lnTo>
                    <a:lnTo>
                      <a:pt x="946" y="93"/>
                    </a:lnTo>
                    <a:lnTo>
                      <a:pt x="950" y="51"/>
                    </a:lnTo>
                    <a:lnTo>
                      <a:pt x="939" y="27"/>
                    </a:lnTo>
                    <a:lnTo>
                      <a:pt x="850" y="69"/>
                    </a:lnTo>
                    <a:lnTo>
                      <a:pt x="840" y="36"/>
                    </a:lnTo>
                    <a:lnTo>
                      <a:pt x="804" y="23"/>
                    </a:lnTo>
                    <a:lnTo>
                      <a:pt x="780" y="33"/>
                    </a:lnTo>
                    <a:lnTo>
                      <a:pt x="683" y="0"/>
                    </a:lnTo>
                    <a:lnTo>
                      <a:pt x="642" y="12"/>
                    </a:lnTo>
                    <a:lnTo>
                      <a:pt x="637" y="47"/>
                    </a:lnTo>
                    <a:lnTo>
                      <a:pt x="620" y="40"/>
                    </a:lnTo>
                    <a:lnTo>
                      <a:pt x="596" y="51"/>
                    </a:lnTo>
                    <a:lnTo>
                      <a:pt x="577" y="27"/>
                    </a:lnTo>
                    <a:lnTo>
                      <a:pt x="533" y="13"/>
                    </a:lnTo>
                    <a:lnTo>
                      <a:pt x="479" y="61"/>
                    </a:lnTo>
                    <a:lnTo>
                      <a:pt x="366" y="37"/>
                    </a:lnTo>
                    <a:lnTo>
                      <a:pt x="336" y="65"/>
                    </a:lnTo>
                    <a:lnTo>
                      <a:pt x="285" y="71"/>
                    </a:lnTo>
                    <a:lnTo>
                      <a:pt x="275" y="47"/>
                    </a:lnTo>
                    <a:lnTo>
                      <a:pt x="241" y="49"/>
                    </a:lnTo>
                    <a:lnTo>
                      <a:pt x="184" y="80"/>
                    </a:lnTo>
                    <a:lnTo>
                      <a:pt x="178" y="97"/>
                    </a:lnTo>
                    <a:lnTo>
                      <a:pt x="206" y="120"/>
                    </a:lnTo>
                    <a:lnTo>
                      <a:pt x="137" y="202"/>
                    </a:lnTo>
                    <a:lnTo>
                      <a:pt x="126" y="263"/>
                    </a:lnTo>
                    <a:lnTo>
                      <a:pt x="102" y="282"/>
                    </a:lnTo>
                    <a:lnTo>
                      <a:pt x="93" y="274"/>
                    </a:lnTo>
                    <a:lnTo>
                      <a:pt x="97" y="316"/>
                    </a:lnTo>
                    <a:lnTo>
                      <a:pt x="74" y="344"/>
                    </a:lnTo>
                    <a:lnTo>
                      <a:pt x="101" y="359"/>
                    </a:lnTo>
                    <a:lnTo>
                      <a:pt x="103" y="382"/>
                    </a:lnTo>
                    <a:lnTo>
                      <a:pt x="81" y="418"/>
                    </a:lnTo>
                    <a:lnTo>
                      <a:pt x="115" y="433"/>
                    </a:lnTo>
                    <a:lnTo>
                      <a:pt x="111" y="467"/>
                    </a:lnTo>
                    <a:lnTo>
                      <a:pt x="133" y="524"/>
                    </a:lnTo>
                    <a:lnTo>
                      <a:pt x="138" y="574"/>
                    </a:lnTo>
                    <a:lnTo>
                      <a:pt x="122" y="592"/>
                    </a:lnTo>
                    <a:lnTo>
                      <a:pt x="119" y="644"/>
                    </a:lnTo>
                    <a:lnTo>
                      <a:pt x="138" y="676"/>
                    </a:lnTo>
                    <a:lnTo>
                      <a:pt x="142" y="717"/>
                    </a:lnTo>
                    <a:lnTo>
                      <a:pt x="139" y="777"/>
                    </a:lnTo>
                    <a:lnTo>
                      <a:pt x="117" y="804"/>
                    </a:lnTo>
                    <a:lnTo>
                      <a:pt x="137" y="836"/>
                    </a:lnTo>
                    <a:lnTo>
                      <a:pt x="130" y="862"/>
                    </a:lnTo>
                    <a:lnTo>
                      <a:pt x="159" y="901"/>
                    </a:lnTo>
                    <a:lnTo>
                      <a:pt x="119" y="923"/>
                    </a:lnTo>
                    <a:lnTo>
                      <a:pt x="109" y="990"/>
                    </a:lnTo>
                    <a:lnTo>
                      <a:pt x="79" y="1043"/>
                    </a:lnTo>
                    <a:lnTo>
                      <a:pt x="57" y="1063"/>
                    </a:lnTo>
                    <a:lnTo>
                      <a:pt x="22" y="1058"/>
                    </a:lnTo>
                    <a:lnTo>
                      <a:pt x="0" y="1086"/>
                    </a:lnTo>
                    <a:lnTo>
                      <a:pt x="10" y="1118"/>
                    </a:lnTo>
                    <a:lnTo>
                      <a:pt x="46" y="1140"/>
                    </a:lnTo>
                    <a:lnTo>
                      <a:pt x="56" y="1241"/>
                    </a:lnTo>
                    <a:lnTo>
                      <a:pt x="118" y="1269"/>
                    </a:lnTo>
                    <a:lnTo>
                      <a:pt x="147" y="1317"/>
                    </a:lnTo>
                    <a:lnTo>
                      <a:pt x="85" y="1373"/>
                    </a:lnTo>
                    <a:lnTo>
                      <a:pt x="172" y="1399"/>
                    </a:lnTo>
                    <a:lnTo>
                      <a:pt x="166" y="1424"/>
                    </a:lnTo>
                    <a:lnTo>
                      <a:pt x="196" y="1481"/>
                    </a:lnTo>
                    <a:lnTo>
                      <a:pt x="175" y="1525"/>
                    </a:lnTo>
                    <a:lnTo>
                      <a:pt x="210" y="1530"/>
                    </a:lnTo>
                    <a:lnTo>
                      <a:pt x="257" y="1585"/>
                    </a:lnTo>
                    <a:lnTo>
                      <a:pt x="279" y="1634"/>
                    </a:lnTo>
                    <a:lnTo>
                      <a:pt x="310" y="1622"/>
                    </a:lnTo>
                    <a:lnTo>
                      <a:pt x="333" y="1679"/>
                    </a:lnTo>
                    <a:lnTo>
                      <a:pt x="373" y="1659"/>
                    </a:lnTo>
                    <a:lnTo>
                      <a:pt x="387" y="1724"/>
                    </a:lnTo>
                    <a:lnTo>
                      <a:pt x="450" y="1753"/>
                    </a:lnTo>
                    <a:lnTo>
                      <a:pt x="452" y="1779"/>
                    </a:lnTo>
                    <a:lnTo>
                      <a:pt x="484" y="1759"/>
                    </a:lnTo>
                    <a:lnTo>
                      <a:pt x="483" y="1741"/>
                    </a:lnTo>
                    <a:lnTo>
                      <a:pt x="499" y="1731"/>
                    </a:lnTo>
                    <a:lnTo>
                      <a:pt x="519" y="1679"/>
                    </a:lnTo>
                    <a:lnTo>
                      <a:pt x="560" y="1667"/>
                    </a:lnTo>
                    <a:lnTo>
                      <a:pt x="573" y="1631"/>
                    </a:lnTo>
                    <a:lnTo>
                      <a:pt x="589" y="1622"/>
                    </a:lnTo>
                    <a:lnTo>
                      <a:pt x="588" y="1597"/>
                    </a:lnTo>
                    <a:lnTo>
                      <a:pt x="613" y="1594"/>
                    </a:lnTo>
                    <a:lnTo>
                      <a:pt x="625" y="1542"/>
                    </a:lnTo>
                    <a:lnTo>
                      <a:pt x="665" y="1521"/>
                    </a:lnTo>
                    <a:lnTo>
                      <a:pt x="645" y="1489"/>
                    </a:lnTo>
                    <a:lnTo>
                      <a:pt x="602" y="1493"/>
                    </a:lnTo>
                    <a:lnTo>
                      <a:pt x="577" y="1488"/>
                    </a:lnTo>
                    <a:lnTo>
                      <a:pt x="584" y="1461"/>
                    </a:lnTo>
                    <a:lnTo>
                      <a:pt x="622" y="1432"/>
                    </a:lnTo>
                    <a:lnTo>
                      <a:pt x="592" y="1369"/>
                    </a:lnTo>
                    <a:lnTo>
                      <a:pt x="613" y="1333"/>
                    </a:lnTo>
                    <a:lnTo>
                      <a:pt x="671" y="1318"/>
                    </a:lnTo>
                    <a:lnTo>
                      <a:pt x="698" y="1333"/>
                    </a:lnTo>
                    <a:lnTo>
                      <a:pt x="728" y="1305"/>
                    </a:lnTo>
                    <a:lnTo>
                      <a:pt x="727" y="1288"/>
                    </a:lnTo>
                    <a:lnTo>
                      <a:pt x="693" y="1282"/>
                    </a:lnTo>
                    <a:lnTo>
                      <a:pt x="682" y="1250"/>
                    </a:lnTo>
                    <a:lnTo>
                      <a:pt x="673" y="1250"/>
                    </a:lnTo>
                    <a:lnTo>
                      <a:pt x="646" y="1236"/>
                    </a:lnTo>
                    <a:lnTo>
                      <a:pt x="661" y="1201"/>
                    </a:lnTo>
                    <a:lnTo>
                      <a:pt x="635" y="1111"/>
                    </a:lnTo>
                    <a:lnTo>
                      <a:pt x="633" y="1086"/>
                    </a:lnTo>
                    <a:lnTo>
                      <a:pt x="755" y="1031"/>
                    </a:lnTo>
                    <a:lnTo>
                      <a:pt x="787" y="1021"/>
                    </a:lnTo>
                    <a:lnTo>
                      <a:pt x="831" y="1033"/>
                    </a:lnTo>
                    <a:lnTo>
                      <a:pt x="835" y="990"/>
                    </a:lnTo>
                    <a:lnTo>
                      <a:pt x="817" y="976"/>
                    </a:lnTo>
                    <a:lnTo>
                      <a:pt x="824" y="958"/>
                    </a:lnTo>
                    <a:lnTo>
                      <a:pt x="849" y="956"/>
                    </a:lnTo>
                    <a:lnTo>
                      <a:pt x="876" y="970"/>
                    </a:lnTo>
                    <a:lnTo>
                      <a:pt x="898" y="950"/>
                    </a:lnTo>
                    <a:lnTo>
                      <a:pt x="927" y="990"/>
                    </a:lnTo>
                    <a:lnTo>
                      <a:pt x="962" y="996"/>
                    </a:lnTo>
                    <a:lnTo>
                      <a:pt x="990" y="1018"/>
                    </a:lnTo>
                    <a:lnTo>
                      <a:pt x="998" y="1018"/>
                    </a:lnTo>
                    <a:lnTo>
                      <a:pt x="1008" y="949"/>
                    </a:lnTo>
                    <a:lnTo>
                      <a:pt x="1004" y="908"/>
                    </a:lnTo>
                    <a:lnTo>
                      <a:pt x="1028" y="888"/>
                    </a:lnTo>
                    <a:lnTo>
                      <a:pt x="1008" y="856"/>
                    </a:lnTo>
                    <a:lnTo>
                      <a:pt x="1003" y="806"/>
                    </a:lnTo>
                    <a:lnTo>
                      <a:pt x="1035" y="786"/>
                    </a:lnTo>
                    <a:lnTo>
                      <a:pt x="1034" y="770"/>
                    </a:lnTo>
                    <a:lnTo>
                      <a:pt x="1015" y="746"/>
                    </a:lnTo>
                    <a:lnTo>
                      <a:pt x="1038" y="710"/>
                    </a:lnTo>
                    <a:lnTo>
                      <a:pt x="988" y="647"/>
                    </a:lnTo>
                    <a:lnTo>
                      <a:pt x="996" y="637"/>
                    </a:lnTo>
                    <a:lnTo>
                      <a:pt x="1020" y="619"/>
                    </a:lnTo>
                    <a:lnTo>
                      <a:pt x="1071" y="623"/>
                    </a:lnTo>
                    <a:lnTo>
                      <a:pt x="1083" y="563"/>
                    </a:lnTo>
                    <a:lnTo>
                      <a:pt x="1138" y="523"/>
                    </a:lnTo>
                    <a:lnTo>
                      <a:pt x="1144" y="498"/>
                    </a:lnTo>
                    <a:lnTo>
                      <a:pt x="1168" y="478"/>
                    </a:lnTo>
                    <a:lnTo>
                      <a:pt x="1189" y="442"/>
                    </a:lnTo>
                    <a:lnTo>
                      <a:pt x="1187" y="426"/>
                    </a:lnTo>
                    <a:lnTo>
                      <a:pt x="1161" y="412"/>
                    </a:lnTo>
                    <a:lnTo>
                      <a:pt x="1168" y="385"/>
                    </a:lnTo>
                    <a:lnTo>
                      <a:pt x="1166" y="369"/>
                    </a:lnTo>
                    <a:lnTo>
                      <a:pt x="1172" y="335"/>
                    </a:lnTo>
                    <a:lnTo>
                      <a:pt x="1199" y="272"/>
                    </a:lnTo>
                    <a:lnTo>
                      <a:pt x="1195" y="231"/>
                    </a:lnTo>
                    <a:lnTo>
                      <a:pt x="1168" y="209"/>
                    </a:lnTo>
                    <a:lnTo>
                      <a:pt x="1180" y="148"/>
                    </a:lnTo>
                    <a:lnTo>
                      <a:pt x="1145" y="151"/>
                    </a:lnTo>
                    <a:lnTo>
                      <a:pt x="1144" y="1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25">
                <a:extLst>
                  <a:ext uri="{FF2B5EF4-FFF2-40B4-BE49-F238E27FC236}">
                    <a16:creationId xmlns:a16="http://schemas.microsoft.com/office/drawing/2014/main" id="{337B91F6-1572-7561-34E7-408CCC831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3" y="785"/>
                <a:ext cx="390" cy="324"/>
              </a:xfrm>
              <a:custGeom>
                <a:avLst/>
                <a:gdLst>
                  <a:gd name="T0" fmla="*/ 414 w 1558"/>
                  <a:gd name="T1" fmla="*/ 27 h 1294"/>
                  <a:gd name="T2" fmla="*/ 384 w 1558"/>
                  <a:gd name="T3" fmla="*/ 72 h 1294"/>
                  <a:gd name="T4" fmla="*/ 232 w 1558"/>
                  <a:gd name="T5" fmla="*/ 162 h 1294"/>
                  <a:gd name="T6" fmla="*/ 270 w 1558"/>
                  <a:gd name="T7" fmla="*/ 301 h 1294"/>
                  <a:gd name="T8" fmla="*/ 324 w 1558"/>
                  <a:gd name="T9" fmla="*/ 339 h 1294"/>
                  <a:gd name="T10" fmla="*/ 268 w 1558"/>
                  <a:gd name="T11" fmla="*/ 369 h 1294"/>
                  <a:gd name="T12" fmla="*/ 219 w 1558"/>
                  <a:gd name="T13" fmla="*/ 483 h 1294"/>
                  <a:gd name="T14" fmla="*/ 199 w 1558"/>
                  <a:gd name="T15" fmla="*/ 544 h 1294"/>
                  <a:gd name="T16" fmla="*/ 222 w 1558"/>
                  <a:gd name="T17" fmla="*/ 593 h 1294"/>
                  <a:gd name="T18" fmla="*/ 186 w 1558"/>
                  <a:gd name="T19" fmla="*/ 673 h 1294"/>
                  <a:gd name="T20" fmla="*/ 116 w 1558"/>
                  <a:gd name="T21" fmla="*/ 730 h 1294"/>
                  <a:gd name="T22" fmla="*/ 81 w 1558"/>
                  <a:gd name="T23" fmla="*/ 810 h 1294"/>
                  <a:gd name="T24" fmla="*/ 39 w 1558"/>
                  <a:gd name="T25" fmla="*/ 897 h 1294"/>
                  <a:gd name="T26" fmla="*/ 63 w 1558"/>
                  <a:gd name="T27" fmla="*/ 980 h 1294"/>
                  <a:gd name="T28" fmla="*/ 57 w 1558"/>
                  <a:gd name="T29" fmla="*/ 1099 h 1294"/>
                  <a:gd name="T30" fmla="*/ 154 w 1558"/>
                  <a:gd name="T31" fmla="*/ 1148 h 1294"/>
                  <a:gd name="T32" fmla="*/ 234 w 1558"/>
                  <a:gd name="T33" fmla="*/ 1268 h 1294"/>
                  <a:gd name="T34" fmla="*/ 445 w 1558"/>
                  <a:gd name="T35" fmla="*/ 1274 h 1294"/>
                  <a:gd name="T36" fmla="*/ 494 w 1558"/>
                  <a:gd name="T37" fmla="*/ 1168 h 1294"/>
                  <a:gd name="T38" fmla="*/ 629 w 1558"/>
                  <a:gd name="T39" fmla="*/ 1079 h 1294"/>
                  <a:gd name="T40" fmla="*/ 742 w 1558"/>
                  <a:gd name="T41" fmla="*/ 1018 h 1294"/>
                  <a:gd name="T42" fmla="*/ 808 w 1558"/>
                  <a:gd name="T43" fmla="*/ 1003 h 1294"/>
                  <a:gd name="T44" fmla="*/ 887 w 1558"/>
                  <a:gd name="T45" fmla="*/ 1022 h 1294"/>
                  <a:gd name="T46" fmla="*/ 896 w 1558"/>
                  <a:gd name="T47" fmla="*/ 1122 h 1294"/>
                  <a:gd name="T48" fmla="*/ 1051 w 1558"/>
                  <a:gd name="T49" fmla="*/ 1252 h 1294"/>
                  <a:gd name="T50" fmla="*/ 1135 w 1558"/>
                  <a:gd name="T51" fmla="*/ 1244 h 1294"/>
                  <a:gd name="T52" fmla="*/ 1278 w 1558"/>
                  <a:gd name="T53" fmla="*/ 1246 h 1294"/>
                  <a:gd name="T54" fmla="*/ 1342 w 1558"/>
                  <a:gd name="T55" fmla="*/ 1208 h 1294"/>
                  <a:gd name="T56" fmla="*/ 1395 w 1558"/>
                  <a:gd name="T57" fmla="*/ 1135 h 1294"/>
                  <a:gd name="T58" fmla="*/ 1322 w 1558"/>
                  <a:gd name="T59" fmla="*/ 1082 h 1294"/>
                  <a:gd name="T60" fmla="*/ 1404 w 1558"/>
                  <a:gd name="T61" fmla="*/ 1058 h 1294"/>
                  <a:gd name="T62" fmla="*/ 1504 w 1558"/>
                  <a:gd name="T63" fmla="*/ 1031 h 1294"/>
                  <a:gd name="T64" fmla="*/ 1538 w 1558"/>
                  <a:gd name="T65" fmla="*/ 953 h 1294"/>
                  <a:gd name="T66" fmla="*/ 1465 w 1558"/>
                  <a:gd name="T67" fmla="*/ 807 h 1294"/>
                  <a:gd name="T68" fmla="*/ 1480 w 1558"/>
                  <a:gd name="T69" fmla="*/ 680 h 1294"/>
                  <a:gd name="T70" fmla="*/ 1540 w 1558"/>
                  <a:gd name="T71" fmla="*/ 597 h 1294"/>
                  <a:gd name="T72" fmla="*/ 1516 w 1558"/>
                  <a:gd name="T73" fmla="*/ 524 h 1294"/>
                  <a:gd name="T74" fmla="*/ 1471 w 1558"/>
                  <a:gd name="T75" fmla="*/ 317 h 1294"/>
                  <a:gd name="T76" fmla="*/ 1472 w 1558"/>
                  <a:gd name="T77" fmla="*/ 232 h 1294"/>
                  <a:gd name="T78" fmla="*/ 1379 w 1558"/>
                  <a:gd name="T79" fmla="*/ 240 h 1294"/>
                  <a:gd name="T80" fmla="*/ 1225 w 1558"/>
                  <a:gd name="T81" fmla="*/ 212 h 1294"/>
                  <a:gd name="T82" fmla="*/ 1130 w 1558"/>
                  <a:gd name="T83" fmla="*/ 189 h 1294"/>
                  <a:gd name="T84" fmla="*/ 994 w 1558"/>
                  <a:gd name="T85" fmla="*/ 183 h 1294"/>
                  <a:gd name="T86" fmla="*/ 896 w 1558"/>
                  <a:gd name="T87" fmla="*/ 125 h 1294"/>
                  <a:gd name="T88" fmla="*/ 761 w 1558"/>
                  <a:gd name="T89" fmla="*/ 28 h 1294"/>
                  <a:gd name="T90" fmla="*/ 595 w 1558"/>
                  <a:gd name="T91" fmla="*/ 69 h 1294"/>
                  <a:gd name="T92" fmla="*/ 524 w 1558"/>
                  <a:gd name="T93" fmla="*/ 41 h 1294"/>
                  <a:gd name="T94" fmla="*/ 446 w 1558"/>
                  <a:gd name="T95" fmla="*/ 7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58" h="1294">
                    <a:moveTo>
                      <a:pt x="446" y="7"/>
                    </a:moveTo>
                    <a:lnTo>
                      <a:pt x="421" y="9"/>
                    </a:lnTo>
                    <a:lnTo>
                      <a:pt x="414" y="27"/>
                    </a:lnTo>
                    <a:lnTo>
                      <a:pt x="432" y="41"/>
                    </a:lnTo>
                    <a:lnTo>
                      <a:pt x="428" y="84"/>
                    </a:lnTo>
                    <a:lnTo>
                      <a:pt x="384" y="72"/>
                    </a:lnTo>
                    <a:lnTo>
                      <a:pt x="352" y="82"/>
                    </a:lnTo>
                    <a:lnTo>
                      <a:pt x="230" y="137"/>
                    </a:lnTo>
                    <a:lnTo>
                      <a:pt x="232" y="162"/>
                    </a:lnTo>
                    <a:lnTo>
                      <a:pt x="258" y="252"/>
                    </a:lnTo>
                    <a:lnTo>
                      <a:pt x="243" y="287"/>
                    </a:lnTo>
                    <a:lnTo>
                      <a:pt x="270" y="301"/>
                    </a:lnTo>
                    <a:lnTo>
                      <a:pt x="279" y="301"/>
                    </a:lnTo>
                    <a:lnTo>
                      <a:pt x="290" y="333"/>
                    </a:lnTo>
                    <a:lnTo>
                      <a:pt x="324" y="339"/>
                    </a:lnTo>
                    <a:lnTo>
                      <a:pt x="325" y="356"/>
                    </a:lnTo>
                    <a:lnTo>
                      <a:pt x="295" y="384"/>
                    </a:lnTo>
                    <a:lnTo>
                      <a:pt x="268" y="369"/>
                    </a:lnTo>
                    <a:lnTo>
                      <a:pt x="210" y="384"/>
                    </a:lnTo>
                    <a:lnTo>
                      <a:pt x="189" y="420"/>
                    </a:lnTo>
                    <a:lnTo>
                      <a:pt x="219" y="483"/>
                    </a:lnTo>
                    <a:lnTo>
                      <a:pt x="181" y="512"/>
                    </a:lnTo>
                    <a:lnTo>
                      <a:pt x="174" y="539"/>
                    </a:lnTo>
                    <a:lnTo>
                      <a:pt x="199" y="544"/>
                    </a:lnTo>
                    <a:lnTo>
                      <a:pt x="242" y="540"/>
                    </a:lnTo>
                    <a:lnTo>
                      <a:pt x="262" y="572"/>
                    </a:lnTo>
                    <a:lnTo>
                      <a:pt x="222" y="593"/>
                    </a:lnTo>
                    <a:lnTo>
                      <a:pt x="210" y="645"/>
                    </a:lnTo>
                    <a:lnTo>
                      <a:pt x="185" y="648"/>
                    </a:lnTo>
                    <a:lnTo>
                      <a:pt x="186" y="673"/>
                    </a:lnTo>
                    <a:lnTo>
                      <a:pt x="170" y="682"/>
                    </a:lnTo>
                    <a:lnTo>
                      <a:pt x="157" y="718"/>
                    </a:lnTo>
                    <a:lnTo>
                      <a:pt x="116" y="730"/>
                    </a:lnTo>
                    <a:lnTo>
                      <a:pt x="96" y="782"/>
                    </a:lnTo>
                    <a:lnTo>
                      <a:pt x="80" y="792"/>
                    </a:lnTo>
                    <a:lnTo>
                      <a:pt x="81" y="810"/>
                    </a:lnTo>
                    <a:lnTo>
                      <a:pt x="77" y="860"/>
                    </a:lnTo>
                    <a:lnTo>
                      <a:pt x="28" y="873"/>
                    </a:lnTo>
                    <a:lnTo>
                      <a:pt x="39" y="897"/>
                    </a:lnTo>
                    <a:lnTo>
                      <a:pt x="15" y="917"/>
                    </a:lnTo>
                    <a:lnTo>
                      <a:pt x="0" y="944"/>
                    </a:lnTo>
                    <a:lnTo>
                      <a:pt x="63" y="980"/>
                    </a:lnTo>
                    <a:lnTo>
                      <a:pt x="69" y="1047"/>
                    </a:lnTo>
                    <a:lnTo>
                      <a:pt x="39" y="1083"/>
                    </a:lnTo>
                    <a:lnTo>
                      <a:pt x="57" y="1099"/>
                    </a:lnTo>
                    <a:lnTo>
                      <a:pt x="51" y="1124"/>
                    </a:lnTo>
                    <a:lnTo>
                      <a:pt x="101" y="1111"/>
                    </a:lnTo>
                    <a:lnTo>
                      <a:pt x="154" y="1148"/>
                    </a:lnTo>
                    <a:lnTo>
                      <a:pt x="177" y="1197"/>
                    </a:lnTo>
                    <a:lnTo>
                      <a:pt x="221" y="1218"/>
                    </a:lnTo>
                    <a:lnTo>
                      <a:pt x="234" y="1268"/>
                    </a:lnTo>
                    <a:lnTo>
                      <a:pt x="327" y="1268"/>
                    </a:lnTo>
                    <a:lnTo>
                      <a:pt x="413" y="1294"/>
                    </a:lnTo>
                    <a:lnTo>
                      <a:pt x="445" y="1274"/>
                    </a:lnTo>
                    <a:lnTo>
                      <a:pt x="447" y="1207"/>
                    </a:lnTo>
                    <a:lnTo>
                      <a:pt x="481" y="1203"/>
                    </a:lnTo>
                    <a:lnTo>
                      <a:pt x="494" y="1168"/>
                    </a:lnTo>
                    <a:lnTo>
                      <a:pt x="528" y="1164"/>
                    </a:lnTo>
                    <a:lnTo>
                      <a:pt x="572" y="1092"/>
                    </a:lnTo>
                    <a:lnTo>
                      <a:pt x="629" y="1079"/>
                    </a:lnTo>
                    <a:lnTo>
                      <a:pt x="650" y="1026"/>
                    </a:lnTo>
                    <a:lnTo>
                      <a:pt x="702" y="1047"/>
                    </a:lnTo>
                    <a:lnTo>
                      <a:pt x="742" y="1018"/>
                    </a:lnTo>
                    <a:lnTo>
                      <a:pt x="794" y="1022"/>
                    </a:lnTo>
                    <a:lnTo>
                      <a:pt x="810" y="1011"/>
                    </a:lnTo>
                    <a:lnTo>
                      <a:pt x="808" y="1003"/>
                    </a:lnTo>
                    <a:lnTo>
                      <a:pt x="826" y="1010"/>
                    </a:lnTo>
                    <a:lnTo>
                      <a:pt x="868" y="1006"/>
                    </a:lnTo>
                    <a:lnTo>
                      <a:pt x="887" y="1022"/>
                    </a:lnTo>
                    <a:lnTo>
                      <a:pt x="899" y="1063"/>
                    </a:lnTo>
                    <a:lnTo>
                      <a:pt x="884" y="1098"/>
                    </a:lnTo>
                    <a:lnTo>
                      <a:pt x="896" y="1122"/>
                    </a:lnTo>
                    <a:lnTo>
                      <a:pt x="889" y="1148"/>
                    </a:lnTo>
                    <a:lnTo>
                      <a:pt x="964" y="1217"/>
                    </a:lnTo>
                    <a:lnTo>
                      <a:pt x="1051" y="1252"/>
                    </a:lnTo>
                    <a:lnTo>
                      <a:pt x="1076" y="1249"/>
                    </a:lnTo>
                    <a:lnTo>
                      <a:pt x="1095" y="1273"/>
                    </a:lnTo>
                    <a:lnTo>
                      <a:pt x="1135" y="1244"/>
                    </a:lnTo>
                    <a:lnTo>
                      <a:pt x="1176" y="1232"/>
                    </a:lnTo>
                    <a:lnTo>
                      <a:pt x="1229" y="1260"/>
                    </a:lnTo>
                    <a:lnTo>
                      <a:pt x="1278" y="1246"/>
                    </a:lnTo>
                    <a:lnTo>
                      <a:pt x="1347" y="1257"/>
                    </a:lnTo>
                    <a:lnTo>
                      <a:pt x="1337" y="1233"/>
                    </a:lnTo>
                    <a:lnTo>
                      <a:pt x="1342" y="1208"/>
                    </a:lnTo>
                    <a:lnTo>
                      <a:pt x="1325" y="1200"/>
                    </a:lnTo>
                    <a:lnTo>
                      <a:pt x="1322" y="1175"/>
                    </a:lnTo>
                    <a:lnTo>
                      <a:pt x="1395" y="1135"/>
                    </a:lnTo>
                    <a:lnTo>
                      <a:pt x="1402" y="1118"/>
                    </a:lnTo>
                    <a:lnTo>
                      <a:pt x="1382" y="1086"/>
                    </a:lnTo>
                    <a:lnTo>
                      <a:pt x="1322" y="1082"/>
                    </a:lnTo>
                    <a:lnTo>
                      <a:pt x="1329" y="1065"/>
                    </a:lnTo>
                    <a:lnTo>
                      <a:pt x="1362" y="1045"/>
                    </a:lnTo>
                    <a:lnTo>
                      <a:pt x="1404" y="1058"/>
                    </a:lnTo>
                    <a:lnTo>
                      <a:pt x="1453" y="1037"/>
                    </a:lnTo>
                    <a:lnTo>
                      <a:pt x="1479" y="1042"/>
                    </a:lnTo>
                    <a:lnTo>
                      <a:pt x="1504" y="1031"/>
                    </a:lnTo>
                    <a:lnTo>
                      <a:pt x="1529" y="1038"/>
                    </a:lnTo>
                    <a:lnTo>
                      <a:pt x="1550" y="994"/>
                    </a:lnTo>
                    <a:lnTo>
                      <a:pt x="1538" y="953"/>
                    </a:lnTo>
                    <a:lnTo>
                      <a:pt x="1428" y="861"/>
                    </a:lnTo>
                    <a:lnTo>
                      <a:pt x="1435" y="835"/>
                    </a:lnTo>
                    <a:lnTo>
                      <a:pt x="1465" y="807"/>
                    </a:lnTo>
                    <a:lnTo>
                      <a:pt x="1453" y="766"/>
                    </a:lnTo>
                    <a:lnTo>
                      <a:pt x="1457" y="715"/>
                    </a:lnTo>
                    <a:lnTo>
                      <a:pt x="1480" y="680"/>
                    </a:lnTo>
                    <a:lnTo>
                      <a:pt x="1537" y="665"/>
                    </a:lnTo>
                    <a:lnTo>
                      <a:pt x="1558" y="621"/>
                    </a:lnTo>
                    <a:lnTo>
                      <a:pt x="1540" y="597"/>
                    </a:lnTo>
                    <a:lnTo>
                      <a:pt x="1554" y="579"/>
                    </a:lnTo>
                    <a:lnTo>
                      <a:pt x="1550" y="538"/>
                    </a:lnTo>
                    <a:lnTo>
                      <a:pt x="1516" y="524"/>
                    </a:lnTo>
                    <a:lnTo>
                      <a:pt x="1529" y="489"/>
                    </a:lnTo>
                    <a:lnTo>
                      <a:pt x="1524" y="430"/>
                    </a:lnTo>
                    <a:lnTo>
                      <a:pt x="1471" y="317"/>
                    </a:lnTo>
                    <a:lnTo>
                      <a:pt x="1508" y="263"/>
                    </a:lnTo>
                    <a:lnTo>
                      <a:pt x="1489" y="239"/>
                    </a:lnTo>
                    <a:lnTo>
                      <a:pt x="1472" y="232"/>
                    </a:lnTo>
                    <a:lnTo>
                      <a:pt x="1443" y="193"/>
                    </a:lnTo>
                    <a:lnTo>
                      <a:pt x="1410" y="205"/>
                    </a:lnTo>
                    <a:lnTo>
                      <a:pt x="1379" y="240"/>
                    </a:lnTo>
                    <a:lnTo>
                      <a:pt x="1335" y="219"/>
                    </a:lnTo>
                    <a:lnTo>
                      <a:pt x="1277" y="226"/>
                    </a:lnTo>
                    <a:lnTo>
                      <a:pt x="1225" y="212"/>
                    </a:lnTo>
                    <a:lnTo>
                      <a:pt x="1201" y="232"/>
                    </a:lnTo>
                    <a:lnTo>
                      <a:pt x="1168" y="243"/>
                    </a:lnTo>
                    <a:lnTo>
                      <a:pt x="1130" y="189"/>
                    </a:lnTo>
                    <a:lnTo>
                      <a:pt x="1136" y="162"/>
                    </a:lnTo>
                    <a:lnTo>
                      <a:pt x="1118" y="155"/>
                    </a:lnTo>
                    <a:lnTo>
                      <a:pt x="994" y="183"/>
                    </a:lnTo>
                    <a:lnTo>
                      <a:pt x="941" y="163"/>
                    </a:lnTo>
                    <a:lnTo>
                      <a:pt x="921" y="124"/>
                    </a:lnTo>
                    <a:lnTo>
                      <a:pt x="896" y="125"/>
                    </a:lnTo>
                    <a:lnTo>
                      <a:pt x="860" y="112"/>
                    </a:lnTo>
                    <a:lnTo>
                      <a:pt x="803" y="41"/>
                    </a:lnTo>
                    <a:lnTo>
                      <a:pt x="761" y="28"/>
                    </a:lnTo>
                    <a:lnTo>
                      <a:pt x="742" y="13"/>
                    </a:lnTo>
                    <a:lnTo>
                      <a:pt x="605" y="0"/>
                    </a:lnTo>
                    <a:lnTo>
                      <a:pt x="595" y="69"/>
                    </a:lnTo>
                    <a:lnTo>
                      <a:pt x="587" y="69"/>
                    </a:lnTo>
                    <a:lnTo>
                      <a:pt x="559" y="47"/>
                    </a:lnTo>
                    <a:lnTo>
                      <a:pt x="524" y="41"/>
                    </a:lnTo>
                    <a:lnTo>
                      <a:pt x="495" y="1"/>
                    </a:lnTo>
                    <a:lnTo>
                      <a:pt x="473" y="21"/>
                    </a:lnTo>
                    <a:lnTo>
                      <a:pt x="446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26">
                <a:extLst>
                  <a:ext uri="{FF2B5EF4-FFF2-40B4-BE49-F238E27FC236}">
                    <a16:creationId xmlns:a16="http://schemas.microsoft.com/office/drawing/2014/main" id="{F5169834-EDD4-E6A7-B27D-4FF37D9CAA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0" y="703"/>
                <a:ext cx="227" cy="437"/>
              </a:xfrm>
              <a:custGeom>
                <a:avLst/>
                <a:gdLst>
                  <a:gd name="T0" fmla="*/ 338 w 906"/>
                  <a:gd name="T1" fmla="*/ 104 h 1751"/>
                  <a:gd name="T2" fmla="*/ 235 w 906"/>
                  <a:gd name="T3" fmla="*/ 80 h 1751"/>
                  <a:gd name="T4" fmla="*/ 185 w 906"/>
                  <a:gd name="T5" fmla="*/ 84 h 1751"/>
                  <a:gd name="T6" fmla="*/ 142 w 906"/>
                  <a:gd name="T7" fmla="*/ 173 h 1751"/>
                  <a:gd name="T8" fmla="*/ 177 w 906"/>
                  <a:gd name="T9" fmla="*/ 261 h 1751"/>
                  <a:gd name="T10" fmla="*/ 185 w 906"/>
                  <a:gd name="T11" fmla="*/ 345 h 1751"/>
                  <a:gd name="T12" fmla="*/ 114 w 906"/>
                  <a:gd name="T13" fmla="*/ 419 h 1751"/>
                  <a:gd name="T14" fmla="*/ 131 w 906"/>
                  <a:gd name="T15" fmla="*/ 503 h 1751"/>
                  <a:gd name="T16" fmla="*/ 61 w 906"/>
                  <a:gd name="T17" fmla="*/ 568 h 1751"/>
                  <a:gd name="T18" fmla="*/ 96 w 906"/>
                  <a:gd name="T19" fmla="*/ 759 h 1751"/>
                  <a:gd name="T20" fmla="*/ 122 w 906"/>
                  <a:gd name="T21" fmla="*/ 867 h 1751"/>
                  <a:gd name="T22" fmla="*/ 130 w 906"/>
                  <a:gd name="T23" fmla="*/ 950 h 1751"/>
                  <a:gd name="T24" fmla="*/ 29 w 906"/>
                  <a:gd name="T25" fmla="*/ 1044 h 1751"/>
                  <a:gd name="T26" fmla="*/ 7 w 906"/>
                  <a:gd name="T27" fmla="*/ 1164 h 1751"/>
                  <a:gd name="T28" fmla="*/ 122 w 906"/>
                  <a:gd name="T29" fmla="*/ 1323 h 1751"/>
                  <a:gd name="T30" fmla="*/ 105 w 906"/>
                  <a:gd name="T31" fmla="*/ 1408 h 1751"/>
                  <a:gd name="T32" fmla="*/ 167 w 906"/>
                  <a:gd name="T33" fmla="*/ 1437 h 1751"/>
                  <a:gd name="T34" fmla="*/ 243 w 906"/>
                  <a:gd name="T35" fmla="*/ 1522 h 1751"/>
                  <a:gd name="T36" fmla="*/ 385 w 906"/>
                  <a:gd name="T37" fmla="*/ 1602 h 1751"/>
                  <a:gd name="T38" fmla="*/ 508 w 906"/>
                  <a:gd name="T39" fmla="*/ 1659 h 1751"/>
                  <a:gd name="T40" fmla="*/ 610 w 906"/>
                  <a:gd name="T41" fmla="*/ 1751 h 1751"/>
                  <a:gd name="T42" fmla="*/ 747 w 906"/>
                  <a:gd name="T43" fmla="*/ 1679 h 1751"/>
                  <a:gd name="T44" fmla="*/ 860 w 906"/>
                  <a:gd name="T45" fmla="*/ 1618 h 1751"/>
                  <a:gd name="T46" fmla="*/ 810 w 906"/>
                  <a:gd name="T47" fmla="*/ 1529 h 1751"/>
                  <a:gd name="T48" fmla="*/ 877 w 906"/>
                  <a:gd name="T49" fmla="*/ 1447 h 1751"/>
                  <a:gd name="T50" fmla="*/ 829 w 906"/>
                  <a:gd name="T51" fmla="*/ 1384 h 1751"/>
                  <a:gd name="T52" fmla="*/ 800 w 906"/>
                  <a:gd name="T53" fmla="*/ 1259 h 1751"/>
                  <a:gd name="T54" fmla="*/ 856 w 906"/>
                  <a:gd name="T55" fmla="*/ 1128 h 1751"/>
                  <a:gd name="T56" fmla="*/ 828 w 906"/>
                  <a:gd name="T57" fmla="*/ 1003 h 1751"/>
                  <a:gd name="T58" fmla="*/ 905 w 906"/>
                  <a:gd name="T59" fmla="*/ 929 h 1751"/>
                  <a:gd name="T60" fmla="*/ 904 w 906"/>
                  <a:gd name="T61" fmla="*/ 819 h 1751"/>
                  <a:gd name="T62" fmla="*/ 880 w 906"/>
                  <a:gd name="T63" fmla="*/ 754 h 1751"/>
                  <a:gd name="T64" fmla="*/ 818 w 906"/>
                  <a:gd name="T65" fmla="*/ 718 h 1751"/>
                  <a:gd name="T66" fmla="*/ 790 w 906"/>
                  <a:gd name="T67" fmla="*/ 593 h 1751"/>
                  <a:gd name="T68" fmla="*/ 782 w 906"/>
                  <a:gd name="T69" fmla="*/ 502 h 1751"/>
                  <a:gd name="T70" fmla="*/ 782 w 906"/>
                  <a:gd name="T71" fmla="*/ 417 h 1751"/>
                  <a:gd name="T72" fmla="*/ 682 w 906"/>
                  <a:gd name="T73" fmla="*/ 257 h 1751"/>
                  <a:gd name="T74" fmla="*/ 540 w 906"/>
                  <a:gd name="T75" fmla="*/ 271 h 1751"/>
                  <a:gd name="T76" fmla="*/ 523 w 906"/>
                  <a:gd name="T77" fmla="*/ 171 h 1751"/>
                  <a:gd name="T78" fmla="*/ 499 w 906"/>
                  <a:gd name="T79" fmla="*/ 97 h 1751"/>
                  <a:gd name="T80" fmla="*/ 434 w 906"/>
                  <a:gd name="T81" fmla="*/ 36 h 1751"/>
                  <a:gd name="T82" fmla="*/ 496 w 906"/>
                  <a:gd name="T83" fmla="*/ 165 h 1751"/>
                  <a:gd name="T84" fmla="*/ 498 w 906"/>
                  <a:gd name="T85" fmla="*/ 182 h 1751"/>
                  <a:gd name="T86" fmla="*/ 552 w 906"/>
                  <a:gd name="T87" fmla="*/ 303 h 1751"/>
                  <a:gd name="T88" fmla="*/ 538 w 906"/>
                  <a:gd name="T89" fmla="*/ 329 h 1751"/>
                  <a:gd name="T90" fmla="*/ 518 w 906"/>
                  <a:gd name="T91" fmla="*/ 307 h 1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6" h="1751">
                    <a:moveTo>
                      <a:pt x="401" y="38"/>
                    </a:moveTo>
                    <a:lnTo>
                      <a:pt x="370" y="84"/>
                    </a:lnTo>
                    <a:lnTo>
                      <a:pt x="338" y="104"/>
                    </a:lnTo>
                    <a:lnTo>
                      <a:pt x="331" y="104"/>
                    </a:lnTo>
                    <a:lnTo>
                      <a:pt x="293" y="73"/>
                    </a:lnTo>
                    <a:lnTo>
                      <a:pt x="235" y="80"/>
                    </a:lnTo>
                    <a:lnTo>
                      <a:pt x="215" y="46"/>
                    </a:lnTo>
                    <a:lnTo>
                      <a:pt x="182" y="50"/>
                    </a:lnTo>
                    <a:lnTo>
                      <a:pt x="185" y="84"/>
                    </a:lnTo>
                    <a:lnTo>
                      <a:pt x="170" y="102"/>
                    </a:lnTo>
                    <a:lnTo>
                      <a:pt x="165" y="137"/>
                    </a:lnTo>
                    <a:lnTo>
                      <a:pt x="142" y="173"/>
                    </a:lnTo>
                    <a:lnTo>
                      <a:pt x="163" y="220"/>
                    </a:lnTo>
                    <a:lnTo>
                      <a:pt x="183" y="244"/>
                    </a:lnTo>
                    <a:lnTo>
                      <a:pt x="177" y="261"/>
                    </a:lnTo>
                    <a:lnTo>
                      <a:pt x="187" y="295"/>
                    </a:lnTo>
                    <a:lnTo>
                      <a:pt x="165" y="313"/>
                    </a:lnTo>
                    <a:lnTo>
                      <a:pt x="185" y="345"/>
                    </a:lnTo>
                    <a:lnTo>
                      <a:pt x="169" y="364"/>
                    </a:lnTo>
                    <a:lnTo>
                      <a:pt x="143" y="366"/>
                    </a:lnTo>
                    <a:lnTo>
                      <a:pt x="114" y="419"/>
                    </a:lnTo>
                    <a:lnTo>
                      <a:pt x="118" y="453"/>
                    </a:lnTo>
                    <a:lnTo>
                      <a:pt x="137" y="476"/>
                    </a:lnTo>
                    <a:lnTo>
                      <a:pt x="131" y="503"/>
                    </a:lnTo>
                    <a:lnTo>
                      <a:pt x="98" y="514"/>
                    </a:lnTo>
                    <a:lnTo>
                      <a:pt x="44" y="561"/>
                    </a:lnTo>
                    <a:lnTo>
                      <a:pt x="61" y="568"/>
                    </a:lnTo>
                    <a:lnTo>
                      <a:pt x="80" y="592"/>
                    </a:lnTo>
                    <a:lnTo>
                      <a:pt x="43" y="646"/>
                    </a:lnTo>
                    <a:lnTo>
                      <a:pt x="96" y="759"/>
                    </a:lnTo>
                    <a:lnTo>
                      <a:pt x="101" y="818"/>
                    </a:lnTo>
                    <a:lnTo>
                      <a:pt x="88" y="853"/>
                    </a:lnTo>
                    <a:lnTo>
                      <a:pt x="122" y="867"/>
                    </a:lnTo>
                    <a:lnTo>
                      <a:pt x="126" y="908"/>
                    </a:lnTo>
                    <a:lnTo>
                      <a:pt x="112" y="926"/>
                    </a:lnTo>
                    <a:lnTo>
                      <a:pt x="130" y="950"/>
                    </a:lnTo>
                    <a:lnTo>
                      <a:pt x="109" y="994"/>
                    </a:lnTo>
                    <a:lnTo>
                      <a:pt x="52" y="1009"/>
                    </a:lnTo>
                    <a:lnTo>
                      <a:pt x="29" y="1044"/>
                    </a:lnTo>
                    <a:lnTo>
                      <a:pt x="25" y="1095"/>
                    </a:lnTo>
                    <a:lnTo>
                      <a:pt x="37" y="1136"/>
                    </a:lnTo>
                    <a:lnTo>
                      <a:pt x="7" y="1164"/>
                    </a:lnTo>
                    <a:lnTo>
                      <a:pt x="0" y="1190"/>
                    </a:lnTo>
                    <a:lnTo>
                      <a:pt x="110" y="1282"/>
                    </a:lnTo>
                    <a:lnTo>
                      <a:pt x="122" y="1323"/>
                    </a:lnTo>
                    <a:lnTo>
                      <a:pt x="101" y="1367"/>
                    </a:lnTo>
                    <a:lnTo>
                      <a:pt x="120" y="1382"/>
                    </a:lnTo>
                    <a:lnTo>
                      <a:pt x="105" y="1408"/>
                    </a:lnTo>
                    <a:lnTo>
                      <a:pt x="120" y="1467"/>
                    </a:lnTo>
                    <a:lnTo>
                      <a:pt x="135" y="1465"/>
                    </a:lnTo>
                    <a:lnTo>
                      <a:pt x="167" y="1437"/>
                    </a:lnTo>
                    <a:lnTo>
                      <a:pt x="189" y="1485"/>
                    </a:lnTo>
                    <a:lnTo>
                      <a:pt x="223" y="1490"/>
                    </a:lnTo>
                    <a:lnTo>
                      <a:pt x="243" y="1522"/>
                    </a:lnTo>
                    <a:lnTo>
                      <a:pt x="277" y="1537"/>
                    </a:lnTo>
                    <a:lnTo>
                      <a:pt x="324" y="1582"/>
                    </a:lnTo>
                    <a:lnTo>
                      <a:pt x="385" y="1602"/>
                    </a:lnTo>
                    <a:lnTo>
                      <a:pt x="419" y="1607"/>
                    </a:lnTo>
                    <a:lnTo>
                      <a:pt x="465" y="1646"/>
                    </a:lnTo>
                    <a:lnTo>
                      <a:pt x="508" y="1659"/>
                    </a:lnTo>
                    <a:lnTo>
                      <a:pt x="520" y="1700"/>
                    </a:lnTo>
                    <a:lnTo>
                      <a:pt x="575" y="1737"/>
                    </a:lnTo>
                    <a:lnTo>
                      <a:pt x="610" y="1751"/>
                    </a:lnTo>
                    <a:lnTo>
                      <a:pt x="624" y="1715"/>
                    </a:lnTo>
                    <a:lnTo>
                      <a:pt x="715" y="1699"/>
                    </a:lnTo>
                    <a:lnTo>
                      <a:pt x="747" y="1679"/>
                    </a:lnTo>
                    <a:lnTo>
                      <a:pt x="745" y="1654"/>
                    </a:lnTo>
                    <a:lnTo>
                      <a:pt x="821" y="1663"/>
                    </a:lnTo>
                    <a:lnTo>
                      <a:pt x="860" y="1618"/>
                    </a:lnTo>
                    <a:lnTo>
                      <a:pt x="856" y="1575"/>
                    </a:lnTo>
                    <a:lnTo>
                      <a:pt x="861" y="1550"/>
                    </a:lnTo>
                    <a:lnTo>
                      <a:pt x="810" y="1529"/>
                    </a:lnTo>
                    <a:lnTo>
                      <a:pt x="806" y="1488"/>
                    </a:lnTo>
                    <a:lnTo>
                      <a:pt x="844" y="1459"/>
                    </a:lnTo>
                    <a:lnTo>
                      <a:pt x="877" y="1447"/>
                    </a:lnTo>
                    <a:lnTo>
                      <a:pt x="884" y="1429"/>
                    </a:lnTo>
                    <a:lnTo>
                      <a:pt x="843" y="1433"/>
                    </a:lnTo>
                    <a:lnTo>
                      <a:pt x="829" y="1384"/>
                    </a:lnTo>
                    <a:lnTo>
                      <a:pt x="840" y="1315"/>
                    </a:lnTo>
                    <a:lnTo>
                      <a:pt x="831" y="1307"/>
                    </a:lnTo>
                    <a:lnTo>
                      <a:pt x="800" y="1259"/>
                    </a:lnTo>
                    <a:lnTo>
                      <a:pt x="845" y="1188"/>
                    </a:lnTo>
                    <a:lnTo>
                      <a:pt x="843" y="1171"/>
                    </a:lnTo>
                    <a:lnTo>
                      <a:pt x="856" y="1128"/>
                    </a:lnTo>
                    <a:lnTo>
                      <a:pt x="843" y="1079"/>
                    </a:lnTo>
                    <a:lnTo>
                      <a:pt x="857" y="1043"/>
                    </a:lnTo>
                    <a:lnTo>
                      <a:pt x="828" y="1003"/>
                    </a:lnTo>
                    <a:lnTo>
                      <a:pt x="867" y="966"/>
                    </a:lnTo>
                    <a:lnTo>
                      <a:pt x="906" y="946"/>
                    </a:lnTo>
                    <a:lnTo>
                      <a:pt x="905" y="929"/>
                    </a:lnTo>
                    <a:lnTo>
                      <a:pt x="869" y="898"/>
                    </a:lnTo>
                    <a:lnTo>
                      <a:pt x="889" y="845"/>
                    </a:lnTo>
                    <a:lnTo>
                      <a:pt x="904" y="819"/>
                    </a:lnTo>
                    <a:lnTo>
                      <a:pt x="893" y="795"/>
                    </a:lnTo>
                    <a:lnTo>
                      <a:pt x="875" y="780"/>
                    </a:lnTo>
                    <a:lnTo>
                      <a:pt x="880" y="754"/>
                    </a:lnTo>
                    <a:lnTo>
                      <a:pt x="869" y="730"/>
                    </a:lnTo>
                    <a:lnTo>
                      <a:pt x="827" y="725"/>
                    </a:lnTo>
                    <a:lnTo>
                      <a:pt x="818" y="718"/>
                    </a:lnTo>
                    <a:lnTo>
                      <a:pt x="812" y="650"/>
                    </a:lnTo>
                    <a:lnTo>
                      <a:pt x="815" y="600"/>
                    </a:lnTo>
                    <a:lnTo>
                      <a:pt x="790" y="593"/>
                    </a:lnTo>
                    <a:lnTo>
                      <a:pt x="780" y="585"/>
                    </a:lnTo>
                    <a:lnTo>
                      <a:pt x="786" y="552"/>
                    </a:lnTo>
                    <a:lnTo>
                      <a:pt x="782" y="502"/>
                    </a:lnTo>
                    <a:lnTo>
                      <a:pt x="812" y="472"/>
                    </a:lnTo>
                    <a:lnTo>
                      <a:pt x="818" y="439"/>
                    </a:lnTo>
                    <a:lnTo>
                      <a:pt x="782" y="417"/>
                    </a:lnTo>
                    <a:lnTo>
                      <a:pt x="778" y="374"/>
                    </a:lnTo>
                    <a:lnTo>
                      <a:pt x="726" y="279"/>
                    </a:lnTo>
                    <a:lnTo>
                      <a:pt x="682" y="257"/>
                    </a:lnTo>
                    <a:lnTo>
                      <a:pt x="650" y="277"/>
                    </a:lnTo>
                    <a:lnTo>
                      <a:pt x="568" y="293"/>
                    </a:lnTo>
                    <a:lnTo>
                      <a:pt x="540" y="271"/>
                    </a:lnTo>
                    <a:lnTo>
                      <a:pt x="528" y="230"/>
                    </a:lnTo>
                    <a:lnTo>
                      <a:pt x="531" y="178"/>
                    </a:lnTo>
                    <a:lnTo>
                      <a:pt x="523" y="171"/>
                    </a:lnTo>
                    <a:lnTo>
                      <a:pt x="503" y="138"/>
                    </a:lnTo>
                    <a:lnTo>
                      <a:pt x="518" y="121"/>
                    </a:lnTo>
                    <a:lnTo>
                      <a:pt x="499" y="97"/>
                    </a:lnTo>
                    <a:lnTo>
                      <a:pt x="504" y="70"/>
                    </a:lnTo>
                    <a:lnTo>
                      <a:pt x="447" y="0"/>
                    </a:lnTo>
                    <a:lnTo>
                      <a:pt x="434" y="36"/>
                    </a:lnTo>
                    <a:lnTo>
                      <a:pt x="401" y="38"/>
                    </a:lnTo>
                    <a:close/>
                    <a:moveTo>
                      <a:pt x="498" y="182"/>
                    </a:moveTo>
                    <a:lnTo>
                      <a:pt x="496" y="165"/>
                    </a:lnTo>
                    <a:lnTo>
                      <a:pt x="515" y="179"/>
                    </a:lnTo>
                    <a:lnTo>
                      <a:pt x="516" y="196"/>
                    </a:lnTo>
                    <a:lnTo>
                      <a:pt x="498" y="182"/>
                    </a:lnTo>
                    <a:close/>
                    <a:moveTo>
                      <a:pt x="534" y="296"/>
                    </a:moveTo>
                    <a:lnTo>
                      <a:pt x="535" y="304"/>
                    </a:lnTo>
                    <a:lnTo>
                      <a:pt x="552" y="303"/>
                    </a:lnTo>
                    <a:lnTo>
                      <a:pt x="553" y="320"/>
                    </a:lnTo>
                    <a:lnTo>
                      <a:pt x="547" y="337"/>
                    </a:lnTo>
                    <a:lnTo>
                      <a:pt x="538" y="329"/>
                    </a:lnTo>
                    <a:lnTo>
                      <a:pt x="536" y="313"/>
                    </a:lnTo>
                    <a:lnTo>
                      <a:pt x="527" y="313"/>
                    </a:lnTo>
                    <a:lnTo>
                      <a:pt x="518" y="307"/>
                    </a:lnTo>
                    <a:lnTo>
                      <a:pt x="534" y="2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27">
                <a:extLst>
                  <a:ext uri="{FF2B5EF4-FFF2-40B4-BE49-F238E27FC236}">
                    <a16:creationId xmlns:a16="http://schemas.microsoft.com/office/drawing/2014/main" id="{2415F3C4-D162-01D0-FCBF-6D380A2F3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4" y="744"/>
                <a:ext cx="5" cy="8"/>
              </a:xfrm>
              <a:custGeom>
                <a:avLst/>
                <a:gdLst>
                  <a:gd name="T0" fmla="*/ 0 w 20"/>
                  <a:gd name="T1" fmla="*/ 0 h 31"/>
                  <a:gd name="T2" fmla="*/ 2 w 20"/>
                  <a:gd name="T3" fmla="*/ 17 h 31"/>
                  <a:gd name="T4" fmla="*/ 20 w 20"/>
                  <a:gd name="T5" fmla="*/ 31 h 31"/>
                  <a:gd name="T6" fmla="*/ 19 w 20"/>
                  <a:gd name="T7" fmla="*/ 14 h 31"/>
                  <a:gd name="T8" fmla="*/ 0 w 20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0" y="0"/>
                    </a:moveTo>
                    <a:lnTo>
                      <a:pt x="2" y="17"/>
                    </a:lnTo>
                    <a:lnTo>
                      <a:pt x="20" y="31"/>
                    </a:lnTo>
                    <a:lnTo>
                      <a:pt x="19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28">
                <a:extLst>
                  <a:ext uri="{FF2B5EF4-FFF2-40B4-BE49-F238E27FC236}">
                    <a16:creationId xmlns:a16="http://schemas.microsoft.com/office/drawing/2014/main" id="{224BAA2F-09A0-1A35-F088-8D88D3F21D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777"/>
                <a:ext cx="9" cy="10"/>
              </a:xfrm>
              <a:custGeom>
                <a:avLst/>
                <a:gdLst>
                  <a:gd name="T0" fmla="*/ 17 w 35"/>
                  <a:gd name="T1" fmla="*/ 8 h 41"/>
                  <a:gd name="T2" fmla="*/ 16 w 35"/>
                  <a:gd name="T3" fmla="*/ 0 h 41"/>
                  <a:gd name="T4" fmla="*/ 0 w 35"/>
                  <a:gd name="T5" fmla="*/ 11 h 41"/>
                  <a:gd name="T6" fmla="*/ 9 w 35"/>
                  <a:gd name="T7" fmla="*/ 17 h 41"/>
                  <a:gd name="T8" fmla="*/ 18 w 35"/>
                  <a:gd name="T9" fmla="*/ 17 h 41"/>
                  <a:gd name="T10" fmla="*/ 20 w 35"/>
                  <a:gd name="T11" fmla="*/ 33 h 41"/>
                  <a:gd name="T12" fmla="*/ 29 w 35"/>
                  <a:gd name="T13" fmla="*/ 41 h 41"/>
                  <a:gd name="T14" fmla="*/ 35 w 35"/>
                  <a:gd name="T15" fmla="*/ 24 h 41"/>
                  <a:gd name="T16" fmla="*/ 34 w 35"/>
                  <a:gd name="T17" fmla="*/ 7 h 41"/>
                  <a:gd name="T18" fmla="*/ 17 w 35"/>
                  <a:gd name="T19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1">
                    <a:moveTo>
                      <a:pt x="17" y="8"/>
                    </a:moveTo>
                    <a:lnTo>
                      <a:pt x="16" y="0"/>
                    </a:lnTo>
                    <a:lnTo>
                      <a:pt x="0" y="11"/>
                    </a:lnTo>
                    <a:lnTo>
                      <a:pt x="9" y="17"/>
                    </a:lnTo>
                    <a:lnTo>
                      <a:pt x="18" y="17"/>
                    </a:lnTo>
                    <a:lnTo>
                      <a:pt x="20" y="33"/>
                    </a:lnTo>
                    <a:lnTo>
                      <a:pt x="29" y="41"/>
                    </a:lnTo>
                    <a:lnTo>
                      <a:pt x="35" y="24"/>
                    </a:lnTo>
                    <a:lnTo>
                      <a:pt x="34" y="7"/>
                    </a:ln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29">
                <a:extLst>
                  <a:ext uri="{FF2B5EF4-FFF2-40B4-BE49-F238E27FC236}">
                    <a16:creationId xmlns:a16="http://schemas.microsoft.com/office/drawing/2014/main" id="{9BD55335-4A91-32B9-5007-0EEE53433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720"/>
                <a:ext cx="409" cy="437"/>
              </a:xfrm>
              <a:custGeom>
                <a:avLst/>
                <a:gdLst>
                  <a:gd name="T0" fmla="*/ 5 w 1637"/>
                  <a:gd name="T1" fmla="*/ 162 h 1749"/>
                  <a:gd name="T2" fmla="*/ 127 w 1637"/>
                  <a:gd name="T3" fmla="*/ 209 h 1749"/>
                  <a:gd name="T4" fmla="*/ 255 w 1637"/>
                  <a:gd name="T5" fmla="*/ 306 h 1749"/>
                  <a:gd name="T6" fmla="*/ 289 w 1637"/>
                  <a:gd name="T7" fmla="*/ 404 h 1749"/>
                  <a:gd name="T8" fmla="*/ 257 w 1637"/>
                  <a:gd name="T9" fmla="*/ 517 h 1749"/>
                  <a:gd name="T10" fmla="*/ 289 w 1637"/>
                  <a:gd name="T11" fmla="*/ 582 h 1749"/>
                  <a:gd name="T12" fmla="*/ 346 w 1637"/>
                  <a:gd name="T13" fmla="*/ 662 h 1749"/>
                  <a:gd name="T14" fmla="*/ 370 w 1637"/>
                  <a:gd name="T15" fmla="*/ 727 h 1749"/>
                  <a:gd name="T16" fmla="*/ 346 w 1637"/>
                  <a:gd name="T17" fmla="*/ 830 h 1749"/>
                  <a:gd name="T18" fmla="*/ 344 w 1637"/>
                  <a:gd name="T19" fmla="*/ 898 h 1749"/>
                  <a:gd name="T20" fmla="*/ 320 w 1637"/>
                  <a:gd name="T21" fmla="*/ 1011 h 1749"/>
                  <a:gd name="T22" fmla="*/ 322 w 1637"/>
                  <a:gd name="T23" fmla="*/ 1120 h 1749"/>
                  <a:gd name="T24" fmla="*/ 317 w 1637"/>
                  <a:gd name="T25" fmla="*/ 1247 h 1749"/>
                  <a:gd name="T26" fmla="*/ 361 w 1637"/>
                  <a:gd name="T27" fmla="*/ 1361 h 1749"/>
                  <a:gd name="T28" fmla="*/ 283 w 1637"/>
                  <a:gd name="T29" fmla="*/ 1420 h 1749"/>
                  <a:gd name="T30" fmla="*/ 333 w 1637"/>
                  <a:gd name="T31" fmla="*/ 1507 h 1749"/>
                  <a:gd name="T32" fmla="*/ 419 w 1637"/>
                  <a:gd name="T33" fmla="*/ 1533 h 1749"/>
                  <a:gd name="T34" fmla="*/ 440 w 1637"/>
                  <a:gd name="T35" fmla="*/ 1667 h 1749"/>
                  <a:gd name="T36" fmla="*/ 483 w 1637"/>
                  <a:gd name="T37" fmla="*/ 1671 h 1749"/>
                  <a:gd name="T38" fmla="*/ 549 w 1637"/>
                  <a:gd name="T39" fmla="*/ 1749 h 1749"/>
                  <a:gd name="T40" fmla="*/ 682 w 1637"/>
                  <a:gd name="T41" fmla="*/ 1729 h 1749"/>
                  <a:gd name="T42" fmla="*/ 787 w 1637"/>
                  <a:gd name="T43" fmla="*/ 1668 h 1749"/>
                  <a:gd name="T44" fmla="*/ 927 w 1637"/>
                  <a:gd name="T45" fmla="*/ 1647 h 1749"/>
                  <a:gd name="T46" fmla="*/ 1112 w 1637"/>
                  <a:gd name="T47" fmla="*/ 1621 h 1749"/>
                  <a:gd name="T48" fmla="*/ 1203 w 1637"/>
                  <a:gd name="T49" fmla="*/ 1612 h 1749"/>
                  <a:gd name="T50" fmla="*/ 1430 w 1637"/>
                  <a:gd name="T51" fmla="*/ 1600 h 1749"/>
                  <a:gd name="T52" fmla="*/ 1595 w 1637"/>
                  <a:gd name="T53" fmla="*/ 1458 h 1749"/>
                  <a:gd name="T54" fmla="*/ 1554 w 1637"/>
                  <a:gd name="T55" fmla="*/ 1377 h 1749"/>
                  <a:gd name="T56" fmla="*/ 1473 w 1637"/>
                  <a:gd name="T57" fmla="*/ 1326 h 1749"/>
                  <a:gd name="T58" fmla="*/ 1379 w 1637"/>
                  <a:gd name="T59" fmla="*/ 1318 h 1749"/>
                  <a:gd name="T60" fmla="*/ 1272 w 1637"/>
                  <a:gd name="T61" fmla="*/ 1259 h 1749"/>
                  <a:gd name="T62" fmla="*/ 1149 w 1637"/>
                  <a:gd name="T63" fmla="*/ 1203 h 1749"/>
                  <a:gd name="T64" fmla="*/ 962 w 1637"/>
                  <a:gd name="T65" fmla="*/ 1103 h 1749"/>
                  <a:gd name="T66" fmla="*/ 848 w 1637"/>
                  <a:gd name="T67" fmla="*/ 1055 h 1749"/>
                  <a:gd name="T68" fmla="*/ 845 w 1637"/>
                  <a:gd name="T69" fmla="*/ 937 h 1749"/>
                  <a:gd name="T70" fmla="*/ 673 w 1637"/>
                  <a:gd name="T71" fmla="*/ 893 h 1749"/>
                  <a:gd name="T72" fmla="*/ 569 w 1637"/>
                  <a:gd name="T73" fmla="*/ 784 h 1749"/>
                  <a:gd name="T74" fmla="*/ 464 w 1637"/>
                  <a:gd name="T75" fmla="*/ 659 h 1749"/>
                  <a:gd name="T76" fmla="*/ 540 w 1637"/>
                  <a:gd name="T77" fmla="*/ 560 h 1749"/>
                  <a:gd name="T78" fmla="*/ 539 w 1637"/>
                  <a:gd name="T79" fmla="*/ 450 h 1749"/>
                  <a:gd name="T80" fmla="*/ 464 w 1637"/>
                  <a:gd name="T81" fmla="*/ 296 h 1749"/>
                  <a:gd name="T82" fmla="*/ 444 w 1637"/>
                  <a:gd name="T83" fmla="*/ 171 h 1749"/>
                  <a:gd name="T84" fmla="*/ 360 w 1637"/>
                  <a:gd name="T85" fmla="*/ 69 h 1749"/>
                  <a:gd name="T86" fmla="*/ 330 w 1637"/>
                  <a:gd name="T87" fmla="*/ 30 h 1749"/>
                  <a:gd name="T88" fmla="*/ 304 w 1637"/>
                  <a:gd name="T89" fmla="*/ 16 h 1749"/>
                  <a:gd name="T90" fmla="*/ 271 w 1637"/>
                  <a:gd name="T91" fmla="*/ 26 h 1749"/>
                  <a:gd name="T92" fmla="*/ 220 w 1637"/>
                  <a:gd name="T93" fmla="*/ 32 h 1749"/>
                  <a:gd name="T94" fmla="*/ 141 w 1637"/>
                  <a:gd name="T95" fmla="*/ 81 h 1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37" h="1749">
                    <a:moveTo>
                      <a:pt x="0" y="103"/>
                    </a:moveTo>
                    <a:lnTo>
                      <a:pt x="8" y="110"/>
                    </a:lnTo>
                    <a:lnTo>
                      <a:pt x="5" y="162"/>
                    </a:lnTo>
                    <a:lnTo>
                      <a:pt x="17" y="203"/>
                    </a:lnTo>
                    <a:lnTo>
                      <a:pt x="45" y="225"/>
                    </a:lnTo>
                    <a:lnTo>
                      <a:pt x="127" y="209"/>
                    </a:lnTo>
                    <a:lnTo>
                      <a:pt x="159" y="189"/>
                    </a:lnTo>
                    <a:lnTo>
                      <a:pt x="203" y="211"/>
                    </a:lnTo>
                    <a:lnTo>
                      <a:pt x="255" y="306"/>
                    </a:lnTo>
                    <a:lnTo>
                      <a:pt x="259" y="349"/>
                    </a:lnTo>
                    <a:lnTo>
                      <a:pt x="295" y="371"/>
                    </a:lnTo>
                    <a:lnTo>
                      <a:pt x="289" y="404"/>
                    </a:lnTo>
                    <a:lnTo>
                      <a:pt x="259" y="434"/>
                    </a:lnTo>
                    <a:lnTo>
                      <a:pt x="263" y="484"/>
                    </a:lnTo>
                    <a:lnTo>
                      <a:pt x="257" y="517"/>
                    </a:lnTo>
                    <a:lnTo>
                      <a:pt x="267" y="525"/>
                    </a:lnTo>
                    <a:lnTo>
                      <a:pt x="292" y="532"/>
                    </a:lnTo>
                    <a:lnTo>
                      <a:pt x="289" y="582"/>
                    </a:lnTo>
                    <a:lnTo>
                      <a:pt x="295" y="650"/>
                    </a:lnTo>
                    <a:lnTo>
                      <a:pt x="304" y="657"/>
                    </a:lnTo>
                    <a:lnTo>
                      <a:pt x="346" y="662"/>
                    </a:lnTo>
                    <a:lnTo>
                      <a:pt x="357" y="686"/>
                    </a:lnTo>
                    <a:lnTo>
                      <a:pt x="352" y="712"/>
                    </a:lnTo>
                    <a:lnTo>
                      <a:pt x="370" y="727"/>
                    </a:lnTo>
                    <a:lnTo>
                      <a:pt x="381" y="751"/>
                    </a:lnTo>
                    <a:lnTo>
                      <a:pt x="366" y="777"/>
                    </a:lnTo>
                    <a:lnTo>
                      <a:pt x="346" y="830"/>
                    </a:lnTo>
                    <a:lnTo>
                      <a:pt x="382" y="861"/>
                    </a:lnTo>
                    <a:lnTo>
                      <a:pt x="383" y="878"/>
                    </a:lnTo>
                    <a:lnTo>
                      <a:pt x="344" y="898"/>
                    </a:lnTo>
                    <a:lnTo>
                      <a:pt x="305" y="935"/>
                    </a:lnTo>
                    <a:lnTo>
                      <a:pt x="334" y="975"/>
                    </a:lnTo>
                    <a:lnTo>
                      <a:pt x="320" y="1011"/>
                    </a:lnTo>
                    <a:lnTo>
                      <a:pt x="333" y="1060"/>
                    </a:lnTo>
                    <a:lnTo>
                      <a:pt x="320" y="1103"/>
                    </a:lnTo>
                    <a:lnTo>
                      <a:pt x="322" y="1120"/>
                    </a:lnTo>
                    <a:lnTo>
                      <a:pt x="277" y="1191"/>
                    </a:lnTo>
                    <a:lnTo>
                      <a:pt x="308" y="1239"/>
                    </a:lnTo>
                    <a:lnTo>
                      <a:pt x="317" y="1247"/>
                    </a:lnTo>
                    <a:lnTo>
                      <a:pt x="306" y="1316"/>
                    </a:lnTo>
                    <a:lnTo>
                      <a:pt x="320" y="1365"/>
                    </a:lnTo>
                    <a:lnTo>
                      <a:pt x="361" y="1361"/>
                    </a:lnTo>
                    <a:lnTo>
                      <a:pt x="354" y="1379"/>
                    </a:lnTo>
                    <a:lnTo>
                      <a:pt x="321" y="1391"/>
                    </a:lnTo>
                    <a:lnTo>
                      <a:pt x="283" y="1420"/>
                    </a:lnTo>
                    <a:lnTo>
                      <a:pt x="287" y="1461"/>
                    </a:lnTo>
                    <a:lnTo>
                      <a:pt x="338" y="1482"/>
                    </a:lnTo>
                    <a:lnTo>
                      <a:pt x="333" y="1507"/>
                    </a:lnTo>
                    <a:lnTo>
                      <a:pt x="337" y="1550"/>
                    </a:lnTo>
                    <a:lnTo>
                      <a:pt x="362" y="1555"/>
                    </a:lnTo>
                    <a:lnTo>
                      <a:pt x="419" y="1533"/>
                    </a:lnTo>
                    <a:lnTo>
                      <a:pt x="454" y="1547"/>
                    </a:lnTo>
                    <a:lnTo>
                      <a:pt x="460" y="1614"/>
                    </a:lnTo>
                    <a:lnTo>
                      <a:pt x="440" y="1667"/>
                    </a:lnTo>
                    <a:lnTo>
                      <a:pt x="456" y="1665"/>
                    </a:lnTo>
                    <a:lnTo>
                      <a:pt x="480" y="1645"/>
                    </a:lnTo>
                    <a:lnTo>
                      <a:pt x="483" y="1671"/>
                    </a:lnTo>
                    <a:lnTo>
                      <a:pt x="509" y="1685"/>
                    </a:lnTo>
                    <a:lnTo>
                      <a:pt x="521" y="1726"/>
                    </a:lnTo>
                    <a:lnTo>
                      <a:pt x="549" y="1749"/>
                    </a:lnTo>
                    <a:lnTo>
                      <a:pt x="632" y="1733"/>
                    </a:lnTo>
                    <a:lnTo>
                      <a:pt x="647" y="1714"/>
                    </a:lnTo>
                    <a:lnTo>
                      <a:pt x="682" y="1729"/>
                    </a:lnTo>
                    <a:lnTo>
                      <a:pt x="706" y="1709"/>
                    </a:lnTo>
                    <a:lnTo>
                      <a:pt x="719" y="1665"/>
                    </a:lnTo>
                    <a:lnTo>
                      <a:pt x="787" y="1668"/>
                    </a:lnTo>
                    <a:lnTo>
                      <a:pt x="843" y="1629"/>
                    </a:lnTo>
                    <a:lnTo>
                      <a:pt x="878" y="1651"/>
                    </a:lnTo>
                    <a:lnTo>
                      <a:pt x="927" y="1647"/>
                    </a:lnTo>
                    <a:lnTo>
                      <a:pt x="955" y="1661"/>
                    </a:lnTo>
                    <a:lnTo>
                      <a:pt x="1069" y="1616"/>
                    </a:lnTo>
                    <a:lnTo>
                      <a:pt x="1112" y="1621"/>
                    </a:lnTo>
                    <a:lnTo>
                      <a:pt x="1124" y="1578"/>
                    </a:lnTo>
                    <a:lnTo>
                      <a:pt x="1164" y="1549"/>
                    </a:lnTo>
                    <a:lnTo>
                      <a:pt x="1203" y="1612"/>
                    </a:lnTo>
                    <a:lnTo>
                      <a:pt x="1349" y="1641"/>
                    </a:lnTo>
                    <a:lnTo>
                      <a:pt x="1388" y="1604"/>
                    </a:lnTo>
                    <a:lnTo>
                      <a:pt x="1430" y="1600"/>
                    </a:lnTo>
                    <a:lnTo>
                      <a:pt x="1507" y="1525"/>
                    </a:lnTo>
                    <a:lnTo>
                      <a:pt x="1637" y="1462"/>
                    </a:lnTo>
                    <a:lnTo>
                      <a:pt x="1595" y="1458"/>
                    </a:lnTo>
                    <a:lnTo>
                      <a:pt x="1594" y="1449"/>
                    </a:lnTo>
                    <a:lnTo>
                      <a:pt x="1600" y="1432"/>
                    </a:lnTo>
                    <a:lnTo>
                      <a:pt x="1554" y="1377"/>
                    </a:lnTo>
                    <a:lnTo>
                      <a:pt x="1526" y="1355"/>
                    </a:lnTo>
                    <a:lnTo>
                      <a:pt x="1523" y="1330"/>
                    </a:lnTo>
                    <a:lnTo>
                      <a:pt x="1473" y="1326"/>
                    </a:lnTo>
                    <a:lnTo>
                      <a:pt x="1445" y="1303"/>
                    </a:lnTo>
                    <a:lnTo>
                      <a:pt x="1421" y="1314"/>
                    </a:lnTo>
                    <a:lnTo>
                      <a:pt x="1379" y="1318"/>
                    </a:lnTo>
                    <a:lnTo>
                      <a:pt x="1351" y="1295"/>
                    </a:lnTo>
                    <a:lnTo>
                      <a:pt x="1308" y="1290"/>
                    </a:lnTo>
                    <a:lnTo>
                      <a:pt x="1272" y="1259"/>
                    </a:lnTo>
                    <a:lnTo>
                      <a:pt x="1203" y="1250"/>
                    </a:lnTo>
                    <a:lnTo>
                      <a:pt x="1184" y="1209"/>
                    </a:lnTo>
                    <a:lnTo>
                      <a:pt x="1149" y="1203"/>
                    </a:lnTo>
                    <a:lnTo>
                      <a:pt x="1084" y="1142"/>
                    </a:lnTo>
                    <a:lnTo>
                      <a:pt x="999" y="1133"/>
                    </a:lnTo>
                    <a:lnTo>
                      <a:pt x="962" y="1103"/>
                    </a:lnTo>
                    <a:lnTo>
                      <a:pt x="896" y="1109"/>
                    </a:lnTo>
                    <a:lnTo>
                      <a:pt x="874" y="1068"/>
                    </a:lnTo>
                    <a:lnTo>
                      <a:pt x="848" y="1055"/>
                    </a:lnTo>
                    <a:lnTo>
                      <a:pt x="847" y="1038"/>
                    </a:lnTo>
                    <a:lnTo>
                      <a:pt x="827" y="1014"/>
                    </a:lnTo>
                    <a:lnTo>
                      <a:pt x="845" y="937"/>
                    </a:lnTo>
                    <a:lnTo>
                      <a:pt x="836" y="921"/>
                    </a:lnTo>
                    <a:lnTo>
                      <a:pt x="739" y="888"/>
                    </a:lnTo>
                    <a:lnTo>
                      <a:pt x="673" y="893"/>
                    </a:lnTo>
                    <a:lnTo>
                      <a:pt x="644" y="853"/>
                    </a:lnTo>
                    <a:lnTo>
                      <a:pt x="582" y="834"/>
                    </a:lnTo>
                    <a:lnTo>
                      <a:pt x="569" y="784"/>
                    </a:lnTo>
                    <a:lnTo>
                      <a:pt x="551" y="761"/>
                    </a:lnTo>
                    <a:lnTo>
                      <a:pt x="488" y="732"/>
                    </a:lnTo>
                    <a:lnTo>
                      <a:pt x="464" y="659"/>
                    </a:lnTo>
                    <a:lnTo>
                      <a:pt x="521" y="637"/>
                    </a:lnTo>
                    <a:lnTo>
                      <a:pt x="519" y="604"/>
                    </a:lnTo>
                    <a:lnTo>
                      <a:pt x="540" y="560"/>
                    </a:lnTo>
                    <a:lnTo>
                      <a:pt x="511" y="520"/>
                    </a:lnTo>
                    <a:lnTo>
                      <a:pt x="540" y="475"/>
                    </a:lnTo>
                    <a:lnTo>
                      <a:pt x="539" y="450"/>
                    </a:lnTo>
                    <a:lnTo>
                      <a:pt x="513" y="367"/>
                    </a:lnTo>
                    <a:lnTo>
                      <a:pt x="468" y="329"/>
                    </a:lnTo>
                    <a:lnTo>
                      <a:pt x="464" y="296"/>
                    </a:lnTo>
                    <a:lnTo>
                      <a:pt x="444" y="264"/>
                    </a:lnTo>
                    <a:lnTo>
                      <a:pt x="433" y="215"/>
                    </a:lnTo>
                    <a:lnTo>
                      <a:pt x="444" y="171"/>
                    </a:lnTo>
                    <a:lnTo>
                      <a:pt x="440" y="120"/>
                    </a:lnTo>
                    <a:lnTo>
                      <a:pt x="403" y="90"/>
                    </a:lnTo>
                    <a:lnTo>
                      <a:pt x="360" y="69"/>
                    </a:lnTo>
                    <a:lnTo>
                      <a:pt x="349" y="53"/>
                    </a:lnTo>
                    <a:lnTo>
                      <a:pt x="348" y="37"/>
                    </a:lnTo>
                    <a:lnTo>
                      <a:pt x="330" y="30"/>
                    </a:lnTo>
                    <a:lnTo>
                      <a:pt x="329" y="21"/>
                    </a:lnTo>
                    <a:lnTo>
                      <a:pt x="321" y="14"/>
                    </a:lnTo>
                    <a:lnTo>
                      <a:pt x="304" y="16"/>
                    </a:lnTo>
                    <a:lnTo>
                      <a:pt x="285" y="0"/>
                    </a:lnTo>
                    <a:lnTo>
                      <a:pt x="269" y="1"/>
                    </a:lnTo>
                    <a:lnTo>
                      <a:pt x="271" y="26"/>
                    </a:lnTo>
                    <a:lnTo>
                      <a:pt x="255" y="37"/>
                    </a:lnTo>
                    <a:lnTo>
                      <a:pt x="253" y="20"/>
                    </a:lnTo>
                    <a:lnTo>
                      <a:pt x="220" y="32"/>
                    </a:lnTo>
                    <a:lnTo>
                      <a:pt x="178" y="18"/>
                    </a:lnTo>
                    <a:lnTo>
                      <a:pt x="146" y="46"/>
                    </a:lnTo>
                    <a:lnTo>
                      <a:pt x="141" y="81"/>
                    </a:lnTo>
                    <a:lnTo>
                      <a:pt x="87" y="53"/>
                    </a:lnTo>
                    <a:lnTo>
                      <a:pt x="0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30">
                <a:extLst>
                  <a:ext uri="{FF2B5EF4-FFF2-40B4-BE49-F238E27FC236}">
                    <a16:creationId xmlns:a16="http://schemas.microsoft.com/office/drawing/2014/main" id="{9068DDDD-1AF3-8200-18F9-9F93922B74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1043"/>
                <a:ext cx="309" cy="400"/>
              </a:xfrm>
              <a:custGeom>
                <a:avLst/>
                <a:gdLst>
                  <a:gd name="T0" fmla="*/ 336 w 1237"/>
                  <a:gd name="T1" fmla="*/ 48 h 1600"/>
                  <a:gd name="T2" fmla="*/ 307 w 1237"/>
                  <a:gd name="T3" fmla="*/ 0 h 1600"/>
                  <a:gd name="T4" fmla="*/ 207 w 1237"/>
                  <a:gd name="T5" fmla="*/ 27 h 1600"/>
                  <a:gd name="T6" fmla="*/ 125 w 1237"/>
                  <a:gd name="T7" fmla="*/ 51 h 1600"/>
                  <a:gd name="T8" fmla="*/ 198 w 1237"/>
                  <a:gd name="T9" fmla="*/ 104 h 1600"/>
                  <a:gd name="T10" fmla="*/ 145 w 1237"/>
                  <a:gd name="T11" fmla="*/ 177 h 1600"/>
                  <a:gd name="T12" fmla="*/ 81 w 1237"/>
                  <a:gd name="T13" fmla="*/ 215 h 1600"/>
                  <a:gd name="T14" fmla="*/ 0 w 1237"/>
                  <a:gd name="T15" fmla="*/ 341 h 1600"/>
                  <a:gd name="T16" fmla="*/ 110 w 1237"/>
                  <a:gd name="T17" fmla="*/ 433 h 1600"/>
                  <a:gd name="T18" fmla="*/ 179 w 1237"/>
                  <a:gd name="T19" fmla="*/ 537 h 1600"/>
                  <a:gd name="T20" fmla="*/ 228 w 1237"/>
                  <a:gd name="T21" fmla="*/ 709 h 1600"/>
                  <a:gd name="T22" fmla="*/ 211 w 1237"/>
                  <a:gd name="T23" fmla="*/ 795 h 1600"/>
                  <a:gd name="T24" fmla="*/ 114 w 1237"/>
                  <a:gd name="T25" fmla="*/ 838 h 1600"/>
                  <a:gd name="T26" fmla="*/ 85 w 1237"/>
                  <a:gd name="T27" fmla="*/ 976 h 1600"/>
                  <a:gd name="T28" fmla="*/ 181 w 1237"/>
                  <a:gd name="T29" fmla="*/ 1017 h 1600"/>
                  <a:gd name="T30" fmla="*/ 219 w 1237"/>
                  <a:gd name="T31" fmla="*/ 1057 h 1600"/>
                  <a:gd name="T32" fmla="*/ 209 w 1237"/>
                  <a:gd name="T33" fmla="*/ 1134 h 1600"/>
                  <a:gd name="T34" fmla="*/ 275 w 1237"/>
                  <a:gd name="T35" fmla="*/ 1119 h 1600"/>
                  <a:gd name="T36" fmla="*/ 336 w 1237"/>
                  <a:gd name="T37" fmla="*/ 1231 h 1600"/>
                  <a:gd name="T38" fmla="*/ 303 w 1237"/>
                  <a:gd name="T39" fmla="*/ 1328 h 1600"/>
                  <a:gd name="T40" fmla="*/ 337 w 1237"/>
                  <a:gd name="T41" fmla="*/ 1426 h 1600"/>
                  <a:gd name="T42" fmla="*/ 431 w 1237"/>
                  <a:gd name="T43" fmla="*/ 1442 h 1600"/>
                  <a:gd name="T44" fmla="*/ 552 w 1237"/>
                  <a:gd name="T45" fmla="*/ 1464 h 1600"/>
                  <a:gd name="T46" fmla="*/ 621 w 1237"/>
                  <a:gd name="T47" fmla="*/ 1576 h 1600"/>
                  <a:gd name="T48" fmla="*/ 731 w 1237"/>
                  <a:gd name="T49" fmla="*/ 1574 h 1600"/>
                  <a:gd name="T50" fmla="*/ 788 w 1237"/>
                  <a:gd name="T51" fmla="*/ 1459 h 1600"/>
                  <a:gd name="T52" fmla="*/ 897 w 1237"/>
                  <a:gd name="T53" fmla="*/ 1458 h 1600"/>
                  <a:gd name="T54" fmla="*/ 973 w 1237"/>
                  <a:gd name="T55" fmla="*/ 1451 h 1600"/>
                  <a:gd name="T56" fmla="*/ 1072 w 1237"/>
                  <a:gd name="T57" fmla="*/ 1332 h 1600"/>
                  <a:gd name="T58" fmla="*/ 1047 w 1237"/>
                  <a:gd name="T59" fmla="*/ 1249 h 1600"/>
                  <a:gd name="T60" fmla="*/ 1118 w 1237"/>
                  <a:gd name="T61" fmla="*/ 1184 h 1600"/>
                  <a:gd name="T62" fmla="*/ 1237 w 1237"/>
                  <a:gd name="T63" fmla="*/ 1106 h 1600"/>
                  <a:gd name="T64" fmla="*/ 1155 w 1237"/>
                  <a:gd name="T65" fmla="*/ 1045 h 1600"/>
                  <a:gd name="T66" fmla="*/ 1140 w 1237"/>
                  <a:gd name="T67" fmla="*/ 971 h 1600"/>
                  <a:gd name="T68" fmla="*/ 1038 w 1237"/>
                  <a:gd name="T69" fmla="*/ 871 h 1600"/>
                  <a:gd name="T70" fmla="*/ 1007 w 1237"/>
                  <a:gd name="T71" fmla="*/ 814 h 1600"/>
                  <a:gd name="T72" fmla="*/ 1031 w 1237"/>
                  <a:gd name="T73" fmla="*/ 718 h 1600"/>
                  <a:gd name="T74" fmla="*/ 1033 w 1237"/>
                  <a:gd name="T75" fmla="*/ 643 h 1600"/>
                  <a:gd name="T76" fmla="*/ 966 w 1237"/>
                  <a:gd name="T77" fmla="*/ 564 h 1600"/>
                  <a:gd name="T78" fmla="*/ 848 w 1237"/>
                  <a:gd name="T79" fmla="*/ 474 h 1600"/>
                  <a:gd name="T80" fmla="*/ 766 w 1237"/>
                  <a:gd name="T81" fmla="*/ 490 h 1600"/>
                  <a:gd name="T82" fmla="*/ 750 w 1237"/>
                  <a:gd name="T83" fmla="*/ 416 h 1600"/>
                  <a:gd name="T84" fmla="*/ 739 w 1237"/>
                  <a:gd name="T85" fmla="*/ 299 h 1600"/>
                  <a:gd name="T86" fmla="*/ 616 w 1237"/>
                  <a:gd name="T87" fmla="*/ 242 h 1600"/>
                  <a:gd name="T88" fmla="*/ 474 w 1237"/>
                  <a:gd name="T89" fmla="*/ 162 h 1600"/>
                  <a:gd name="T90" fmla="*/ 398 w 1237"/>
                  <a:gd name="T91" fmla="*/ 77 h 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37" h="1600">
                    <a:moveTo>
                      <a:pt x="366" y="105"/>
                    </a:moveTo>
                    <a:lnTo>
                      <a:pt x="351" y="107"/>
                    </a:lnTo>
                    <a:lnTo>
                      <a:pt x="336" y="48"/>
                    </a:lnTo>
                    <a:lnTo>
                      <a:pt x="351" y="22"/>
                    </a:lnTo>
                    <a:lnTo>
                      <a:pt x="332" y="7"/>
                    </a:lnTo>
                    <a:lnTo>
                      <a:pt x="307" y="0"/>
                    </a:lnTo>
                    <a:lnTo>
                      <a:pt x="282" y="11"/>
                    </a:lnTo>
                    <a:lnTo>
                      <a:pt x="256" y="6"/>
                    </a:lnTo>
                    <a:lnTo>
                      <a:pt x="207" y="27"/>
                    </a:lnTo>
                    <a:lnTo>
                      <a:pt x="165" y="14"/>
                    </a:lnTo>
                    <a:lnTo>
                      <a:pt x="132" y="34"/>
                    </a:lnTo>
                    <a:lnTo>
                      <a:pt x="125" y="51"/>
                    </a:lnTo>
                    <a:lnTo>
                      <a:pt x="185" y="55"/>
                    </a:lnTo>
                    <a:lnTo>
                      <a:pt x="205" y="87"/>
                    </a:lnTo>
                    <a:lnTo>
                      <a:pt x="198" y="104"/>
                    </a:lnTo>
                    <a:lnTo>
                      <a:pt x="125" y="144"/>
                    </a:lnTo>
                    <a:lnTo>
                      <a:pt x="128" y="169"/>
                    </a:lnTo>
                    <a:lnTo>
                      <a:pt x="145" y="177"/>
                    </a:lnTo>
                    <a:lnTo>
                      <a:pt x="140" y="202"/>
                    </a:lnTo>
                    <a:lnTo>
                      <a:pt x="150" y="226"/>
                    </a:lnTo>
                    <a:lnTo>
                      <a:pt x="81" y="215"/>
                    </a:lnTo>
                    <a:lnTo>
                      <a:pt x="32" y="229"/>
                    </a:lnTo>
                    <a:lnTo>
                      <a:pt x="35" y="254"/>
                    </a:lnTo>
                    <a:lnTo>
                      <a:pt x="0" y="341"/>
                    </a:lnTo>
                    <a:lnTo>
                      <a:pt x="36" y="364"/>
                    </a:lnTo>
                    <a:lnTo>
                      <a:pt x="68" y="429"/>
                    </a:lnTo>
                    <a:lnTo>
                      <a:pt x="110" y="433"/>
                    </a:lnTo>
                    <a:lnTo>
                      <a:pt x="130" y="473"/>
                    </a:lnTo>
                    <a:lnTo>
                      <a:pt x="193" y="501"/>
                    </a:lnTo>
                    <a:lnTo>
                      <a:pt x="179" y="537"/>
                    </a:lnTo>
                    <a:lnTo>
                      <a:pt x="219" y="608"/>
                    </a:lnTo>
                    <a:lnTo>
                      <a:pt x="209" y="677"/>
                    </a:lnTo>
                    <a:lnTo>
                      <a:pt x="228" y="709"/>
                    </a:lnTo>
                    <a:lnTo>
                      <a:pt x="214" y="728"/>
                    </a:lnTo>
                    <a:lnTo>
                      <a:pt x="209" y="762"/>
                    </a:lnTo>
                    <a:lnTo>
                      <a:pt x="211" y="795"/>
                    </a:lnTo>
                    <a:lnTo>
                      <a:pt x="198" y="839"/>
                    </a:lnTo>
                    <a:lnTo>
                      <a:pt x="174" y="850"/>
                    </a:lnTo>
                    <a:lnTo>
                      <a:pt x="114" y="838"/>
                    </a:lnTo>
                    <a:lnTo>
                      <a:pt x="51" y="886"/>
                    </a:lnTo>
                    <a:lnTo>
                      <a:pt x="89" y="933"/>
                    </a:lnTo>
                    <a:lnTo>
                      <a:pt x="85" y="976"/>
                    </a:lnTo>
                    <a:lnTo>
                      <a:pt x="112" y="990"/>
                    </a:lnTo>
                    <a:lnTo>
                      <a:pt x="162" y="994"/>
                    </a:lnTo>
                    <a:lnTo>
                      <a:pt x="181" y="1017"/>
                    </a:lnTo>
                    <a:lnTo>
                      <a:pt x="166" y="1036"/>
                    </a:lnTo>
                    <a:lnTo>
                      <a:pt x="167" y="1053"/>
                    </a:lnTo>
                    <a:lnTo>
                      <a:pt x="219" y="1057"/>
                    </a:lnTo>
                    <a:lnTo>
                      <a:pt x="238" y="1079"/>
                    </a:lnTo>
                    <a:lnTo>
                      <a:pt x="209" y="1124"/>
                    </a:lnTo>
                    <a:lnTo>
                      <a:pt x="209" y="1134"/>
                    </a:lnTo>
                    <a:lnTo>
                      <a:pt x="235" y="1147"/>
                    </a:lnTo>
                    <a:lnTo>
                      <a:pt x="250" y="1121"/>
                    </a:lnTo>
                    <a:lnTo>
                      <a:pt x="275" y="1119"/>
                    </a:lnTo>
                    <a:lnTo>
                      <a:pt x="307" y="1183"/>
                    </a:lnTo>
                    <a:lnTo>
                      <a:pt x="333" y="1197"/>
                    </a:lnTo>
                    <a:lnTo>
                      <a:pt x="336" y="1231"/>
                    </a:lnTo>
                    <a:lnTo>
                      <a:pt x="362" y="1245"/>
                    </a:lnTo>
                    <a:lnTo>
                      <a:pt x="365" y="1270"/>
                    </a:lnTo>
                    <a:lnTo>
                      <a:pt x="303" y="1328"/>
                    </a:lnTo>
                    <a:lnTo>
                      <a:pt x="340" y="1358"/>
                    </a:lnTo>
                    <a:lnTo>
                      <a:pt x="351" y="1390"/>
                    </a:lnTo>
                    <a:lnTo>
                      <a:pt x="337" y="1426"/>
                    </a:lnTo>
                    <a:lnTo>
                      <a:pt x="348" y="1450"/>
                    </a:lnTo>
                    <a:lnTo>
                      <a:pt x="405" y="1427"/>
                    </a:lnTo>
                    <a:lnTo>
                      <a:pt x="431" y="1442"/>
                    </a:lnTo>
                    <a:lnTo>
                      <a:pt x="435" y="1475"/>
                    </a:lnTo>
                    <a:lnTo>
                      <a:pt x="496" y="1504"/>
                    </a:lnTo>
                    <a:lnTo>
                      <a:pt x="552" y="1464"/>
                    </a:lnTo>
                    <a:lnTo>
                      <a:pt x="564" y="1497"/>
                    </a:lnTo>
                    <a:lnTo>
                      <a:pt x="627" y="1543"/>
                    </a:lnTo>
                    <a:lnTo>
                      <a:pt x="621" y="1576"/>
                    </a:lnTo>
                    <a:lnTo>
                      <a:pt x="641" y="1600"/>
                    </a:lnTo>
                    <a:lnTo>
                      <a:pt x="697" y="1561"/>
                    </a:lnTo>
                    <a:lnTo>
                      <a:pt x="731" y="1574"/>
                    </a:lnTo>
                    <a:lnTo>
                      <a:pt x="755" y="1564"/>
                    </a:lnTo>
                    <a:lnTo>
                      <a:pt x="754" y="1539"/>
                    </a:lnTo>
                    <a:lnTo>
                      <a:pt x="788" y="1459"/>
                    </a:lnTo>
                    <a:lnTo>
                      <a:pt x="830" y="1455"/>
                    </a:lnTo>
                    <a:lnTo>
                      <a:pt x="855" y="1444"/>
                    </a:lnTo>
                    <a:lnTo>
                      <a:pt x="897" y="1458"/>
                    </a:lnTo>
                    <a:lnTo>
                      <a:pt x="936" y="1412"/>
                    </a:lnTo>
                    <a:lnTo>
                      <a:pt x="953" y="1419"/>
                    </a:lnTo>
                    <a:lnTo>
                      <a:pt x="973" y="1451"/>
                    </a:lnTo>
                    <a:lnTo>
                      <a:pt x="1056" y="1435"/>
                    </a:lnTo>
                    <a:lnTo>
                      <a:pt x="1052" y="1393"/>
                    </a:lnTo>
                    <a:lnTo>
                      <a:pt x="1072" y="1332"/>
                    </a:lnTo>
                    <a:lnTo>
                      <a:pt x="1070" y="1316"/>
                    </a:lnTo>
                    <a:lnTo>
                      <a:pt x="1043" y="1301"/>
                    </a:lnTo>
                    <a:lnTo>
                      <a:pt x="1047" y="1249"/>
                    </a:lnTo>
                    <a:lnTo>
                      <a:pt x="1063" y="1240"/>
                    </a:lnTo>
                    <a:lnTo>
                      <a:pt x="1096" y="1236"/>
                    </a:lnTo>
                    <a:lnTo>
                      <a:pt x="1118" y="1184"/>
                    </a:lnTo>
                    <a:lnTo>
                      <a:pt x="1177" y="1187"/>
                    </a:lnTo>
                    <a:lnTo>
                      <a:pt x="1196" y="1126"/>
                    </a:lnTo>
                    <a:lnTo>
                      <a:pt x="1237" y="1106"/>
                    </a:lnTo>
                    <a:lnTo>
                      <a:pt x="1234" y="1081"/>
                    </a:lnTo>
                    <a:lnTo>
                      <a:pt x="1194" y="1016"/>
                    </a:lnTo>
                    <a:lnTo>
                      <a:pt x="1155" y="1045"/>
                    </a:lnTo>
                    <a:lnTo>
                      <a:pt x="1145" y="1038"/>
                    </a:lnTo>
                    <a:lnTo>
                      <a:pt x="1135" y="1013"/>
                    </a:lnTo>
                    <a:lnTo>
                      <a:pt x="1140" y="971"/>
                    </a:lnTo>
                    <a:lnTo>
                      <a:pt x="1119" y="931"/>
                    </a:lnTo>
                    <a:lnTo>
                      <a:pt x="1075" y="909"/>
                    </a:lnTo>
                    <a:lnTo>
                      <a:pt x="1038" y="871"/>
                    </a:lnTo>
                    <a:lnTo>
                      <a:pt x="986" y="858"/>
                    </a:lnTo>
                    <a:lnTo>
                      <a:pt x="991" y="833"/>
                    </a:lnTo>
                    <a:lnTo>
                      <a:pt x="1007" y="814"/>
                    </a:lnTo>
                    <a:lnTo>
                      <a:pt x="1005" y="798"/>
                    </a:lnTo>
                    <a:lnTo>
                      <a:pt x="1027" y="762"/>
                    </a:lnTo>
                    <a:lnTo>
                      <a:pt x="1031" y="718"/>
                    </a:lnTo>
                    <a:lnTo>
                      <a:pt x="1039" y="710"/>
                    </a:lnTo>
                    <a:lnTo>
                      <a:pt x="1063" y="690"/>
                    </a:lnTo>
                    <a:lnTo>
                      <a:pt x="1033" y="643"/>
                    </a:lnTo>
                    <a:lnTo>
                      <a:pt x="990" y="629"/>
                    </a:lnTo>
                    <a:lnTo>
                      <a:pt x="986" y="588"/>
                    </a:lnTo>
                    <a:lnTo>
                      <a:pt x="966" y="564"/>
                    </a:lnTo>
                    <a:lnTo>
                      <a:pt x="949" y="558"/>
                    </a:lnTo>
                    <a:lnTo>
                      <a:pt x="925" y="576"/>
                    </a:lnTo>
                    <a:lnTo>
                      <a:pt x="848" y="474"/>
                    </a:lnTo>
                    <a:lnTo>
                      <a:pt x="823" y="468"/>
                    </a:lnTo>
                    <a:lnTo>
                      <a:pt x="783" y="497"/>
                    </a:lnTo>
                    <a:lnTo>
                      <a:pt x="766" y="490"/>
                    </a:lnTo>
                    <a:lnTo>
                      <a:pt x="763" y="465"/>
                    </a:lnTo>
                    <a:lnTo>
                      <a:pt x="770" y="440"/>
                    </a:lnTo>
                    <a:lnTo>
                      <a:pt x="750" y="416"/>
                    </a:lnTo>
                    <a:lnTo>
                      <a:pt x="806" y="377"/>
                    </a:lnTo>
                    <a:lnTo>
                      <a:pt x="751" y="340"/>
                    </a:lnTo>
                    <a:lnTo>
                      <a:pt x="739" y="299"/>
                    </a:lnTo>
                    <a:lnTo>
                      <a:pt x="696" y="286"/>
                    </a:lnTo>
                    <a:lnTo>
                      <a:pt x="650" y="247"/>
                    </a:lnTo>
                    <a:lnTo>
                      <a:pt x="616" y="242"/>
                    </a:lnTo>
                    <a:lnTo>
                      <a:pt x="555" y="222"/>
                    </a:lnTo>
                    <a:lnTo>
                      <a:pt x="508" y="177"/>
                    </a:lnTo>
                    <a:lnTo>
                      <a:pt x="474" y="162"/>
                    </a:lnTo>
                    <a:lnTo>
                      <a:pt x="454" y="130"/>
                    </a:lnTo>
                    <a:lnTo>
                      <a:pt x="420" y="125"/>
                    </a:lnTo>
                    <a:lnTo>
                      <a:pt x="398" y="77"/>
                    </a:lnTo>
                    <a:lnTo>
                      <a:pt x="366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31">
                <a:extLst>
                  <a:ext uri="{FF2B5EF4-FFF2-40B4-BE49-F238E27FC236}">
                    <a16:creationId xmlns:a16="http://schemas.microsoft.com/office/drawing/2014/main" id="{79D87820-8BE4-2213-E99E-9975F3DF7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1085"/>
                <a:ext cx="434" cy="259"/>
              </a:xfrm>
              <a:custGeom>
                <a:avLst/>
                <a:gdLst>
                  <a:gd name="T0" fmla="*/ 20 w 1736"/>
                  <a:gd name="T1" fmla="*/ 270 h 1035"/>
                  <a:gd name="T2" fmla="*/ 16 w 1736"/>
                  <a:gd name="T3" fmla="*/ 320 h 1035"/>
                  <a:gd name="T4" fmla="*/ 73 w 1736"/>
                  <a:gd name="T5" fmla="*/ 298 h 1035"/>
                  <a:gd name="T6" fmla="*/ 175 w 1736"/>
                  <a:gd name="T7" fmla="*/ 406 h 1035"/>
                  <a:gd name="T8" fmla="*/ 216 w 1736"/>
                  <a:gd name="T9" fmla="*/ 394 h 1035"/>
                  <a:gd name="T10" fmla="*/ 240 w 1736"/>
                  <a:gd name="T11" fmla="*/ 459 h 1035"/>
                  <a:gd name="T12" fmla="*/ 313 w 1736"/>
                  <a:gd name="T13" fmla="*/ 520 h 1035"/>
                  <a:gd name="T14" fmla="*/ 281 w 1736"/>
                  <a:gd name="T15" fmla="*/ 548 h 1035"/>
                  <a:gd name="T16" fmla="*/ 255 w 1736"/>
                  <a:gd name="T17" fmla="*/ 628 h 1035"/>
                  <a:gd name="T18" fmla="*/ 241 w 1736"/>
                  <a:gd name="T19" fmla="*/ 663 h 1035"/>
                  <a:gd name="T20" fmla="*/ 288 w 1736"/>
                  <a:gd name="T21" fmla="*/ 701 h 1035"/>
                  <a:gd name="T22" fmla="*/ 369 w 1736"/>
                  <a:gd name="T23" fmla="*/ 761 h 1035"/>
                  <a:gd name="T24" fmla="*/ 385 w 1736"/>
                  <a:gd name="T25" fmla="*/ 843 h 1035"/>
                  <a:gd name="T26" fmla="*/ 405 w 1736"/>
                  <a:gd name="T27" fmla="*/ 875 h 1035"/>
                  <a:gd name="T28" fmla="*/ 484 w 1736"/>
                  <a:gd name="T29" fmla="*/ 911 h 1035"/>
                  <a:gd name="T30" fmla="*/ 520 w 1736"/>
                  <a:gd name="T31" fmla="*/ 839 h 1035"/>
                  <a:gd name="T32" fmla="*/ 544 w 1736"/>
                  <a:gd name="T33" fmla="*/ 828 h 1035"/>
                  <a:gd name="T34" fmla="*/ 533 w 1736"/>
                  <a:gd name="T35" fmla="*/ 888 h 1035"/>
                  <a:gd name="T36" fmla="*/ 572 w 1736"/>
                  <a:gd name="T37" fmla="*/ 860 h 1035"/>
                  <a:gd name="T38" fmla="*/ 642 w 1736"/>
                  <a:gd name="T39" fmla="*/ 786 h 1035"/>
                  <a:gd name="T40" fmla="*/ 743 w 1736"/>
                  <a:gd name="T41" fmla="*/ 785 h 1035"/>
                  <a:gd name="T42" fmla="*/ 748 w 1736"/>
                  <a:gd name="T43" fmla="*/ 843 h 1035"/>
                  <a:gd name="T44" fmla="*/ 803 w 1736"/>
                  <a:gd name="T45" fmla="*/ 880 h 1035"/>
                  <a:gd name="T46" fmla="*/ 876 w 1736"/>
                  <a:gd name="T47" fmla="*/ 848 h 1035"/>
                  <a:gd name="T48" fmla="*/ 977 w 1736"/>
                  <a:gd name="T49" fmla="*/ 839 h 1035"/>
                  <a:gd name="T50" fmla="*/ 1050 w 1736"/>
                  <a:gd name="T51" fmla="*/ 900 h 1035"/>
                  <a:gd name="T52" fmla="*/ 1069 w 1736"/>
                  <a:gd name="T53" fmla="*/ 940 h 1035"/>
                  <a:gd name="T54" fmla="*/ 1156 w 1736"/>
                  <a:gd name="T55" fmla="*/ 864 h 1035"/>
                  <a:gd name="T56" fmla="*/ 1215 w 1736"/>
                  <a:gd name="T57" fmla="*/ 876 h 1035"/>
                  <a:gd name="T58" fmla="*/ 1369 w 1736"/>
                  <a:gd name="T59" fmla="*/ 980 h 1035"/>
                  <a:gd name="T60" fmla="*/ 1408 w 1736"/>
                  <a:gd name="T61" fmla="*/ 1035 h 1035"/>
                  <a:gd name="T62" fmla="*/ 1472 w 1736"/>
                  <a:gd name="T63" fmla="*/ 996 h 1035"/>
                  <a:gd name="T64" fmla="*/ 1482 w 1736"/>
                  <a:gd name="T65" fmla="*/ 919 h 1035"/>
                  <a:gd name="T66" fmla="*/ 1499 w 1736"/>
                  <a:gd name="T67" fmla="*/ 832 h 1035"/>
                  <a:gd name="T68" fmla="*/ 1572 w 1736"/>
                  <a:gd name="T69" fmla="*/ 716 h 1035"/>
                  <a:gd name="T70" fmla="*/ 1637 w 1736"/>
                  <a:gd name="T71" fmla="*/ 592 h 1035"/>
                  <a:gd name="T72" fmla="*/ 1616 w 1736"/>
                  <a:gd name="T73" fmla="*/ 543 h 1035"/>
                  <a:gd name="T74" fmla="*/ 1643 w 1736"/>
                  <a:gd name="T75" fmla="*/ 473 h 1035"/>
                  <a:gd name="T76" fmla="*/ 1677 w 1736"/>
                  <a:gd name="T77" fmla="*/ 385 h 1035"/>
                  <a:gd name="T78" fmla="*/ 1716 w 1736"/>
                  <a:gd name="T79" fmla="*/ 255 h 1035"/>
                  <a:gd name="T80" fmla="*/ 1628 w 1736"/>
                  <a:gd name="T81" fmla="*/ 230 h 1035"/>
                  <a:gd name="T82" fmla="*/ 1622 w 1736"/>
                  <a:gd name="T83" fmla="*/ 154 h 1035"/>
                  <a:gd name="T84" fmla="*/ 1627 w 1736"/>
                  <a:gd name="T85" fmla="*/ 27 h 1035"/>
                  <a:gd name="T86" fmla="*/ 1511 w 1736"/>
                  <a:gd name="T87" fmla="*/ 63 h 1035"/>
                  <a:gd name="T88" fmla="*/ 1392 w 1736"/>
                  <a:gd name="T89" fmla="*/ 142 h 1035"/>
                  <a:gd name="T90" fmla="*/ 1207 w 1736"/>
                  <a:gd name="T91" fmla="*/ 150 h 1035"/>
                  <a:gd name="T92" fmla="*/ 1128 w 1736"/>
                  <a:gd name="T93" fmla="*/ 116 h 1035"/>
                  <a:gd name="T94" fmla="*/ 1073 w 1736"/>
                  <a:gd name="T95" fmla="*/ 154 h 1035"/>
                  <a:gd name="T96" fmla="*/ 931 w 1736"/>
                  <a:gd name="T97" fmla="*/ 185 h 1035"/>
                  <a:gd name="T98" fmla="*/ 847 w 1736"/>
                  <a:gd name="T99" fmla="*/ 167 h 1035"/>
                  <a:gd name="T100" fmla="*/ 723 w 1736"/>
                  <a:gd name="T101" fmla="*/ 203 h 1035"/>
                  <a:gd name="T102" fmla="*/ 686 w 1736"/>
                  <a:gd name="T103" fmla="*/ 267 h 1035"/>
                  <a:gd name="T104" fmla="*/ 636 w 1736"/>
                  <a:gd name="T105" fmla="*/ 271 h 1035"/>
                  <a:gd name="T106" fmla="*/ 525 w 1736"/>
                  <a:gd name="T107" fmla="*/ 264 h 1035"/>
                  <a:gd name="T108" fmla="*/ 487 w 1736"/>
                  <a:gd name="T109" fmla="*/ 209 h 1035"/>
                  <a:gd name="T110" fmla="*/ 460 w 1736"/>
                  <a:gd name="T111" fmla="*/ 203 h 1035"/>
                  <a:gd name="T112" fmla="*/ 464 w 1736"/>
                  <a:gd name="T113" fmla="*/ 152 h 1035"/>
                  <a:gd name="T114" fmla="*/ 423 w 1736"/>
                  <a:gd name="T115" fmla="*/ 71 h 1035"/>
                  <a:gd name="T116" fmla="*/ 341 w 1736"/>
                  <a:gd name="T117" fmla="*/ 88 h 1035"/>
                  <a:gd name="T118" fmla="*/ 226 w 1736"/>
                  <a:gd name="T119" fmla="*/ 124 h 1035"/>
                  <a:gd name="T120" fmla="*/ 196 w 1736"/>
                  <a:gd name="T121" fmla="*/ 169 h 1035"/>
                  <a:gd name="T122" fmla="*/ 91 w 1736"/>
                  <a:gd name="T123" fmla="*/ 221 h 1035"/>
                  <a:gd name="T124" fmla="*/ 0 w 1736"/>
                  <a:gd name="T125" fmla="*/ 246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36" h="1035">
                    <a:moveTo>
                      <a:pt x="0" y="246"/>
                    </a:moveTo>
                    <a:lnTo>
                      <a:pt x="20" y="270"/>
                    </a:lnTo>
                    <a:lnTo>
                      <a:pt x="13" y="295"/>
                    </a:lnTo>
                    <a:lnTo>
                      <a:pt x="16" y="320"/>
                    </a:lnTo>
                    <a:lnTo>
                      <a:pt x="33" y="327"/>
                    </a:lnTo>
                    <a:lnTo>
                      <a:pt x="73" y="298"/>
                    </a:lnTo>
                    <a:lnTo>
                      <a:pt x="98" y="304"/>
                    </a:lnTo>
                    <a:lnTo>
                      <a:pt x="175" y="406"/>
                    </a:lnTo>
                    <a:lnTo>
                      <a:pt x="199" y="388"/>
                    </a:lnTo>
                    <a:lnTo>
                      <a:pt x="216" y="394"/>
                    </a:lnTo>
                    <a:lnTo>
                      <a:pt x="236" y="418"/>
                    </a:lnTo>
                    <a:lnTo>
                      <a:pt x="240" y="459"/>
                    </a:lnTo>
                    <a:lnTo>
                      <a:pt x="283" y="473"/>
                    </a:lnTo>
                    <a:lnTo>
                      <a:pt x="313" y="520"/>
                    </a:lnTo>
                    <a:lnTo>
                      <a:pt x="289" y="540"/>
                    </a:lnTo>
                    <a:lnTo>
                      <a:pt x="281" y="548"/>
                    </a:lnTo>
                    <a:lnTo>
                      <a:pt x="277" y="592"/>
                    </a:lnTo>
                    <a:lnTo>
                      <a:pt x="255" y="628"/>
                    </a:lnTo>
                    <a:lnTo>
                      <a:pt x="257" y="644"/>
                    </a:lnTo>
                    <a:lnTo>
                      <a:pt x="241" y="663"/>
                    </a:lnTo>
                    <a:lnTo>
                      <a:pt x="236" y="688"/>
                    </a:lnTo>
                    <a:lnTo>
                      <a:pt x="288" y="701"/>
                    </a:lnTo>
                    <a:lnTo>
                      <a:pt x="325" y="739"/>
                    </a:lnTo>
                    <a:lnTo>
                      <a:pt x="369" y="761"/>
                    </a:lnTo>
                    <a:lnTo>
                      <a:pt x="390" y="801"/>
                    </a:lnTo>
                    <a:lnTo>
                      <a:pt x="385" y="843"/>
                    </a:lnTo>
                    <a:lnTo>
                      <a:pt x="395" y="868"/>
                    </a:lnTo>
                    <a:lnTo>
                      <a:pt x="405" y="875"/>
                    </a:lnTo>
                    <a:lnTo>
                      <a:pt x="444" y="846"/>
                    </a:lnTo>
                    <a:lnTo>
                      <a:pt x="484" y="911"/>
                    </a:lnTo>
                    <a:lnTo>
                      <a:pt x="515" y="874"/>
                    </a:lnTo>
                    <a:lnTo>
                      <a:pt x="520" y="839"/>
                    </a:lnTo>
                    <a:lnTo>
                      <a:pt x="528" y="830"/>
                    </a:lnTo>
                    <a:lnTo>
                      <a:pt x="544" y="828"/>
                    </a:lnTo>
                    <a:lnTo>
                      <a:pt x="555" y="844"/>
                    </a:lnTo>
                    <a:lnTo>
                      <a:pt x="533" y="888"/>
                    </a:lnTo>
                    <a:lnTo>
                      <a:pt x="549" y="887"/>
                    </a:lnTo>
                    <a:lnTo>
                      <a:pt x="572" y="860"/>
                    </a:lnTo>
                    <a:lnTo>
                      <a:pt x="597" y="858"/>
                    </a:lnTo>
                    <a:lnTo>
                      <a:pt x="642" y="786"/>
                    </a:lnTo>
                    <a:lnTo>
                      <a:pt x="724" y="761"/>
                    </a:lnTo>
                    <a:lnTo>
                      <a:pt x="743" y="785"/>
                    </a:lnTo>
                    <a:lnTo>
                      <a:pt x="755" y="818"/>
                    </a:lnTo>
                    <a:lnTo>
                      <a:pt x="748" y="843"/>
                    </a:lnTo>
                    <a:lnTo>
                      <a:pt x="792" y="864"/>
                    </a:lnTo>
                    <a:lnTo>
                      <a:pt x="803" y="880"/>
                    </a:lnTo>
                    <a:lnTo>
                      <a:pt x="828" y="879"/>
                    </a:lnTo>
                    <a:lnTo>
                      <a:pt x="876" y="848"/>
                    </a:lnTo>
                    <a:lnTo>
                      <a:pt x="910" y="854"/>
                    </a:lnTo>
                    <a:lnTo>
                      <a:pt x="977" y="839"/>
                    </a:lnTo>
                    <a:lnTo>
                      <a:pt x="1020" y="860"/>
                    </a:lnTo>
                    <a:lnTo>
                      <a:pt x="1050" y="900"/>
                    </a:lnTo>
                    <a:lnTo>
                      <a:pt x="1051" y="917"/>
                    </a:lnTo>
                    <a:lnTo>
                      <a:pt x="1069" y="940"/>
                    </a:lnTo>
                    <a:lnTo>
                      <a:pt x="1127" y="909"/>
                    </a:lnTo>
                    <a:lnTo>
                      <a:pt x="1156" y="864"/>
                    </a:lnTo>
                    <a:lnTo>
                      <a:pt x="1189" y="854"/>
                    </a:lnTo>
                    <a:lnTo>
                      <a:pt x="1215" y="876"/>
                    </a:lnTo>
                    <a:lnTo>
                      <a:pt x="1235" y="908"/>
                    </a:lnTo>
                    <a:lnTo>
                      <a:pt x="1369" y="980"/>
                    </a:lnTo>
                    <a:lnTo>
                      <a:pt x="1380" y="1013"/>
                    </a:lnTo>
                    <a:lnTo>
                      <a:pt x="1408" y="1035"/>
                    </a:lnTo>
                    <a:lnTo>
                      <a:pt x="1432" y="1017"/>
                    </a:lnTo>
                    <a:lnTo>
                      <a:pt x="1472" y="996"/>
                    </a:lnTo>
                    <a:lnTo>
                      <a:pt x="1503" y="968"/>
                    </a:lnTo>
                    <a:lnTo>
                      <a:pt x="1482" y="919"/>
                    </a:lnTo>
                    <a:lnTo>
                      <a:pt x="1495" y="892"/>
                    </a:lnTo>
                    <a:lnTo>
                      <a:pt x="1499" y="832"/>
                    </a:lnTo>
                    <a:lnTo>
                      <a:pt x="1518" y="763"/>
                    </a:lnTo>
                    <a:lnTo>
                      <a:pt x="1572" y="716"/>
                    </a:lnTo>
                    <a:lnTo>
                      <a:pt x="1584" y="656"/>
                    </a:lnTo>
                    <a:lnTo>
                      <a:pt x="1637" y="592"/>
                    </a:lnTo>
                    <a:lnTo>
                      <a:pt x="1635" y="567"/>
                    </a:lnTo>
                    <a:lnTo>
                      <a:pt x="1616" y="543"/>
                    </a:lnTo>
                    <a:lnTo>
                      <a:pt x="1635" y="482"/>
                    </a:lnTo>
                    <a:lnTo>
                      <a:pt x="1643" y="473"/>
                    </a:lnTo>
                    <a:lnTo>
                      <a:pt x="1665" y="437"/>
                    </a:lnTo>
                    <a:lnTo>
                      <a:pt x="1677" y="385"/>
                    </a:lnTo>
                    <a:lnTo>
                      <a:pt x="1736" y="287"/>
                    </a:lnTo>
                    <a:lnTo>
                      <a:pt x="1716" y="255"/>
                    </a:lnTo>
                    <a:lnTo>
                      <a:pt x="1665" y="260"/>
                    </a:lnTo>
                    <a:lnTo>
                      <a:pt x="1628" y="230"/>
                    </a:lnTo>
                    <a:lnTo>
                      <a:pt x="1633" y="195"/>
                    </a:lnTo>
                    <a:lnTo>
                      <a:pt x="1622" y="154"/>
                    </a:lnTo>
                    <a:lnTo>
                      <a:pt x="1639" y="60"/>
                    </a:lnTo>
                    <a:lnTo>
                      <a:pt x="1627" y="27"/>
                    </a:lnTo>
                    <a:lnTo>
                      <a:pt x="1641" y="0"/>
                    </a:lnTo>
                    <a:lnTo>
                      <a:pt x="1511" y="63"/>
                    </a:lnTo>
                    <a:lnTo>
                      <a:pt x="1434" y="138"/>
                    </a:lnTo>
                    <a:lnTo>
                      <a:pt x="1392" y="142"/>
                    </a:lnTo>
                    <a:lnTo>
                      <a:pt x="1353" y="179"/>
                    </a:lnTo>
                    <a:lnTo>
                      <a:pt x="1207" y="150"/>
                    </a:lnTo>
                    <a:lnTo>
                      <a:pt x="1168" y="87"/>
                    </a:lnTo>
                    <a:lnTo>
                      <a:pt x="1128" y="116"/>
                    </a:lnTo>
                    <a:lnTo>
                      <a:pt x="1116" y="159"/>
                    </a:lnTo>
                    <a:lnTo>
                      <a:pt x="1073" y="154"/>
                    </a:lnTo>
                    <a:lnTo>
                      <a:pt x="959" y="199"/>
                    </a:lnTo>
                    <a:lnTo>
                      <a:pt x="931" y="185"/>
                    </a:lnTo>
                    <a:lnTo>
                      <a:pt x="882" y="189"/>
                    </a:lnTo>
                    <a:lnTo>
                      <a:pt x="847" y="167"/>
                    </a:lnTo>
                    <a:lnTo>
                      <a:pt x="791" y="206"/>
                    </a:lnTo>
                    <a:lnTo>
                      <a:pt x="723" y="203"/>
                    </a:lnTo>
                    <a:lnTo>
                      <a:pt x="710" y="247"/>
                    </a:lnTo>
                    <a:lnTo>
                      <a:pt x="686" y="267"/>
                    </a:lnTo>
                    <a:lnTo>
                      <a:pt x="651" y="252"/>
                    </a:lnTo>
                    <a:lnTo>
                      <a:pt x="636" y="271"/>
                    </a:lnTo>
                    <a:lnTo>
                      <a:pt x="553" y="287"/>
                    </a:lnTo>
                    <a:lnTo>
                      <a:pt x="525" y="264"/>
                    </a:lnTo>
                    <a:lnTo>
                      <a:pt x="513" y="223"/>
                    </a:lnTo>
                    <a:lnTo>
                      <a:pt x="487" y="209"/>
                    </a:lnTo>
                    <a:lnTo>
                      <a:pt x="484" y="183"/>
                    </a:lnTo>
                    <a:lnTo>
                      <a:pt x="460" y="203"/>
                    </a:lnTo>
                    <a:lnTo>
                      <a:pt x="444" y="205"/>
                    </a:lnTo>
                    <a:lnTo>
                      <a:pt x="464" y="152"/>
                    </a:lnTo>
                    <a:lnTo>
                      <a:pt x="458" y="85"/>
                    </a:lnTo>
                    <a:lnTo>
                      <a:pt x="423" y="71"/>
                    </a:lnTo>
                    <a:lnTo>
                      <a:pt x="366" y="93"/>
                    </a:lnTo>
                    <a:lnTo>
                      <a:pt x="341" y="88"/>
                    </a:lnTo>
                    <a:lnTo>
                      <a:pt x="302" y="133"/>
                    </a:lnTo>
                    <a:lnTo>
                      <a:pt x="226" y="124"/>
                    </a:lnTo>
                    <a:lnTo>
                      <a:pt x="228" y="149"/>
                    </a:lnTo>
                    <a:lnTo>
                      <a:pt x="196" y="169"/>
                    </a:lnTo>
                    <a:lnTo>
                      <a:pt x="105" y="185"/>
                    </a:lnTo>
                    <a:lnTo>
                      <a:pt x="91" y="221"/>
                    </a:lnTo>
                    <a:lnTo>
                      <a:pt x="56" y="207"/>
                    </a:ln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32">
                <a:extLst>
                  <a:ext uri="{FF2B5EF4-FFF2-40B4-BE49-F238E27FC236}">
                    <a16:creationId xmlns:a16="http://schemas.microsoft.com/office/drawing/2014/main" id="{387C017A-7C8D-5B38-6788-F65B451C4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1036"/>
                <a:ext cx="360" cy="287"/>
              </a:xfrm>
              <a:custGeom>
                <a:avLst/>
                <a:gdLst>
                  <a:gd name="T0" fmla="*/ 714 w 1437"/>
                  <a:gd name="T1" fmla="*/ 44 h 1149"/>
                  <a:gd name="T2" fmla="*/ 641 w 1437"/>
                  <a:gd name="T3" fmla="*/ 76 h 1149"/>
                  <a:gd name="T4" fmla="*/ 540 w 1437"/>
                  <a:gd name="T5" fmla="*/ 161 h 1149"/>
                  <a:gd name="T6" fmla="*/ 493 w 1437"/>
                  <a:gd name="T7" fmla="*/ 200 h 1149"/>
                  <a:gd name="T8" fmla="*/ 457 w 1437"/>
                  <a:gd name="T9" fmla="*/ 271 h 1149"/>
                  <a:gd name="T10" fmla="*/ 339 w 1437"/>
                  <a:gd name="T11" fmla="*/ 265 h 1149"/>
                  <a:gd name="T12" fmla="*/ 233 w 1437"/>
                  <a:gd name="T13" fmla="*/ 215 h 1149"/>
                  <a:gd name="T14" fmla="*/ 166 w 1437"/>
                  <a:gd name="T15" fmla="*/ 145 h 1149"/>
                  <a:gd name="T16" fmla="*/ 120 w 1437"/>
                  <a:gd name="T17" fmla="*/ 184 h 1149"/>
                  <a:gd name="T18" fmla="*/ 93 w 1437"/>
                  <a:gd name="T19" fmla="*/ 262 h 1149"/>
                  <a:gd name="T20" fmla="*/ 27 w 1437"/>
                  <a:gd name="T21" fmla="*/ 277 h 1149"/>
                  <a:gd name="T22" fmla="*/ 0 w 1437"/>
                  <a:gd name="T23" fmla="*/ 355 h 1149"/>
                  <a:gd name="T24" fmla="*/ 16 w 1437"/>
                  <a:gd name="T25" fmla="*/ 430 h 1149"/>
                  <a:gd name="T26" fmla="*/ 28 w 1437"/>
                  <a:gd name="T27" fmla="*/ 480 h 1149"/>
                  <a:gd name="T28" fmla="*/ 83 w 1437"/>
                  <a:gd name="T29" fmla="*/ 509 h 1149"/>
                  <a:gd name="T30" fmla="*/ 223 w 1437"/>
                  <a:gd name="T31" fmla="*/ 664 h 1149"/>
                  <a:gd name="T32" fmla="*/ 221 w 1437"/>
                  <a:gd name="T33" fmla="*/ 724 h 1149"/>
                  <a:gd name="T34" fmla="*/ 201 w 1437"/>
                  <a:gd name="T35" fmla="*/ 785 h 1149"/>
                  <a:gd name="T36" fmla="*/ 242 w 1437"/>
                  <a:gd name="T37" fmla="*/ 772 h 1149"/>
                  <a:gd name="T38" fmla="*/ 323 w 1437"/>
                  <a:gd name="T39" fmla="*/ 823 h 1149"/>
                  <a:gd name="T40" fmla="*/ 355 w 1437"/>
                  <a:gd name="T41" fmla="*/ 803 h 1149"/>
                  <a:gd name="T42" fmla="*/ 394 w 1437"/>
                  <a:gd name="T43" fmla="*/ 876 h 1149"/>
                  <a:gd name="T44" fmla="*/ 475 w 1437"/>
                  <a:gd name="T45" fmla="*/ 1021 h 1149"/>
                  <a:gd name="T46" fmla="*/ 453 w 1437"/>
                  <a:gd name="T47" fmla="*/ 1040 h 1149"/>
                  <a:gd name="T48" fmla="*/ 481 w 1437"/>
                  <a:gd name="T49" fmla="*/ 1072 h 1149"/>
                  <a:gd name="T50" fmla="*/ 514 w 1437"/>
                  <a:gd name="T51" fmla="*/ 1060 h 1149"/>
                  <a:gd name="T52" fmla="*/ 513 w 1437"/>
                  <a:gd name="T53" fmla="*/ 1145 h 1149"/>
                  <a:gd name="T54" fmla="*/ 648 w 1437"/>
                  <a:gd name="T55" fmla="*/ 1149 h 1149"/>
                  <a:gd name="T56" fmla="*/ 716 w 1437"/>
                  <a:gd name="T57" fmla="*/ 1142 h 1149"/>
                  <a:gd name="T58" fmla="*/ 798 w 1437"/>
                  <a:gd name="T59" fmla="*/ 1126 h 1149"/>
                  <a:gd name="T60" fmla="*/ 811 w 1437"/>
                  <a:gd name="T61" fmla="*/ 1082 h 1149"/>
                  <a:gd name="T62" fmla="*/ 892 w 1437"/>
                  <a:gd name="T63" fmla="*/ 1142 h 1149"/>
                  <a:gd name="T64" fmla="*/ 913 w 1437"/>
                  <a:gd name="T65" fmla="*/ 1098 h 1149"/>
                  <a:gd name="T66" fmla="*/ 1005 w 1437"/>
                  <a:gd name="T67" fmla="*/ 1081 h 1149"/>
                  <a:gd name="T68" fmla="*/ 1140 w 1437"/>
                  <a:gd name="T69" fmla="*/ 1077 h 1149"/>
                  <a:gd name="T70" fmla="*/ 1127 w 1437"/>
                  <a:gd name="T71" fmla="*/ 1028 h 1149"/>
                  <a:gd name="T72" fmla="*/ 1199 w 1437"/>
                  <a:gd name="T73" fmla="*/ 988 h 1149"/>
                  <a:gd name="T74" fmla="*/ 1294 w 1437"/>
                  <a:gd name="T75" fmla="*/ 1004 h 1149"/>
                  <a:gd name="T76" fmla="*/ 1260 w 1437"/>
                  <a:gd name="T77" fmla="*/ 914 h 1149"/>
                  <a:gd name="T78" fmla="*/ 1383 w 1437"/>
                  <a:gd name="T79" fmla="*/ 878 h 1149"/>
                  <a:gd name="T80" fmla="*/ 1420 w 1437"/>
                  <a:gd name="T81" fmla="*/ 823 h 1149"/>
                  <a:gd name="T82" fmla="*/ 1423 w 1437"/>
                  <a:gd name="T83" fmla="*/ 756 h 1149"/>
                  <a:gd name="T84" fmla="*/ 1418 w 1437"/>
                  <a:gd name="T85" fmla="*/ 705 h 1149"/>
                  <a:gd name="T86" fmla="*/ 1388 w 1437"/>
                  <a:gd name="T87" fmla="*/ 565 h 1149"/>
                  <a:gd name="T88" fmla="*/ 1339 w 1437"/>
                  <a:gd name="T89" fmla="*/ 501 h 1149"/>
                  <a:gd name="T90" fmla="*/ 1277 w 1437"/>
                  <a:gd name="T91" fmla="*/ 457 h 1149"/>
                  <a:gd name="T92" fmla="*/ 1209 w 1437"/>
                  <a:gd name="T93" fmla="*/ 369 h 1149"/>
                  <a:gd name="T94" fmla="*/ 1241 w 1437"/>
                  <a:gd name="T95" fmla="*/ 257 h 1149"/>
                  <a:gd name="T96" fmla="*/ 1147 w 1437"/>
                  <a:gd name="T97" fmla="*/ 241 h 1149"/>
                  <a:gd name="T98" fmla="*/ 1088 w 1437"/>
                  <a:gd name="T99" fmla="*/ 246 h 1149"/>
                  <a:gd name="T100" fmla="*/ 976 w 1437"/>
                  <a:gd name="T101" fmla="*/ 214 h 1149"/>
                  <a:gd name="T102" fmla="*/ 908 w 1437"/>
                  <a:gd name="T103" fmla="*/ 119 h 1149"/>
                  <a:gd name="T104" fmla="*/ 911 w 1437"/>
                  <a:gd name="T105" fmla="*/ 60 h 1149"/>
                  <a:gd name="T106" fmla="*/ 880 w 1437"/>
                  <a:gd name="T107" fmla="*/ 3 h 1149"/>
                  <a:gd name="T108" fmla="*/ 820 w 1437"/>
                  <a:gd name="T109" fmla="*/ 0 h 1149"/>
                  <a:gd name="T110" fmla="*/ 806 w 1437"/>
                  <a:gd name="T111" fmla="*/ 19 h 1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37" h="1149">
                    <a:moveTo>
                      <a:pt x="754" y="15"/>
                    </a:moveTo>
                    <a:lnTo>
                      <a:pt x="714" y="44"/>
                    </a:lnTo>
                    <a:lnTo>
                      <a:pt x="662" y="23"/>
                    </a:lnTo>
                    <a:lnTo>
                      <a:pt x="641" y="76"/>
                    </a:lnTo>
                    <a:lnTo>
                      <a:pt x="584" y="89"/>
                    </a:lnTo>
                    <a:lnTo>
                      <a:pt x="540" y="161"/>
                    </a:lnTo>
                    <a:lnTo>
                      <a:pt x="506" y="165"/>
                    </a:lnTo>
                    <a:lnTo>
                      <a:pt x="493" y="200"/>
                    </a:lnTo>
                    <a:lnTo>
                      <a:pt x="459" y="204"/>
                    </a:lnTo>
                    <a:lnTo>
                      <a:pt x="457" y="271"/>
                    </a:lnTo>
                    <a:lnTo>
                      <a:pt x="425" y="291"/>
                    </a:lnTo>
                    <a:lnTo>
                      <a:pt x="339" y="265"/>
                    </a:lnTo>
                    <a:lnTo>
                      <a:pt x="246" y="265"/>
                    </a:lnTo>
                    <a:lnTo>
                      <a:pt x="233" y="215"/>
                    </a:lnTo>
                    <a:lnTo>
                      <a:pt x="189" y="194"/>
                    </a:lnTo>
                    <a:lnTo>
                      <a:pt x="166" y="145"/>
                    </a:lnTo>
                    <a:lnTo>
                      <a:pt x="118" y="166"/>
                    </a:lnTo>
                    <a:lnTo>
                      <a:pt x="120" y="184"/>
                    </a:lnTo>
                    <a:lnTo>
                      <a:pt x="80" y="213"/>
                    </a:lnTo>
                    <a:lnTo>
                      <a:pt x="93" y="262"/>
                    </a:lnTo>
                    <a:lnTo>
                      <a:pt x="69" y="273"/>
                    </a:lnTo>
                    <a:lnTo>
                      <a:pt x="27" y="277"/>
                    </a:lnTo>
                    <a:lnTo>
                      <a:pt x="48" y="326"/>
                    </a:lnTo>
                    <a:lnTo>
                      <a:pt x="0" y="355"/>
                    </a:lnTo>
                    <a:lnTo>
                      <a:pt x="22" y="396"/>
                    </a:lnTo>
                    <a:lnTo>
                      <a:pt x="16" y="430"/>
                    </a:lnTo>
                    <a:lnTo>
                      <a:pt x="33" y="445"/>
                    </a:lnTo>
                    <a:lnTo>
                      <a:pt x="28" y="480"/>
                    </a:lnTo>
                    <a:lnTo>
                      <a:pt x="41" y="521"/>
                    </a:lnTo>
                    <a:lnTo>
                      <a:pt x="83" y="509"/>
                    </a:lnTo>
                    <a:lnTo>
                      <a:pt x="117" y="522"/>
                    </a:lnTo>
                    <a:lnTo>
                      <a:pt x="223" y="664"/>
                    </a:lnTo>
                    <a:lnTo>
                      <a:pt x="218" y="699"/>
                    </a:lnTo>
                    <a:lnTo>
                      <a:pt x="221" y="724"/>
                    </a:lnTo>
                    <a:lnTo>
                      <a:pt x="191" y="777"/>
                    </a:lnTo>
                    <a:lnTo>
                      <a:pt x="201" y="785"/>
                    </a:lnTo>
                    <a:lnTo>
                      <a:pt x="217" y="774"/>
                    </a:lnTo>
                    <a:lnTo>
                      <a:pt x="242" y="772"/>
                    </a:lnTo>
                    <a:lnTo>
                      <a:pt x="282" y="837"/>
                    </a:lnTo>
                    <a:lnTo>
                      <a:pt x="323" y="823"/>
                    </a:lnTo>
                    <a:lnTo>
                      <a:pt x="328" y="798"/>
                    </a:lnTo>
                    <a:lnTo>
                      <a:pt x="355" y="803"/>
                    </a:lnTo>
                    <a:lnTo>
                      <a:pt x="351" y="855"/>
                    </a:lnTo>
                    <a:lnTo>
                      <a:pt x="394" y="876"/>
                    </a:lnTo>
                    <a:lnTo>
                      <a:pt x="438" y="981"/>
                    </a:lnTo>
                    <a:lnTo>
                      <a:pt x="475" y="1021"/>
                    </a:lnTo>
                    <a:lnTo>
                      <a:pt x="469" y="1038"/>
                    </a:lnTo>
                    <a:lnTo>
                      <a:pt x="453" y="1040"/>
                    </a:lnTo>
                    <a:lnTo>
                      <a:pt x="454" y="1065"/>
                    </a:lnTo>
                    <a:lnTo>
                      <a:pt x="481" y="1072"/>
                    </a:lnTo>
                    <a:lnTo>
                      <a:pt x="495" y="1053"/>
                    </a:lnTo>
                    <a:lnTo>
                      <a:pt x="514" y="1060"/>
                    </a:lnTo>
                    <a:lnTo>
                      <a:pt x="515" y="1085"/>
                    </a:lnTo>
                    <a:lnTo>
                      <a:pt x="513" y="1145"/>
                    </a:lnTo>
                    <a:lnTo>
                      <a:pt x="613" y="1135"/>
                    </a:lnTo>
                    <a:lnTo>
                      <a:pt x="648" y="1149"/>
                    </a:lnTo>
                    <a:lnTo>
                      <a:pt x="670" y="1121"/>
                    </a:lnTo>
                    <a:lnTo>
                      <a:pt x="716" y="1142"/>
                    </a:lnTo>
                    <a:lnTo>
                      <a:pt x="762" y="1103"/>
                    </a:lnTo>
                    <a:lnTo>
                      <a:pt x="798" y="1126"/>
                    </a:lnTo>
                    <a:lnTo>
                      <a:pt x="795" y="1093"/>
                    </a:lnTo>
                    <a:lnTo>
                      <a:pt x="811" y="1082"/>
                    </a:lnTo>
                    <a:lnTo>
                      <a:pt x="842" y="1139"/>
                    </a:lnTo>
                    <a:lnTo>
                      <a:pt x="892" y="1142"/>
                    </a:lnTo>
                    <a:lnTo>
                      <a:pt x="897" y="1109"/>
                    </a:lnTo>
                    <a:lnTo>
                      <a:pt x="913" y="1098"/>
                    </a:lnTo>
                    <a:lnTo>
                      <a:pt x="948" y="1103"/>
                    </a:lnTo>
                    <a:lnTo>
                      <a:pt x="1005" y="1081"/>
                    </a:lnTo>
                    <a:lnTo>
                      <a:pt x="1049" y="1094"/>
                    </a:lnTo>
                    <a:lnTo>
                      <a:pt x="1140" y="1077"/>
                    </a:lnTo>
                    <a:lnTo>
                      <a:pt x="1147" y="1060"/>
                    </a:lnTo>
                    <a:lnTo>
                      <a:pt x="1127" y="1028"/>
                    </a:lnTo>
                    <a:lnTo>
                      <a:pt x="1165" y="991"/>
                    </a:lnTo>
                    <a:lnTo>
                      <a:pt x="1199" y="988"/>
                    </a:lnTo>
                    <a:lnTo>
                      <a:pt x="1260" y="1006"/>
                    </a:lnTo>
                    <a:lnTo>
                      <a:pt x="1294" y="1004"/>
                    </a:lnTo>
                    <a:lnTo>
                      <a:pt x="1298" y="961"/>
                    </a:lnTo>
                    <a:lnTo>
                      <a:pt x="1260" y="914"/>
                    </a:lnTo>
                    <a:lnTo>
                      <a:pt x="1323" y="866"/>
                    </a:lnTo>
                    <a:lnTo>
                      <a:pt x="1383" y="878"/>
                    </a:lnTo>
                    <a:lnTo>
                      <a:pt x="1407" y="867"/>
                    </a:lnTo>
                    <a:lnTo>
                      <a:pt x="1420" y="823"/>
                    </a:lnTo>
                    <a:lnTo>
                      <a:pt x="1418" y="790"/>
                    </a:lnTo>
                    <a:lnTo>
                      <a:pt x="1423" y="756"/>
                    </a:lnTo>
                    <a:lnTo>
                      <a:pt x="1437" y="737"/>
                    </a:lnTo>
                    <a:lnTo>
                      <a:pt x="1418" y="705"/>
                    </a:lnTo>
                    <a:lnTo>
                      <a:pt x="1428" y="636"/>
                    </a:lnTo>
                    <a:lnTo>
                      <a:pt x="1388" y="565"/>
                    </a:lnTo>
                    <a:lnTo>
                      <a:pt x="1402" y="529"/>
                    </a:lnTo>
                    <a:lnTo>
                      <a:pt x="1339" y="501"/>
                    </a:lnTo>
                    <a:lnTo>
                      <a:pt x="1319" y="461"/>
                    </a:lnTo>
                    <a:lnTo>
                      <a:pt x="1277" y="457"/>
                    </a:lnTo>
                    <a:lnTo>
                      <a:pt x="1245" y="392"/>
                    </a:lnTo>
                    <a:lnTo>
                      <a:pt x="1209" y="369"/>
                    </a:lnTo>
                    <a:lnTo>
                      <a:pt x="1244" y="282"/>
                    </a:lnTo>
                    <a:lnTo>
                      <a:pt x="1241" y="257"/>
                    </a:lnTo>
                    <a:lnTo>
                      <a:pt x="1188" y="229"/>
                    </a:lnTo>
                    <a:lnTo>
                      <a:pt x="1147" y="241"/>
                    </a:lnTo>
                    <a:lnTo>
                      <a:pt x="1107" y="270"/>
                    </a:lnTo>
                    <a:lnTo>
                      <a:pt x="1088" y="246"/>
                    </a:lnTo>
                    <a:lnTo>
                      <a:pt x="1063" y="249"/>
                    </a:lnTo>
                    <a:lnTo>
                      <a:pt x="976" y="214"/>
                    </a:lnTo>
                    <a:lnTo>
                      <a:pt x="901" y="145"/>
                    </a:lnTo>
                    <a:lnTo>
                      <a:pt x="908" y="119"/>
                    </a:lnTo>
                    <a:lnTo>
                      <a:pt x="896" y="95"/>
                    </a:lnTo>
                    <a:lnTo>
                      <a:pt x="911" y="60"/>
                    </a:lnTo>
                    <a:lnTo>
                      <a:pt x="899" y="19"/>
                    </a:lnTo>
                    <a:lnTo>
                      <a:pt x="880" y="3"/>
                    </a:lnTo>
                    <a:lnTo>
                      <a:pt x="838" y="7"/>
                    </a:lnTo>
                    <a:lnTo>
                      <a:pt x="820" y="0"/>
                    </a:lnTo>
                    <a:lnTo>
                      <a:pt x="822" y="8"/>
                    </a:lnTo>
                    <a:lnTo>
                      <a:pt x="806" y="19"/>
                    </a:lnTo>
                    <a:lnTo>
                      <a:pt x="754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33">
                <a:extLst>
                  <a:ext uri="{FF2B5EF4-FFF2-40B4-BE49-F238E27FC236}">
                    <a16:creationId xmlns:a16="http://schemas.microsoft.com/office/drawing/2014/main" id="{8B88FAF0-69AB-B142-AB11-0331B2E834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283"/>
                <a:ext cx="357" cy="409"/>
              </a:xfrm>
              <a:custGeom>
                <a:avLst/>
                <a:gdLst>
                  <a:gd name="T0" fmla="*/ 442 w 1429"/>
                  <a:gd name="T1" fmla="*/ 40 h 1636"/>
                  <a:gd name="T2" fmla="*/ 364 w 1429"/>
                  <a:gd name="T3" fmla="*/ 106 h 1636"/>
                  <a:gd name="T4" fmla="*/ 228 w 1429"/>
                  <a:gd name="T5" fmla="*/ 110 h 1636"/>
                  <a:gd name="T6" fmla="*/ 211 w 1429"/>
                  <a:gd name="T7" fmla="*/ 188 h 1636"/>
                  <a:gd name="T8" fmla="*/ 184 w 1429"/>
                  <a:gd name="T9" fmla="*/ 275 h 1636"/>
                  <a:gd name="T10" fmla="*/ 247 w 1429"/>
                  <a:gd name="T11" fmla="*/ 395 h 1636"/>
                  <a:gd name="T12" fmla="*/ 167 w 1429"/>
                  <a:gd name="T13" fmla="*/ 454 h 1636"/>
                  <a:gd name="T14" fmla="*/ 159 w 1429"/>
                  <a:gd name="T15" fmla="*/ 548 h 1636"/>
                  <a:gd name="T16" fmla="*/ 117 w 1429"/>
                  <a:gd name="T17" fmla="*/ 636 h 1636"/>
                  <a:gd name="T18" fmla="*/ 52 w 1429"/>
                  <a:gd name="T19" fmla="*/ 836 h 1636"/>
                  <a:gd name="T20" fmla="*/ 0 w 1429"/>
                  <a:gd name="T21" fmla="*/ 917 h 1636"/>
                  <a:gd name="T22" fmla="*/ 39 w 1429"/>
                  <a:gd name="T23" fmla="*/ 965 h 1636"/>
                  <a:gd name="T24" fmla="*/ 54 w 1429"/>
                  <a:gd name="T25" fmla="*/ 1055 h 1636"/>
                  <a:gd name="T26" fmla="*/ 114 w 1429"/>
                  <a:gd name="T27" fmla="*/ 1143 h 1636"/>
                  <a:gd name="T28" fmla="*/ 143 w 1429"/>
                  <a:gd name="T29" fmla="*/ 1275 h 1636"/>
                  <a:gd name="T30" fmla="*/ 277 w 1429"/>
                  <a:gd name="T31" fmla="*/ 1356 h 1636"/>
                  <a:gd name="T32" fmla="*/ 313 w 1429"/>
                  <a:gd name="T33" fmla="*/ 1387 h 1636"/>
                  <a:gd name="T34" fmla="*/ 342 w 1429"/>
                  <a:gd name="T35" fmla="*/ 1417 h 1636"/>
                  <a:gd name="T36" fmla="*/ 450 w 1429"/>
                  <a:gd name="T37" fmla="*/ 1484 h 1636"/>
                  <a:gd name="T38" fmla="*/ 503 w 1429"/>
                  <a:gd name="T39" fmla="*/ 1512 h 1636"/>
                  <a:gd name="T40" fmla="*/ 605 w 1429"/>
                  <a:gd name="T41" fmla="*/ 1620 h 1636"/>
                  <a:gd name="T42" fmla="*/ 664 w 1429"/>
                  <a:gd name="T43" fmla="*/ 1607 h 1636"/>
                  <a:gd name="T44" fmla="*/ 819 w 1429"/>
                  <a:gd name="T45" fmla="*/ 1559 h 1636"/>
                  <a:gd name="T46" fmla="*/ 977 w 1429"/>
                  <a:gd name="T47" fmla="*/ 1520 h 1636"/>
                  <a:gd name="T48" fmla="*/ 1152 w 1429"/>
                  <a:gd name="T49" fmla="*/ 1502 h 1636"/>
                  <a:gd name="T50" fmla="*/ 1205 w 1429"/>
                  <a:gd name="T51" fmla="*/ 1439 h 1636"/>
                  <a:gd name="T52" fmla="*/ 1307 w 1429"/>
                  <a:gd name="T53" fmla="*/ 1354 h 1636"/>
                  <a:gd name="T54" fmla="*/ 1379 w 1429"/>
                  <a:gd name="T55" fmla="*/ 1212 h 1636"/>
                  <a:gd name="T56" fmla="*/ 1407 w 1429"/>
                  <a:gd name="T57" fmla="*/ 1066 h 1636"/>
                  <a:gd name="T58" fmla="*/ 1420 w 1429"/>
                  <a:gd name="T59" fmla="*/ 1022 h 1636"/>
                  <a:gd name="T60" fmla="*/ 1409 w 1429"/>
                  <a:gd name="T61" fmla="*/ 913 h 1636"/>
                  <a:gd name="T62" fmla="*/ 1338 w 1429"/>
                  <a:gd name="T63" fmla="*/ 860 h 1636"/>
                  <a:gd name="T64" fmla="*/ 1299 w 1429"/>
                  <a:gd name="T65" fmla="*/ 813 h 1636"/>
                  <a:gd name="T66" fmla="*/ 1296 w 1429"/>
                  <a:gd name="T67" fmla="*/ 780 h 1636"/>
                  <a:gd name="T68" fmla="*/ 1375 w 1429"/>
                  <a:gd name="T69" fmla="*/ 714 h 1636"/>
                  <a:gd name="T70" fmla="*/ 1381 w 1429"/>
                  <a:gd name="T71" fmla="*/ 602 h 1636"/>
                  <a:gd name="T72" fmla="*/ 1279 w 1429"/>
                  <a:gd name="T73" fmla="*/ 604 h 1636"/>
                  <a:gd name="T74" fmla="*/ 1165 w 1429"/>
                  <a:gd name="T75" fmla="*/ 640 h 1636"/>
                  <a:gd name="T76" fmla="*/ 1088 w 1429"/>
                  <a:gd name="T77" fmla="*/ 537 h 1636"/>
                  <a:gd name="T78" fmla="*/ 959 w 1429"/>
                  <a:gd name="T79" fmla="*/ 515 h 1636"/>
                  <a:gd name="T80" fmla="*/ 872 w 1429"/>
                  <a:gd name="T81" fmla="*/ 490 h 1636"/>
                  <a:gd name="T82" fmla="*/ 864 w 1429"/>
                  <a:gd name="T83" fmla="*/ 398 h 1636"/>
                  <a:gd name="T84" fmla="*/ 886 w 1429"/>
                  <a:gd name="T85" fmla="*/ 285 h 1636"/>
                  <a:gd name="T86" fmla="*/ 831 w 1429"/>
                  <a:gd name="T87" fmla="*/ 223 h 1636"/>
                  <a:gd name="T88" fmla="*/ 759 w 1429"/>
                  <a:gd name="T89" fmla="*/ 187 h 1636"/>
                  <a:gd name="T90" fmla="*/ 762 w 1429"/>
                  <a:gd name="T91" fmla="*/ 119 h 1636"/>
                  <a:gd name="T92" fmla="*/ 690 w 1429"/>
                  <a:gd name="T93" fmla="*/ 76 h 1636"/>
                  <a:gd name="T94" fmla="*/ 636 w 1429"/>
                  <a:gd name="T95" fmla="*/ 30 h 1636"/>
                  <a:gd name="T96" fmla="*/ 514 w 1429"/>
                  <a:gd name="T97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29" h="1636">
                    <a:moveTo>
                      <a:pt x="514" y="0"/>
                    </a:moveTo>
                    <a:lnTo>
                      <a:pt x="480" y="3"/>
                    </a:lnTo>
                    <a:lnTo>
                      <a:pt x="442" y="40"/>
                    </a:lnTo>
                    <a:lnTo>
                      <a:pt x="462" y="72"/>
                    </a:lnTo>
                    <a:lnTo>
                      <a:pt x="455" y="89"/>
                    </a:lnTo>
                    <a:lnTo>
                      <a:pt x="364" y="106"/>
                    </a:lnTo>
                    <a:lnTo>
                      <a:pt x="320" y="93"/>
                    </a:lnTo>
                    <a:lnTo>
                      <a:pt x="263" y="115"/>
                    </a:lnTo>
                    <a:lnTo>
                      <a:pt x="228" y="110"/>
                    </a:lnTo>
                    <a:lnTo>
                      <a:pt x="212" y="121"/>
                    </a:lnTo>
                    <a:lnTo>
                      <a:pt x="207" y="154"/>
                    </a:lnTo>
                    <a:lnTo>
                      <a:pt x="211" y="188"/>
                    </a:lnTo>
                    <a:lnTo>
                      <a:pt x="187" y="207"/>
                    </a:lnTo>
                    <a:lnTo>
                      <a:pt x="174" y="241"/>
                    </a:lnTo>
                    <a:lnTo>
                      <a:pt x="184" y="275"/>
                    </a:lnTo>
                    <a:lnTo>
                      <a:pt x="236" y="279"/>
                    </a:lnTo>
                    <a:lnTo>
                      <a:pt x="251" y="345"/>
                    </a:lnTo>
                    <a:lnTo>
                      <a:pt x="247" y="395"/>
                    </a:lnTo>
                    <a:lnTo>
                      <a:pt x="216" y="433"/>
                    </a:lnTo>
                    <a:lnTo>
                      <a:pt x="182" y="427"/>
                    </a:lnTo>
                    <a:lnTo>
                      <a:pt x="167" y="454"/>
                    </a:lnTo>
                    <a:lnTo>
                      <a:pt x="190" y="511"/>
                    </a:lnTo>
                    <a:lnTo>
                      <a:pt x="149" y="523"/>
                    </a:lnTo>
                    <a:lnTo>
                      <a:pt x="159" y="548"/>
                    </a:lnTo>
                    <a:lnTo>
                      <a:pt x="138" y="592"/>
                    </a:lnTo>
                    <a:lnTo>
                      <a:pt x="133" y="626"/>
                    </a:lnTo>
                    <a:lnTo>
                      <a:pt x="117" y="636"/>
                    </a:lnTo>
                    <a:lnTo>
                      <a:pt x="105" y="687"/>
                    </a:lnTo>
                    <a:lnTo>
                      <a:pt x="44" y="760"/>
                    </a:lnTo>
                    <a:lnTo>
                      <a:pt x="52" y="836"/>
                    </a:lnTo>
                    <a:lnTo>
                      <a:pt x="29" y="872"/>
                    </a:lnTo>
                    <a:lnTo>
                      <a:pt x="12" y="873"/>
                    </a:lnTo>
                    <a:lnTo>
                      <a:pt x="0" y="917"/>
                    </a:lnTo>
                    <a:lnTo>
                      <a:pt x="11" y="941"/>
                    </a:lnTo>
                    <a:lnTo>
                      <a:pt x="12" y="958"/>
                    </a:lnTo>
                    <a:lnTo>
                      <a:pt x="39" y="965"/>
                    </a:lnTo>
                    <a:lnTo>
                      <a:pt x="35" y="1015"/>
                    </a:lnTo>
                    <a:lnTo>
                      <a:pt x="58" y="1005"/>
                    </a:lnTo>
                    <a:lnTo>
                      <a:pt x="54" y="1055"/>
                    </a:lnTo>
                    <a:lnTo>
                      <a:pt x="49" y="1082"/>
                    </a:lnTo>
                    <a:lnTo>
                      <a:pt x="64" y="1148"/>
                    </a:lnTo>
                    <a:lnTo>
                      <a:pt x="114" y="1143"/>
                    </a:lnTo>
                    <a:lnTo>
                      <a:pt x="153" y="1198"/>
                    </a:lnTo>
                    <a:lnTo>
                      <a:pt x="154" y="1216"/>
                    </a:lnTo>
                    <a:lnTo>
                      <a:pt x="143" y="1275"/>
                    </a:lnTo>
                    <a:lnTo>
                      <a:pt x="170" y="1298"/>
                    </a:lnTo>
                    <a:lnTo>
                      <a:pt x="199" y="1338"/>
                    </a:lnTo>
                    <a:lnTo>
                      <a:pt x="277" y="1356"/>
                    </a:lnTo>
                    <a:lnTo>
                      <a:pt x="281" y="1397"/>
                    </a:lnTo>
                    <a:lnTo>
                      <a:pt x="289" y="1405"/>
                    </a:lnTo>
                    <a:lnTo>
                      <a:pt x="313" y="1387"/>
                    </a:lnTo>
                    <a:lnTo>
                      <a:pt x="338" y="1384"/>
                    </a:lnTo>
                    <a:lnTo>
                      <a:pt x="348" y="1391"/>
                    </a:lnTo>
                    <a:lnTo>
                      <a:pt x="342" y="1417"/>
                    </a:lnTo>
                    <a:lnTo>
                      <a:pt x="361" y="1441"/>
                    </a:lnTo>
                    <a:lnTo>
                      <a:pt x="421" y="1452"/>
                    </a:lnTo>
                    <a:lnTo>
                      <a:pt x="450" y="1484"/>
                    </a:lnTo>
                    <a:lnTo>
                      <a:pt x="490" y="1472"/>
                    </a:lnTo>
                    <a:lnTo>
                      <a:pt x="484" y="1505"/>
                    </a:lnTo>
                    <a:lnTo>
                      <a:pt x="503" y="1512"/>
                    </a:lnTo>
                    <a:lnTo>
                      <a:pt x="532" y="1561"/>
                    </a:lnTo>
                    <a:lnTo>
                      <a:pt x="612" y="1595"/>
                    </a:lnTo>
                    <a:lnTo>
                      <a:pt x="605" y="1620"/>
                    </a:lnTo>
                    <a:lnTo>
                      <a:pt x="624" y="1636"/>
                    </a:lnTo>
                    <a:lnTo>
                      <a:pt x="649" y="1634"/>
                    </a:lnTo>
                    <a:lnTo>
                      <a:pt x="664" y="1607"/>
                    </a:lnTo>
                    <a:lnTo>
                      <a:pt x="714" y="1611"/>
                    </a:lnTo>
                    <a:lnTo>
                      <a:pt x="730" y="1593"/>
                    </a:lnTo>
                    <a:lnTo>
                      <a:pt x="819" y="1559"/>
                    </a:lnTo>
                    <a:lnTo>
                      <a:pt x="835" y="1541"/>
                    </a:lnTo>
                    <a:lnTo>
                      <a:pt x="920" y="1550"/>
                    </a:lnTo>
                    <a:lnTo>
                      <a:pt x="977" y="1520"/>
                    </a:lnTo>
                    <a:lnTo>
                      <a:pt x="1030" y="1547"/>
                    </a:lnTo>
                    <a:lnTo>
                      <a:pt x="1096" y="1533"/>
                    </a:lnTo>
                    <a:lnTo>
                      <a:pt x="1152" y="1502"/>
                    </a:lnTo>
                    <a:lnTo>
                      <a:pt x="1186" y="1508"/>
                    </a:lnTo>
                    <a:lnTo>
                      <a:pt x="1241" y="1461"/>
                    </a:lnTo>
                    <a:lnTo>
                      <a:pt x="1205" y="1439"/>
                    </a:lnTo>
                    <a:lnTo>
                      <a:pt x="1220" y="1412"/>
                    </a:lnTo>
                    <a:lnTo>
                      <a:pt x="1258" y="1366"/>
                    </a:lnTo>
                    <a:lnTo>
                      <a:pt x="1307" y="1354"/>
                    </a:lnTo>
                    <a:lnTo>
                      <a:pt x="1335" y="1291"/>
                    </a:lnTo>
                    <a:lnTo>
                      <a:pt x="1358" y="1263"/>
                    </a:lnTo>
                    <a:lnTo>
                      <a:pt x="1379" y="1212"/>
                    </a:lnTo>
                    <a:lnTo>
                      <a:pt x="1368" y="1186"/>
                    </a:lnTo>
                    <a:lnTo>
                      <a:pt x="1399" y="1159"/>
                    </a:lnTo>
                    <a:lnTo>
                      <a:pt x="1407" y="1066"/>
                    </a:lnTo>
                    <a:lnTo>
                      <a:pt x="1423" y="1055"/>
                    </a:lnTo>
                    <a:lnTo>
                      <a:pt x="1429" y="1030"/>
                    </a:lnTo>
                    <a:lnTo>
                      <a:pt x="1420" y="1022"/>
                    </a:lnTo>
                    <a:lnTo>
                      <a:pt x="1384" y="1009"/>
                    </a:lnTo>
                    <a:lnTo>
                      <a:pt x="1408" y="981"/>
                    </a:lnTo>
                    <a:lnTo>
                      <a:pt x="1409" y="913"/>
                    </a:lnTo>
                    <a:lnTo>
                      <a:pt x="1367" y="908"/>
                    </a:lnTo>
                    <a:lnTo>
                      <a:pt x="1351" y="910"/>
                    </a:lnTo>
                    <a:lnTo>
                      <a:pt x="1338" y="860"/>
                    </a:lnTo>
                    <a:lnTo>
                      <a:pt x="1343" y="825"/>
                    </a:lnTo>
                    <a:lnTo>
                      <a:pt x="1316" y="812"/>
                    </a:lnTo>
                    <a:lnTo>
                      <a:pt x="1299" y="813"/>
                    </a:lnTo>
                    <a:lnTo>
                      <a:pt x="1282" y="807"/>
                    </a:lnTo>
                    <a:lnTo>
                      <a:pt x="1304" y="787"/>
                    </a:lnTo>
                    <a:lnTo>
                      <a:pt x="1296" y="780"/>
                    </a:lnTo>
                    <a:lnTo>
                      <a:pt x="1310" y="752"/>
                    </a:lnTo>
                    <a:lnTo>
                      <a:pt x="1344" y="758"/>
                    </a:lnTo>
                    <a:lnTo>
                      <a:pt x="1375" y="714"/>
                    </a:lnTo>
                    <a:lnTo>
                      <a:pt x="1391" y="703"/>
                    </a:lnTo>
                    <a:lnTo>
                      <a:pt x="1396" y="678"/>
                    </a:lnTo>
                    <a:lnTo>
                      <a:pt x="1381" y="602"/>
                    </a:lnTo>
                    <a:lnTo>
                      <a:pt x="1335" y="556"/>
                    </a:lnTo>
                    <a:lnTo>
                      <a:pt x="1296" y="610"/>
                    </a:lnTo>
                    <a:lnTo>
                      <a:pt x="1279" y="604"/>
                    </a:lnTo>
                    <a:lnTo>
                      <a:pt x="1255" y="614"/>
                    </a:lnTo>
                    <a:lnTo>
                      <a:pt x="1221" y="601"/>
                    </a:lnTo>
                    <a:lnTo>
                      <a:pt x="1165" y="640"/>
                    </a:lnTo>
                    <a:lnTo>
                      <a:pt x="1145" y="616"/>
                    </a:lnTo>
                    <a:lnTo>
                      <a:pt x="1151" y="583"/>
                    </a:lnTo>
                    <a:lnTo>
                      <a:pt x="1088" y="537"/>
                    </a:lnTo>
                    <a:lnTo>
                      <a:pt x="1076" y="504"/>
                    </a:lnTo>
                    <a:lnTo>
                      <a:pt x="1020" y="544"/>
                    </a:lnTo>
                    <a:lnTo>
                      <a:pt x="959" y="515"/>
                    </a:lnTo>
                    <a:lnTo>
                      <a:pt x="955" y="482"/>
                    </a:lnTo>
                    <a:lnTo>
                      <a:pt x="929" y="467"/>
                    </a:lnTo>
                    <a:lnTo>
                      <a:pt x="872" y="490"/>
                    </a:lnTo>
                    <a:lnTo>
                      <a:pt x="861" y="466"/>
                    </a:lnTo>
                    <a:lnTo>
                      <a:pt x="875" y="430"/>
                    </a:lnTo>
                    <a:lnTo>
                      <a:pt x="864" y="398"/>
                    </a:lnTo>
                    <a:lnTo>
                      <a:pt x="827" y="368"/>
                    </a:lnTo>
                    <a:lnTo>
                      <a:pt x="889" y="310"/>
                    </a:lnTo>
                    <a:lnTo>
                      <a:pt x="886" y="285"/>
                    </a:lnTo>
                    <a:lnTo>
                      <a:pt x="860" y="271"/>
                    </a:lnTo>
                    <a:lnTo>
                      <a:pt x="857" y="237"/>
                    </a:lnTo>
                    <a:lnTo>
                      <a:pt x="831" y="223"/>
                    </a:lnTo>
                    <a:lnTo>
                      <a:pt x="799" y="159"/>
                    </a:lnTo>
                    <a:lnTo>
                      <a:pt x="774" y="161"/>
                    </a:lnTo>
                    <a:lnTo>
                      <a:pt x="759" y="187"/>
                    </a:lnTo>
                    <a:lnTo>
                      <a:pt x="733" y="174"/>
                    </a:lnTo>
                    <a:lnTo>
                      <a:pt x="733" y="164"/>
                    </a:lnTo>
                    <a:lnTo>
                      <a:pt x="762" y="119"/>
                    </a:lnTo>
                    <a:lnTo>
                      <a:pt x="743" y="97"/>
                    </a:lnTo>
                    <a:lnTo>
                      <a:pt x="691" y="93"/>
                    </a:lnTo>
                    <a:lnTo>
                      <a:pt x="690" y="76"/>
                    </a:lnTo>
                    <a:lnTo>
                      <a:pt x="705" y="57"/>
                    </a:lnTo>
                    <a:lnTo>
                      <a:pt x="686" y="34"/>
                    </a:lnTo>
                    <a:lnTo>
                      <a:pt x="636" y="30"/>
                    </a:lnTo>
                    <a:lnTo>
                      <a:pt x="609" y="16"/>
                    </a:lnTo>
                    <a:lnTo>
                      <a:pt x="575" y="18"/>
                    </a:lnTo>
                    <a:lnTo>
                      <a:pt x="5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34">
                <a:extLst>
                  <a:ext uri="{FF2B5EF4-FFF2-40B4-BE49-F238E27FC236}">
                    <a16:creationId xmlns:a16="http://schemas.microsoft.com/office/drawing/2014/main" id="{3882A158-9577-AF70-FD3D-5692C3067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152"/>
                <a:ext cx="362" cy="394"/>
              </a:xfrm>
              <a:custGeom>
                <a:avLst/>
                <a:gdLst>
                  <a:gd name="T0" fmla="*/ 864 w 1449"/>
                  <a:gd name="T1" fmla="*/ 389 h 1573"/>
                  <a:gd name="T2" fmla="*/ 836 w 1449"/>
                  <a:gd name="T3" fmla="*/ 357 h 1573"/>
                  <a:gd name="T4" fmla="*/ 730 w 1449"/>
                  <a:gd name="T5" fmla="*/ 308 h 1573"/>
                  <a:gd name="T6" fmla="*/ 734 w 1449"/>
                  <a:gd name="T7" fmla="*/ 258 h 1573"/>
                  <a:gd name="T8" fmla="*/ 630 w 1449"/>
                  <a:gd name="T9" fmla="*/ 56 h 1573"/>
                  <a:gd name="T10" fmla="*/ 541 w 1449"/>
                  <a:gd name="T11" fmla="*/ 14 h 1573"/>
                  <a:gd name="T12" fmla="*/ 468 w 1449"/>
                  <a:gd name="T13" fmla="*/ 37 h 1573"/>
                  <a:gd name="T14" fmla="*/ 342 w 1449"/>
                  <a:gd name="T15" fmla="*/ 49 h 1573"/>
                  <a:gd name="T16" fmla="*/ 243 w 1449"/>
                  <a:gd name="T17" fmla="*/ 67 h 1573"/>
                  <a:gd name="T18" fmla="*/ 168 w 1449"/>
                  <a:gd name="T19" fmla="*/ 174 h 1573"/>
                  <a:gd name="T20" fmla="*/ 164 w 1449"/>
                  <a:gd name="T21" fmla="*/ 226 h 1573"/>
                  <a:gd name="T22" fmla="*/ 87 w 1449"/>
                  <a:gd name="T23" fmla="*/ 310 h 1573"/>
                  <a:gd name="T24" fmla="*/ 163 w 1449"/>
                  <a:gd name="T25" fmla="*/ 387 h 1573"/>
                  <a:gd name="T26" fmla="*/ 196 w 1449"/>
                  <a:gd name="T27" fmla="*/ 477 h 1573"/>
                  <a:gd name="T28" fmla="*/ 256 w 1449"/>
                  <a:gd name="T29" fmla="*/ 572 h 1573"/>
                  <a:gd name="T30" fmla="*/ 152 w 1449"/>
                  <a:gd name="T31" fmla="*/ 734 h 1573"/>
                  <a:gd name="T32" fmla="*/ 152 w 1449"/>
                  <a:gd name="T33" fmla="*/ 827 h 1573"/>
                  <a:gd name="T34" fmla="*/ 134 w 1449"/>
                  <a:gd name="T35" fmla="*/ 896 h 1573"/>
                  <a:gd name="T36" fmla="*/ 2 w 1449"/>
                  <a:gd name="T37" fmla="*/ 933 h 1573"/>
                  <a:gd name="T38" fmla="*/ 36 w 1449"/>
                  <a:gd name="T39" fmla="*/ 1014 h 1573"/>
                  <a:gd name="T40" fmla="*/ 93 w 1449"/>
                  <a:gd name="T41" fmla="*/ 1094 h 1573"/>
                  <a:gd name="T42" fmla="*/ 121 w 1449"/>
                  <a:gd name="T43" fmla="*/ 1209 h 1573"/>
                  <a:gd name="T44" fmla="*/ 264 w 1449"/>
                  <a:gd name="T45" fmla="*/ 1205 h 1573"/>
                  <a:gd name="T46" fmla="*/ 347 w 1449"/>
                  <a:gd name="T47" fmla="*/ 1281 h 1573"/>
                  <a:gd name="T48" fmla="*/ 480 w 1449"/>
                  <a:gd name="T49" fmla="*/ 1345 h 1573"/>
                  <a:gd name="T50" fmla="*/ 638 w 1449"/>
                  <a:gd name="T51" fmla="*/ 1229 h 1573"/>
                  <a:gd name="T52" fmla="*/ 718 w 1449"/>
                  <a:gd name="T53" fmla="*/ 1357 h 1573"/>
                  <a:gd name="T54" fmla="*/ 861 w 1449"/>
                  <a:gd name="T55" fmla="*/ 1446 h 1573"/>
                  <a:gd name="T56" fmla="*/ 947 w 1449"/>
                  <a:gd name="T57" fmla="*/ 1471 h 1573"/>
                  <a:gd name="T58" fmla="*/ 998 w 1449"/>
                  <a:gd name="T59" fmla="*/ 1466 h 1573"/>
                  <a:gd name="T60" fmla="*/ 1100 w 1449"/>
                  <a:gd name="T61" fmla="*/ 1481 h 1573"/>
                  <a:gd name="T62" fmla="*/ 1150 w 1449"/>
                  <a:gd name="T63" fmla="*/ 1570 h 1573"/>
                  <a:gd name="T64" fmla="*/ 1237 w 1449"/>
                  <a:gd name="T65" fmla="*/ 1487 h 1573"/>
                  <a:gd name="T66" fmla="*/ 1198 w 1449"/>
                  <a:gd name="T67" fmla="*/ 1439 h 1573"/>
                  <a:gd name="T68" fmla="*/ 1250 w 1449"/>
                  <a:gd name="T69" fmla="*/ 1358 h 1573"/>
                  <a:gd name="T70" fmla="*/ 1315 w 1449"/>
                  <a:gd name="T71" fmla="*/ 1158 h 1573"/>
                  <a:gd name="T72" fmla="*/ 1357 w 1449"/>
                  <a:gd name="T73" fmla="*/ 1070 h 1573"/>
                  <a:gd name="T74" fmla="*/ 1365 w 1449"/>
                  <a:gd name="T75" fmla="*/ 976 h 1573"/>
                  <a:gd name="T76" fmla="*/ 1445 w 1449"/>
                  <a:gd name="T77" fmla="*/ 917 h 1573"/>
                  <a:gd name="T78" fmla="*/ 1382 w 1449"/>
                  <a:gd name="T79" fmla="*/ 797 h 1573"/>
                  <a:gd name="T80" fmla="*/ 1409 w 1449"/>
                  <a:gd name="T81" fmla="*/ 710 h 1573"/>
                  <a:gd name="T82" fmla="*/ 1324 w 1449"/>
                  <a:gd name="T83" fmla="*/ 616 h 1573"/>
                  <a:gd name="T84" fmla="*/ 1275 w 1449"/>
                  <a:gd name="T85" fmla="*/ 637 h 1573"/>
                  <a:gd name="T86" fmla="*/ 1161 w 1449"/>
                  <a:gd name="T87" fmla="*/ 683 h 1573"/>
                  <a:gd name="T88" fmla="*/ 1028 w 1449"/>
                  <a:gd name="T89" fmla="*/ 619 h 1573"/>
                  <a:gd name="T90" fmla="*/ 994 w 1449"/>
                  <a:gd name="T91" fmla="*/ 606 h 1573"/>
                  <a:gd name="T92" fmla="*/ 982 w 1449"/>
                  <a:gd name="T93" fmla="*/ 572 h 1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49" h="1573">
                    <a:moveTo>
                      <a:pt x="951" y="515"/>
                    </a:moveTo>
                    <a:lnTo>
                      <a:pt x="907" y="410"/>
                    </a:lnTo>
                    <a:lnTo>
                      <a:pt x="864" y="389"/>
                    </a:lnTo>
                    <a:lnTo>
                      <a:pt x="868" y="337"/>
                    </a:lnTo>
                    <a:lnTo>
                      <a:pt x="841" y="332"/>
                    </a:lnTo>
                    <a:lnTo>
                      <a:pt x="836" y="357"/>
                    </a:lnTo>
                    <a:lnTo>
                      <a:pt x="795" y="371"/>
                    </a:lnTo>
                    <a:lnTo>
                      <a:pt x="755" y="306"/>
                    </a:lnTo>
                    <a:lnTo>
                      <a:pt x="730" y="308"/>
                    </a:lnTo>
                    <a:lnTo>
                      <a:pt x="714" y="319"/>
                    </a:lnTo>
                    <a:lnTo>
                      <a:pt x="704" y="311"/>
                    </a:lnTo>
                    <a:lnTo>
                      <a:pt x="734" y="258"/>
                    </a:lnTo>
                    <a:lnTo>
                      <a:pt x="731" y="233"/>
                    </a:lnTo>
                    <a:lnTo>
                      <a:pt x="736" y="198"/>
                    </a:lnTo>
                    <a:lnTo>
                      <a:pt x="630" y="56"/>
                    </a:lnTo>
                    <a:lnTo>
                      <a:pt x="596" y="43"/>
                    </a:lnTo>
                    <a:lnTo>
                      <a:pt x="554" y="55"/>
                    </a:lnTo>
                    <a:lnTo>
                      <a:pt x="541" y="14"/>
                    </a:lnTo>
                    <a:lnTo>
                      <a:pt x="507" y="0"/>
                    </a:lnTo>
                    <a:lnTo>
                      <a:pt x="493" y="35"/>
                    </a:lnTo>
                    <a:lnTo>
                      <a:pt x="468" y="37"/>
                    </a:lnTo>
                    <a:lnTo>
                      <a:pt x="408" y="35"/>
                    </a:lnTo>
                    <a:lnTo>
                      <a:pt x="385" y="45"/>
                    </a:lnTo>
                    <a:lnTo>
                      <a:pt x="342" y="49"/>
                    </a:lnTo>
                    <a:lnTo>
                      <a:pt x="308" y="35"/>
                    </a:lnTo>
                    <a:lnTo>
                      <a:pt x="266" y="47"/>
                    </a:lnTo>
                    <a:lnTo>
                      <a:pt x="243" y="67"/>
                    </a:lnTo>
                    <a:lnTo>
                      <a:pt x="192" y="63"/>
                    </a:lnTo>
                    <a:lnTo>
                      <a:pt x="164" y="133"/>
                    </a:lnTo>
                    <a:lnTo>
                      <a:pt x="168" y="174"/>
                    </a:lnTo>
                    <a:lnTo>
                      <a:pt x="187" y="190"/>
                    </a:lnTo>
                    <a:lnTo>
                      <a:pt x="190" y="215"/>
                    </a:lnTo>
                    <a:lnTo>
                      <a:pt x="164" y="226"/>
                    </a:lnTo>
                    <a:lnTo>
                      <a:pt x="144" y="278"/>
                    </a:lnTo>
                    <a:lnTo>
                      <a:pt x="119" y="280"/>
                    </a:lnTo>
                    <a:lnTo>
                      <a:pt x="87" y="310"/>
                    </a:lnTo>
                    <a:lnTo>
                      <a:pt x="81" y="318"/>
                    </a:lnTo>
                    <a:lnTo>
                      <a:pt x="82" y="343"/>
                    </a:lnTo>
                    <a:lnTo>
                      <a:pt x="163" y="387"/>
                    </a:lnTo>
                    <a:lnTo>
                      <a:pt x="156" y="412"/>
                    </a:lnTo>
                    <a:lnTo>
                      <a:pt x="174" y="420"/>
                    </a:lnTo>
                    <a:lnTo>
                      <a:pt x="196" y="477"/>
                    </a:lnTo>
                    <a:lnTo>
                      <a:pt x="261" y="538"/>
                    </a:lnTo>
                    <a:lnTo>
                      <a:pt x="245" y="556"/>
                    </a:lnTo>
                    <a:lnTo>
                      <a:pt x="256" y="572"/>
                    </a:lnTo>
                    <a:lnTo>
                      <a:pt x="268" y="613"/>
                    </a:lnTo>
                    <a:lnTo>
                      <a:pt x="247" y="657"/>
                    </a:lnTo>
                    <a:lnTo>
                      <a:pt x="152" y="734"/>
                    </a:lnTo>
                    <a:lnTo>
                      <a:pt x="148" y="777"/>
                    </a:lnTo>
                    <a:lnTo>
                      <a:pt x="167" y="799"/>
                    </a:lnTo>
                    <a:lnTo>
                      <a:pt x="152" y="827"/>
                    </a:lnTo>
                    <a:lnTo>
                      <a:pt x="163" y="851"/>
                    </a:lnTo>
                    <a:lnTo>
                      <a:pt x="167" y="884"/>
                    </a:lnTo>
                    <a:lnTo>
                      <a:pt x="134" y="896"/>
                    </a:lnTo>
                    <a:lnTo>
                      <a:pt x="86" y="925"/>
                    </a:lnTo>
                    <a:lnTo>
                      <a:pt x="18" y="924"/>
                    </a:lnTo>
                    <a:lnTo>
                      <a:pt x="2" y="933"/>
                    </a:lnTo>
                    <a:lnTo>
                      <a:pt x="0" y="993"/>
                    </a:lnTo>
                    <a:lnTo>
                      <a:pt x="25" y="990"/>
                    </a:lnTo>
                    <a:lnTo>
                      <a:pt x="36" y="1014"/>
                    </a:lnTo>
                    <a:lnTo>
                      <a:pt x="62" y="1038"/>
                    </a:lnTo>
                    <a:lnTo>
                      <a:pt x="66" y="1071"/>
                    </a:lnTo>
                    <a:lnTo>
                      <a:pt x="93" y="1094"/>
                    </a:lnTo>
                    <a:lnTo>
                      <a:pt x="79" y="1120"/>
                    </a:lnTo>
                    <a:lnTo>
                      <a:pt x="82" y="1163"/>
                    </a:lnTo>
                    <a:lnTo>
                      <a:pt x="121" y="1209"/>
                    </a:lnTo>
                    <a:lnTo>
                      <a:pt x="164" y="1223"/>
                    </a:lnTo>
                    <a:lnTo>
                      <a:pt x="245" y="1189"/>
                    </a:lnTo>
                    <a:lnTo>
                      <a:pt x="264" y="1205"/>
                    </a:lnTo>
                    <a:lnTo>
                      <a:pt x="268" y="1247"/>
                    </a:lnTo>
                    <a:lnTo>
                      <a:pt x="305" y="1277"/>
                    </a:lnTo>
                    <a:lnTo>
                      <a:pt x="347" y="1281"/>
                    </a:lnTo>
                    <a:lnTo>
                      <a:pt x="377" y="1321"/>
                    </a:lnTo>
                    <a:lnTo>
                      <a:pt x="426" y="1308"/>
                    </a:lnTo>
                    <a:lnTo>
                      <a:pt x="480" y="1345"/>
                    </a:lnTo>
                    <a:lnTo>
                      <a:pt x="535" y="1298"/>
                    </a:lnTo>
                    <a:lnTo>
                      <a:pt x="619" y="1306"/>
                    </a:lnTo>
                    <a:lnTo>
                      <a:pt x="638" y="1229"/>
                    </a:lnTo>
                    <a:lnTo>
                      <a:pt x="650" y="1270"/>
                    </a:lnTo>
                    <a:lnTo>
                      <a:pt x="704" y="1308"/>
                    </a:lnTo>
                    <a:lnTo>
                      <a:pt x="718" y="1357"/>
                    </a:lnTo>
                    <a:lnTo>
                      <a:pt x="751" y="1362"/>
                    </a:lnTo>
                    <a:lnTo>
                      <a:pt x="804" y="1383"/>
                    </a:lnTo>
                    <a:lnTo>
                      <a:pt x="861" y="1446"/>
                    </a:lnTo>
                    <a:lnTo>
                      <a:pt x="902" y="1442"/>
                    </a:lnTo>
                    <a:lnTo>
                      <a:pt x="938" y="1463"/>
                    </a:lnTo>
                    <a:lnTo>
                      <a:pt x="947" y="1471"/>
                    </a:lnTo>
                    <a:lnTo>
                      <a:pt x="992" y="1407"/>
                    </a:lnTo>
                    <a:lnTo>
                      <a:pt x="1011" y="1431"/>
                    </a:lnTo>
                    <a:lnTo>
                      <a:pt x="998" y="1466"/>
                    </a:lnTo>
                    <a:lnTo>
                      <a:pt x="1008" y="1491"/>
                    </a:lnTo>
                    <a:lnTo>
                      <a:pt x="1091" y="1466"/>
                    </a:lnTo>
                    <a:lnTo>
                      <a:pt x="1100" y="1481"/>
                    </a:lnTo>
                    <a:lnTo>
                      <a:pt x="1105" y="1540"/>
                    </a:lnTo>
                    <a:lnTo>
                      <a:pt x="1125" y="1573"/>
                    </a:lnTo>
                    <a:lnTo>
                      <a:pt x="1150" y="1570"/>
                    </a:lnTo>
                    <a:lnTo>
                      <a:pt x="1181" y="1533"/>
                    </a:lnTo>
                    <a:lnTo>
                      <a:pt x="1233" y="1537"/>
                    </a:lnTo>
                    <a:lnTo>
                      <a:pt x="1237" y="1487"/>
                    </a:lnTo>
                    <a:lnTo>
                      <a:pt x="1210" y="1480"/>
                    </a:lnTo>
                    <a:lnTo>
                      <a:pt x="1209" y="1463"/>
                    </a:lnTo>
                    <a:lnTo>
                      <a:pt x="1198" y="1439"/>
                    </a:lnTo>
                    <a:lnTo>
                      <a:pt x="1210" y="1395"/>
                    </a:lnTo>
                    <a:lnTo>
                      <a:pt x="1227" y="1394"/>
                    </a:lnTo>
                    <a:lnTo>
                      <a:pt x="1250" y="1358"/>
                    </a:lnTo>
                    <a:lnTo>
                      <a:pt x="1242" y="1282"/>
                    </a:lnTo>
                    <a:lnTo>
                      <a:pt x="1303" y="1209"/>
                    </a:lnTo>
                    <a:lnTo>
                      <a:pt x="1315" y="1158"/>
                    </a:lnTo>
                    <a:lnTo>
                      <a:pt x="1331" y="1148"/>
                    </a:lnTo>
                    <a:lnTo>
                      <a:pt x="1336" y="1114"/>
                    </a:lnTo>
                    <a:lnTo>
                      <a:pt x="1357" y="1070"/>
                    </a:lnTo>
                    <a:lnTo>
                      <a:pt x="1347" y="1045"/>
                    </a:lnTo>
                    <a:lnTo>
                      <a:pt x="1388" y="1033"/>
                    </a:lnTo>
                    <a:lnTo>
                      <a:pt x="1365" y="976"/>
                    </a:lnTo>
                    <a:lnTo>
                      <a:pt x="1380" y="949"/>
                    </a:lnTo>
                    <a:lnTo>
                      <a:pt x="1414" y="955"/>
                    </a:lnTo>
                    <a:lnTo>
                      <a:pt x="1445" y="917"/>
                    </a:lnTo>
                    <a:lnTo>
                      <a:pt x="1449" y="867"/>
                    </a:lnTo>
                    <a:lnTo>
                      <a:pt x="1434" y="801"/>
                    </a:lnTo>
                    <a:lnTo>
                      <a:pt x="1382" y="797"/>
                    </a:lnTo>
                    <a:lnTo>
                      <a:pt x="1372" y="763"/>
                    </a:lnTo>
                    <a:lnTo>
                      <a:pt x="1385" y="729"/>
                    </a:lnTo>
                    <a:lnTo>
                      <a:pt x="1409" y="710"/>
                    </a:lnTo>
                    <a:lnTo>
                      <a:pt x="1405" y="676"/>
                    </a:lnTo>
                    <a:lnTo>
                      <a:pt x="1355" y="673"/>
                    </a:lnTo>
                    <a:lnTo>
                      <a:pt x="1324" y="616"/>
                    </a:lnTo>
                    <a:lnTo>
                      <a:pt x="1308" y="627"/>
                    </a:lnTo>
                    <a:lnTo>
                      <a:pt x="1311" y="660"/>
                    </a:lnTo>
                    <a:lnTo>
                      <a:pt x="1275" y="637"/>
                    </a:lnTo>
                    <a:lnTo>
                      <a:pt x="1229" y="676"/>
                    </a:lnTo>
                    <a:lnTo>
                      <a:pt x="1183" y="655"/>
                    </a:lnTo>
                    <a:lnTo>
                      <a:pt x="1161" y="683"/>
                    </a:lnTo>
                    <a:lnTo>
                      <a:pt x="1126" y="669"/>
                    </a:lnTo>
                    <a:lnTo>
                      <a:pt x="1026" y="679"/>
                    </a:lnTo>
                    <a:lnTo>
                      <a:pt x="1028" y="619"/>
                    </a:lnTo>
                    <a:lnTo>
                      <a:pt x="1027" y="594"/>
                    </a:lnTo>
                    <a:lnTo>
                      <a:pt x="1008" y="587"/>
                    </a:lnTo>
                    <a:lnTo>
                      <a:pt x="994" y="606"/>
                    </a:lnTo>
                    <a:lnTo>
                      <a:pt x="967" y="599"/>
                    </a:lnTo>
                    <a:lnTo>
                      <a:pt x="966" y="574"/>
                    </a:lnTo>
                    <a:lnTo>
                      <a:pt x="982" y="572"/>
                    </a:lnTo>
                    <a:lnTo>
                      <a:pt x="988" y="555"/>
                    </a:lnTo>
                    <a:lnTo>
                      <a:pt x="951" y="5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35">
                <a:extLst>
                  <a:ext uri="{FF2B5EF4-FFF2-40B4-BE49-F238E27FC236}">
                    <a16:creationId xmlns:a16="http://schemas.microsoft.com/office/drawing/2014/main" id="{905A05D7-B171-71FE-2CA4-39148079E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1275"/>
                <a:ext cx="353" cy="283"/>
              </a:xfrm>
              <a:custGeom>
                <a:avLst/>
                <a:gdLst>
                  <a:gd name="T0" fmla="*/ 516 w 1412"/>
                  <a:gd name="T1" fmla="*/ 78 h 1130"/>
                  <a:gd name="T2" fmla="*/ 480 w 1412"/>
                  <a:gd name="T3" fmla="*/ 150 h 1130"/>
                  <a:gd name="T4" fmla="*/ 442 w 1412"/>
                  <a:gd name="T5" fmla="*/ 195 h 1130"/>
                  <a:gd name="T6" fmla="*/ 364 w 1412"/>
                  <a:gd name="T7" fmla="*/ 253 h 1130"/>
                  <a:gd name="T8" fmla="*/ 309 w 1412"/>
                  <a:gd name="T9" fmla="*/ 309 h 1130"/>
                  <a:gd name="T10" fmla="*/ 289 w 1412"/>
                  <a:gd name="T11" fmla="*/ 370 h 1130"/>
                  <a:gd name="T12" fmla="*/ 318 w 1412"/>
                  <a:gd name="T13" fmla="*/ 401 h 1130"/>
                  <a:gd name="T14" fmla="*/ 302 w 1412"/>
                  <a:gd name="T15" fmla="*/ 504 h 1130"/>
                  <a:gd name="T16" fmla="*/ 199 w 1412"/>
                  <a:gd name="T17" fmla="*/ 488 h 1130"/>
                  <a:gd name="T18" fmla="*/ 143 w 1412"/>
                  <a:gd name="T19" fmla="*/ 527 h 1130"/>
                  <a:gd name="T20" fmla="*/ 76 w 1412"/>
                  <a:gd name="T21" fmla="*/ 524 h 1130"/>
                  <a:gd name="T22" fmla="*/ 0 w 1412"/>
                  <a:gd name="T23" fmla="*/ 608 h 1130"/>
                  <a:gd name="T24" fmla="*/ 18 w 1412"/>
                  <a:gd name="T25" fmla="*/ 639 h 1130"/>
                  <a:gd name="T26" fmla="*/ 103 w 1412"/>
                  <a:gd name="T27" fmla="*/ 631 h 1130"/>
                  <a:gd name="T28" fmla="*/ 113 w 1412"/>
                  <a:gd name="T29" fmla="*/ 732 h 1130"/>
                  <a:gd name="T30" fmla="*/ 66 w 1412"/>
                  <a:gd name="T31" fmla="*/ 787 h 1130"/>
                  <a:gd name="T32" fmla="*/ 18 w 1412"/>
                  <a:gd name="T33" fmla="*/ 809 h 1130"/>
                  <a:gd name="T34" fmla="*/ 4 w 1412"/>
                  <a:gd name="T35" fmla="*/ 836 h 1130"/>
                  <a:gd name="T36" fmla="*/ 38 w 1412"/>
                  <a:gd name="T37" fmla="*/ 841 h 1130"/>
                  <a:gd name="T38" fmla="*/ 60 w 1412"/>
                  <a:gd name="T39" fmla="*/ 889 h 1130"/>
                  <a:gd name="T40" fmla="*/ 89 w 1412"/>
                  <a:gd name="T41" fmla="*/ 937 h 1130"/>
                  <a:gd name="T42" fmla="*/ 130 w 1412"/>
                  <a:gd name="T43" fmla="*/ 1010 h 1130"/>
                  <a:gd name="T44" fmla="*/ 142 w 1412"/>
                  <a:gd name="T45" fmla="*/ 1051 h 1130"/>
                  <a:gd name="T46" fmla="*/ 216 w 1412"/>
                  <a:gd name="T47" fmla="*/ 1128 h 1130"/>
                  <a:gd name="T48" fmla="*/ 316 w 1412"/>
                  <a:gd name="T49" fmla="*/ 1103 h 1130"/>
                  <a:gd name="T50" fmla="*/ 375 w 1412"/>
                  <a:gd name="T51" fmla="*/ 1105 h 1130"/>
                  <a:gd name="T52" fmla="*/ 520 w 1412"/>
                  <a:gd name="T53" fmla="*/ 1032 h 1130"/>
                  <a:gd name="T54" fmla="*/ 559 w 1412"/>
                  <a:gd name="T55" fmla="*/ 995 h 1130"/>
                  <a:gd name="T56" fmla="*/ 693 w 1412"/>
                  <a:gd name="T57" fmla="*/ 974 h 1130"/>
                  <a:gd name="T58" fmla="*/ 732 w 1412"/>
                  <a:gd name="T59" fmla="*/ 954 h 1130"/>
                  <a:gd name="T60" fmla="*/ 788 w 1412"/>
                  <a:gd name="T61" fmla="*/ 914 h 1130"/>
                  <a:gd name="T62" fmla="*/ 825 w 1412"/>
                  <a:gd name="T63" fmla="*/ 861 h 1130"/>
                  <a:gd name="T64" fmla="*/ 906 w 1412"/>
                  <a:gd name="T65" fmla="*/ 819 h 1130"/>
                  <a:gd name="T66" fmla="*/ 957 w 1412"/>
                  <a:gd name="T67" fmla="*/ 739 h 1130"/>
                  <a:gd name="T68" fmla="*/ 1065 w 1412"/>
                  <a:gd name="T69" fmla="*/ 720 h 1130"/>
                  <a:gd name="T70" fmla="*/ 1109 w 1412"/>
                  <a:gd name="T71" fmla="*/ 732 h 1130"/>
                  <a:gd name="T72" fmla="*/ 1184 w 1412"/>
                  <a:gd name="T73" fmla="*/ 726 h 1130"/>
                  <a:gd name="T74" fmla="*/ 1249 w 1412"/>
                  <a:gd name="T75" fmla="*/ 686 h 1130"/>
                  <a:gd name="T76" fmla="*/ 1269 w 1412"/>
                  <a:gd name="T77" fmla="*/ 634 h 1130"/>
                  <a:gd name="T78" fmla="*/ 1412 w 1412"/>
                  <a:gd name="T79" fmla="*/ 637 h 1130"/>
                  <a:gd name="T80" fmla="*/ 1380 w 1412"/>
                  <a:gd name="T81" fmla="*/ 564 h 1130"/>
                  <a:gd name="T82" fmla="*/ 1373 w 1412"/>
                  <a:gd name="T83" fmla="*/ 488 h 1130"/>
                  <a:gd name="T84" fmla="*/ 1347 w 1412"/>
                  <a:gd name="T85" fmla="*/ 381 h 1130"/>
                  <a:gd name="T86" fmla="*/ 1404 w 1412"/>
                  <a:gd name="T87" fmla="*/ 274 h 1130"/>
                  <a:gd name="T88" fmla="*/ 1365 w 1412"/>
                  <a:gd name="T89" fmla="*/ 219 h 1130"/>
                  <a:gd name="T90" fmla="*/ 1211 w 1412"/>
                  <a:gd name="T91" fmla="*/ 115 h 1130"/>
                  <a:gd name="T92" fmla="*/ 1152 w 1412"/>
                  <a:gd name="T93" fmla="*/ 103 h 1130"/>
                  <a:gd name="T94" fmla="*/ 1065 w 1412"/>
                  <a:gd name="T95" fmla="*/ 179 h 1130"/>
                  <a:gd name="T96" fmla="*/ 1046 w 1412"/>
                  <a:gd name="T97" fmla="*/ 139 h 1130"/>
                  <a:gd name="T98" fmla="*/ 973 w 1412"/>
                  <a:gd name="T99" fmla="*/ 78 h 1130"/>
                  <a:gd name="T100" fmla="*/ 872 w 1412"/>
                  <a:gd name="T101" fmla="*/ 87 h 1130"/>
                  <a:gd name="T102" fmla="*/ 799 w 1412"/>
                  <a:gd name="T103" fmla="*/ 119 h 1130"/>
                  <a:gd name="T104" fmla="*/ 744 w 1412"/>
                  <a:gd name="T105" fmla="*/ 82 h 1130"/>
                  <a:gd name="T106" fmla="*/ 739 w 1412"/>
                  <a:gd name="T107" fmla="*/ 24 h 1130"/>
                  <a:gd name="T108" fmla="*/ 638 w 1412"/>
                  <a:gd name="T109" fmla="*/ 25 h 1130"/>
                  <a:gd name="T110" fmla="*/ 568 w 1412"/>
                  <a:gd name="T111" fmla="*/ 99 h 1130"/>
                  <a:gd name="T112" fmla="*/ 529 w 1412"/>
                  <a:gd name="T113" fmla="*/ 127 h 1130"/>
                  <a:gd name="T114" fmla="*/ 540 w 1412"/>
                  <a:gd name="T115" fmla="*/ 67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12" h="1130">
                    <a:moveTo>
                      <a:pt x="524" y="69"/>
                    </a:moveTo>
                    <a:lnTo>
                      <a:pt x="516" y="78"/>
                    </a:lnTo>
                    <a:lnTo>
                      <a:pt x="511" y="113"/>
                    </a:lnTo>
                    <a:lnTo>
                      <a:pt x="480" y="150"/>
                    </a:lnTo>
                    <a:lnTo>
                      <a:pt x="483" y="175"/>
                    </a:lnTo>
                    <a:lnTo>
                      <a:pt x="442" y="195"/>
                    </a:lnTo>
                    <a:lnTo>
                      <a:pt x="423" y="256"/>
                    </a:lnTo>
                    <a:lnTo>
                      <a:pt x="364" y="253"/>
                    </a:lnTo>
                    <a:lnTo>
                      <a:pt x="342" y="305"/>
                    </a:lnTo>
                    <a:lnTo>
                      <a:pt x="309" y="309"/>
                    </a:lnTo>
                    <a:lnTo>
                      <a:pt x="293" y="318"/>
                    </a:lnTo>
                    <a:lnTo>
                      <a:pt x="289" y="370"/>
                    </a:lnTo>
                    <a:lnTo>
                      <a:pt x="316" y="385"/>
                    </a:lnTo>
                    <a:lnTo>
                      <a:pt x="318" y="401"/>
                    </a:lnTo>
                    <a:lnTo>
                      <a:pt x="298" y="462"/>
                    </a:lnTo>
                    <a:lnTo>
                      <a:pt x="302" y="504"/>
                    </a:lnTo>
                    <a:lnTo>
                      <a:pt x="219" y="520"/>
                    </a:lnTo>
                    <a:lnTo>
                      <a:pt x="199" y="488"/>
                    </a:lnTo>
                    <a:lnTo>
                      <a:pt x="182" y="481"/>
                    </a:lnTo>
                    <a:lnTo>
                      <a:pt x="143" y="527"/>
                    </a:lnTo>
                    <a:lnTo>
                      <a:pt x="101" y="513"/>
                    </a:lnTo>
                    <a:lnTo>
                      <a:pt x="76" y="524"/>
                    </a:lnTo>
                    <a:lnTo>
                      <a:pt x="34" y="528"/>
                    </a:lnTo>
                    <a:lnTo>
                      <a:pt x="0" y="608"/>
                    </a:lnTo>
                    <a:lnTo>
                      <a:pt x="1" y="633"/>
                    </a:lnTo>
                    <a:lnTo>
                      <a:pt x="18" y="639"/>
                    </a:lnTo>
                    <a:lnTo>
                      <a:pt x="57" y="585"/>
                    </a:lnTo>
                    <a:lnTo>
                      <a:pt x="103" y="631"/>
                    </a:lnTo>
                    <a:lnTo>
                      <a:pt x="118" y="707"/>
                    </a:lnTo>
                    <a:lnTo>
                      <a:pt x="113" y="732"/>
                    </a:lnTo>
                    <a:lnTo>
                      <a:pt x="97" y="743"/>
                    </a:lnTo>
                    <a:lnTo>
                      <a:pt x="66" y="787"/>
                    </a:lnTo>
                    <a:lnTo>
                      <a:pt x="32" y="781"/>
                    </a:lnTo>
                    <a:lnTo>
                      <a:pt x="18" y="809"/>
                    </a:lnTo>
                    <a:lnTo>
                      <a:pt x="26" y="816"/>
                    </a:lnTo>
                    <a:lnTo>
                      <a:pt x="4" y="836"/>
                    </a:lnTo>
                    <a:lnTo>
                      <a:pt x="21" y="842"/>
                    </a:lnTo>
                    <a:lnTo>
                      <a:pt x="38" y="841"/>
                    </a:lnTo>
                    <a:lnTo>
                      <a:pt x="65" y="854"/>
                    </a:lnTo>
                    <a:lnTo>
                      <a:pt x="60" y="889"/>
                    </a:lnTo>
                    <a:lnTo>
                      <a:pt x="73" y="939"/>
                    </a:lnTo>
                    <a:lnTo>
                      <a:pt x="89" y="937"/>
                    </a:lnTo>
                    <a:lnTo>
                      <a:pt x="131" y="942"/>
                    </a:lnTo>
                    <a:lnTo>
                      <a:pt x="130" y="1010"/>
                    </a:lnTo>
                    <a:lnTo>
                      <a:pt x="106" y="1038"/>
                    </a:lnTo>
                    <a:lnTo>
                      <a:pt x="142" y="1051"/>
                    </a:lnTo>
                    <a:lnTo>
                      <a:pt x="151" y="1059"/>
                    </a:lnTo>
                    <a:lnTo>
                      <a:pt x="216" y="1128"/>
                    </a:lnTo>
                    <a:lnTo>
                      <a:pt x="276" y="1130"/>
                    </a:lnTo>
                    <a:lnTo>
                      <a:pt x="316" y="1103"/>
                    </a:lnTo>
                    <a:lnTo>
                      <a:pt x="333" y="1109"/>
                    </a:lnTo>
                    <a:lnTo>
                      <a:pt x="375" y="1105"/>
                    </a:lnTo>
                    <a:lnTo>
                      <a:pt x="487" y="1044"/>
                    </a:lnTo>
                    <a:lnTo>
                      <a:pt x="520" y="1032"/>
                    </a:lnTo>
                    <a:lnTo>
                      <a:pt x="535" y="1014"/>
                    </a:lnTo>
                    <a:lnTo>
                      <a:pt x="559" y="995"/>
                    </a:lnTo>
                    <a:lnTo>
                      <a:pt x="610" y="1007"/>
                    </a:lnTo>
                    <a:lnTo>
                      <a:pt x="693" y="974"/>
                    </a:lnTo>
                    <a:lnTo>
                      <a:pt x="715" y="947"/>
                    </a:lnTo>
                    <a:lnTo>
                      <a:pt x="732" y="954"/>
                    </a:lnTo>
                    <a:lnTo>
                      <a:pt x="746" y="910"/>
                    </a:lnTo>
                    <a:lnTo>
                      <a:pt x="788" y="914"/>
                    </a:lnTo>
                    <a:lnTo>
                      <a:pt x="801" y="880"/>
                    </a:lnTo>
                    <a:lnTo>
                      <a:pt x="825" y="861"/>
                    </a:lnTo>
                    <a:lnTo>
                      <a:pt x="851" y="866"/>
                    </a:lnTo>
                    <a:lnTo>
                      <a:pt x="906" y="819"/>
                    </a:lnTo>
                    <a:lnTo>
                      <a:pt x="918" y="767"/>
                    </a:lnTo>
                    <a:lnTo>
                      <a:pt x="957" y="739"/>
                    </a:lnTo>
                    <a:lnTo>
                      <a:pt x="1023" y="715"/>
                    </a:lnTo>
                    <a:lnTo>
                      <a:pt x="1065" y="720"/>
                    </a:lnTo>
                    <a:lnTo>
                      <a:pt x="1085" y="752"/>
                    </a:lnTo>
                    <a:lnTo>
                      <a:pt x="1109" y="732"/>
                    </a:lnTo>
                    <a:lnTo>
                      <a:pt x="1177" y="743"/>
                    </a:lnTo>
                    <a:lnTo>
                      <a:pt x="1184" y="726"/>
                    </a:lnTo>
                    <a:lnTo>
                      <a:pt x="1180" y="685"/>
                    </a:lnTo>
                    <a:lnTo>
                      <a:pt x="1249" y="686"/>
                    </a:lnTo>
                    <a:lnTo>
                      <a:pt x="1262" y="659"/>
                    </a:lnTo>
                    <a:lnTo>
                      <a:pt x="1269" y="634"/>
                    </a:lnTo>
                    <a:lnTo>
                      <a:pt x="1373" y="666"/>
                    </a:lnTo>
                    <a:lnTo>
                      <a:pt x="1412" y="637"/>
                    </a:lnTo>
                    <a:lnTo>
                      <a:pt x="1411" y="612"/>
                    </a:lnTo>
                    <a:lnTo>
                      <a:pt x="1380" y="564"/>
                    </a:lnTo>
                    <a:lnTo>
                      <a:pt x="1393" y="520"/>
                    </a:lnTo>
                    <a:lnTo>
                      <a:pt x="1373" y="488"/>
                    </a:lnTo>
                    <a:lnTo>
                      <a:pt x="1371" y="455"/>
                    </a:lnTo>
                    <a:lnTo>
                      <a:pt x="1347" y="381"/>
                    </a:lnTo>
                    <a:lnTo>
                      <a:pt x="1367" y="329"/>
                    </a:lnTo>
                    <a:lnTo>
                      <a:pt x="1404" y="274"/>
                    </a:lnTo>
                    <a:lnTo>
                      <a:pt x="1376" y="252"/>
                    </a:lnTo>
                    <a:lnTo>
                      <a:pt x="1365" y="219"/>
                    </a:lnTo>
                    <a:lnTo>
                      <a:pt x="1231" y="147"/>
                    </a:lnTo>
                    <a:lnTo>
                      <a:pt x="1211" y="115"/>
                    </a:lnTo>
                    <a:lnTo>
                      <a:pt x="1185" y="93"/>
                    </a:lnTo>
                    <a:lnTo>
                      <a:pt x="1152" y="103"/>
                    </a:lnTo>
                    <a:lnTo>
                      <a:pt x="1123" y="148"/>
                    </a:lnTo>
                    <a:lnTo>
                      <a:pt x="1065" y="179"/>
                    </a:lnTo>
                    <a:lnTo>
                      <a:pt x="1047" y="156"/>
                    </a:lnTo>
                    <a:lnTo>
                      <a:pt x="1046" y="139"/>
                    </a:lnTo>
                    <a:lnTo>
                      <a:pt x="1016" y="99"/>
                    </a:lnTo>
                    <a:lnTo>
                      <a:pt x="973" y="78"/>
                    </a:lnTo>
                    <a:lnTo>
                      <a:pt x="906" y="93"/>
                    </a:lnTo>
                    <a:lnTo>
                      <a:pt x="872" y="87"/>
                    </a:lnTo>
                    <a:lnTo>
                      <a:pt x="824" y="118"/>
                    </a:lnTo>
                    <a:lnTo>
                      <a:pt x="799" y="119"/>
                    </a:lnTo>
                    <a:lnTo>
                      <a:pt x="788" y="103"/>
                    </a:lnTo>
                    <a:lnTo>
                      <a:pt x="744" y="82"/>
                    </a:lnTo>
                    <a:lnTo>
                      <a:pt x="751" y="57"/>
                    </a:lnTo>
                    <a:lnTo>
                      <a:pt x="739" y="24"/>
                    </a:lnTo>
                    <a:lnTo>
                      <a:pt x="720" y="0"/>
                    </a:lnTo>
                    <a:lnTo>
                      <a:pt x="638" y="25"/>
                    </a:lnTo>
                    <a:lnTo>
                      <a:pt x="593" y="97"/>
                    </a:lnTo>
                    <a:lnTo>
                      <a:pt x="568" y="99"/>
                    </a:lnTo>
                    <a:lnTo>
                      <a:pt x="545" y="126"/>
                    </a:lnTo>
                    <a:lnTo>
                      <a:pt x="529" y="127"/>
                    </a:lnTo>
                    <a:lnTo>
                      <a:pt x="551" y="83"/>
                    </a:lnTo>
                    <a:lnTo>
                      <a:pt x="540" y="67"/>
                    </a:lnTo>
                    <a:lnTo>
                      <a:pt x="524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36">
                <a:extLst>
                  <a:ext uri="{FF2B5EF4-FFF2-40B4-BE49-F238E27FC236}">
                    <a16:creationId xmlns:a16="http://schemas.microsoft.com/office/drawing/2014/main" id="{B913FD19-2E39-6859-2770-2DE63BCF33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877"/>
                <a:ext cx="305" cy="345"/>
              </a:xfrm>
              <a:custGeom>
                <a:avLst/>
                <a:gdLst>
                  <a:gd name="T0" fmla="*/ 1220 w 1220"/>
                  <a:gd name="T1" fmla="*/ 113 h 1380"/>
                  <a:gd name="T2" fmla="*/ 1056 w 1220"/>
                  <a:gd name="T3" fmla="*/ 77 h 1380"/>
                  <a:gd name="T4" fmla="*/ 968 w 1220"/>
                  <a:gd name="T5" fmla="*/ 34 h 1380"/>
                  <a:gd name="T6" fmla="*/ 907 w 1220"/>
                  <a:gd name="T7" fmla="*/ 14 h 1380"/>
                  <a:gd name="T8" fmla="*/ 858 w 1220"/>
                  <a:gd name="T9" fmla="*/ 37 h 1380"/>
                  <a:gd name="T10" fmla="*/ 756 w 1220"/>
                  <a:gd name="T11" fmla="*/ 29 h 1380"/>
                  <a:gd name="T12" fmla="*/ 680 w 1220"/>
                  <a:gd name="T13" fmla="*/ 28 h 1380"/>
                  <a:gd name="T14" fmla="*/ 590 w 1220"/>
                  <a:gd name="T15" fmla="*/ 154 h 1380"/>
                  <a:gd name="T16" fmla="*/ 473 w 1220"/>
                  <a:gd name="T17" fmla="*/ 166 h 1380"/>
                  <a:gd name="T18" fmla="*/ 304 w 1220"/>
                  <a:gd name="T19" fmla="*/ 155 h 1380"/>
                  <a:gd name="T20" fmla="*/ 208 w 1220"/>
                  <a:gd name="T21" fmla="*/ 122 h 1380"/>
                  <a:gd name="T22" fmla="*/ 142 w 1220"/>
                  <a:gd name="T23" fmla="*/ 53 h 1380"/>
                  <a:gd name="T24" fmla="*/ 122 w 1220"/>
                  <a:gd name="T25" fmla="*/ 20 h 1380"/>
                  <a:gd name="T26" fmla="*/ 70 w 1220"/>
                  <a:gd name="T27" fmla="*/ 186 h 1380"/>
                  <a:gd name="T28" fmla="*/ 16 w 1220"/>
                  <a:gd name="T29" fmla="*/ 233 h 1380"/>
                  <a:gd name="T30" fmla="*/ 12 w 1220"/>
                  <a:gd name="T31" fmla="*/ 284 h 1380"/>
                  <a:gd name="T32" fmla="*/ 103 w 1220"/>
                  <a:gd name="T33" fmla="*/ 359 h 1380"/>
                  <a:gd name="T34" fmla="*/ 132 w 1220"/>
                  <a:gd name="T35" fmla="*/ 407 h 1380"/>
                  <a:gd name="T36" fmla="*/ 175 w 1220"/>
                  <a:gd name="T37" fmla="*/ 413 h 1380"/>
                  <a:gd name="T38" fmla="*/ 220 w 1220"/>
                  <a:gd name="T39" fmla="*/ 349 h 1380"/>
                  <a:gd name="T40" fmla="*/ 349 w 1220"/>
                  <a:gd name="T41" fmla="*/ 464 h 1380"/>
                  <a:gd name="T42" fmla="*/ 315 w 1220"/>
                  <a:gd name="T43" fmla="*/ 560 h 1380"/>
                  <a:gd name="T44" fmla="*/ 321 w 1220"/>
                  <a:gd name="T45" fmla="*/ 610 h 1380"/>
                  <a:gd name="T46" fmla="*/ 333 w 1220"/>
                  <a:gd name="T47" fmla="*/ 651 h 1380"/>
                  <a:gd name="T48" fmla="*/ 284 w 1220"/>
                  <a:gd name="T49" fmla="*/ 766 h 1380"/>
                  <a:gd name="T50" fmla="*/ 239 w 1220"/>
                  <a:gd name="T51" fmla="*/ 812 h 1380"/>
                  <a:gd name="T52" fmla="*/ 146 w 1220"/>
                  <a:gd name="T53" fmla="*/ 820 h 1380"/>
                  <a:gd name="T54" fmla="*/ 189 w 1220"/>
                  <a:gd name="T55" fmla="*/ 833 h 1380"/>
                  <a:gd name="T56" fmla="*/ 187 w 1220"/>
                  <a:gd name="T57" fmla="*/ 893 h 1380"/>
                  <a:gd name="T58" fmla="*/ 181 w 1220"/>
                  <a:gd name="T59" fmla="*/ 1028 h 1380"/>
                  <a:gd name="T60" fmla="*/ 213 w 1220"/>
                  <a:gd name="T61" fmla="*/ 1093 h 1380"/>
                  <a:gd name="T62" fmla="*/ 284 w 1220"/>
                  <a:gd name="T63" fmla="*/ 1120 h 1380"/>
                  <a:gd name="T64" fmla="*/ 382 w 1220"/>
                  <a:gd name="T65" fmla="*/ 1178 h 1380"/>
                  <a:gd name="T66" fmla="*/ 410 w 1220"/>
                  <a:gd name="T67" fmla="*/ 1210 h 1380"/>
                  <a:gd name="T68" fmla="*/ 550 w 1220"/>
                  <a:gd name="T69" fmla="*/ 1265 h 1380"/>
                  <a:gd name="T70" fmla="*/ 564 w 1220"/>
                  <a:gd name="T71" fmla="*/ 1322 h 1380"/>
                  <a:gd name="T72" fmla="*/ 619 w 1220"/>
                  <a:gd name="T73" fmla="*/ 1368 h 1380"/>
                  <a:gd name="T74" fmla="*/ 720 w 1220"/>
                  <a:gd name="T75" fmla="*/ 1282 h 1380"/>
                  <a:gd name="T76" fmla="*/ 757 w 1220"/>
                  <a:gd name="T77" fmla="*/ 1127 h 1380"/>
                  <a:gd name="T78" fmla="*/ 810 w 1220"/>
                  <a:gd name="T79" fmla="*/ 1063 h 1380"/>
                  <a:gd name="T80" fmla="*/ 818 w 1220"/>
                  <a:gd name="T81" fmla="*/ 885 h 1380"/>
                  <a:gd name="T82" fmla="*/ 853 w 1220"/>
                  <a:gd name="T83" fmla="*/ 797 h 1380"/>
                  <a:gd name="T84" fmla="*/ 878 w 1220"/>
                  <a:gd name="T85" fmla="*/ 609 h 1380"/>
                  <a:gd name="T86" fmla="*/ 984 w 1220"/>
                  <a:gd name="T87" fmla="*/ 489 h 1380"/>
                  <a:gd name="T88" fmla="*/ 1029 w 1220"/>
                  <a:gd name="T89" fmla="*/ 426 h 1380"/>
                  <a:gd name="T90" fmla="*/ 1084 w 1220"/>
                  <a:gd name="T91" fmla="*/ 370 h 1380"/>
                  <a:gd name="T92" fmla="*/ 1179 w 1220"/>
                  <a:gd name="T93" fmla="*/ 134 h 1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0" h="1380">
                    <a:moveTo>
                      <a:pt x="1179" y="134"/>
                    </a:moveTo>
                    <a:lnTo>
                      <a:pt x="1220" y="113"/>
                    </a:lnTo>
                    <a:lnTo>
                      <a:pt x="1092" y="91"/>
                    </a:lnTo>
                    <a:lnTo>
                      <a:pt x="1056" y="77"/>
                    </a:lnTo>
                    <a:lnTo>
                      <a:pt x="1037" y="54"/>
                    </a:lnTo>
                    <a:lnTo>
                      <a:pt x="968" y="34"/>
                    </a:lnTo>
                    <a:lnTo>
                      <a:pt x="931" y="4"/>
                    </a:lnTo>
                    <a:lnTo>
                      <a:pt x="907" y="14"/>
                    </a:lnTo>
                    <a:lnTo>
                      <a:pt x="882" y="17"/>
                    </a:lnTo>
                    <a:lnTo>
                      <a:pt x="858" y="37"/>
                    </a:lnTo>
                    <a:lnTo>
                      <a:pt x="796" y="0"/>
                    </a:lnTo>
                    <a:lnTo>
                      <a:pt x="756" y="29"/>
                    </a:lnTo>
                    <a:lnTo>
                      <a:pt x="704" y="17"/>
                    </a:lnTo>
                    <a:lnTo>
                      <a:pt x="680" y="28"/>
                    </a:lnTo>
                    <a:lnTo>
                      <a:pt x="646" y="22"/>
                    </a:lnTo>
                    <a:lnTo>
                      <a:pt x="590" y="154"/>
                    </a:lnTo>
                    <a:lnTo>
                      <a:pt x="561" y="199"/>
                    </a:lnTo>
                    <a:lnTo>
                      <a:pt x="473" y="166"/>
                    </a:lnTo>
                    <a:lnTo>
                      <a:pt x="350" y="194"/>
                    </a:lnTo>
                    <a:lnTo>
                      <a:pt x="304" y="155"/>
                    </a:lnTo>
                    <a:lnTo>
                      <a:pt x="244" y="144"/>
                    </a:lnTo>
                    <a:lnTo>
                      <a:pt x="208" y="122"/>
                    </a:lnTo>
                    <a:lnTo>
                      <a:pt x="166" y="118"/>
                    </a:lnTo>
                    <a:lnTo>
                      <a:pt x="142" y="53"/>
                    </a:lnTo>
                    <a:lnTo>
                      <a:pt x="140" y="28"/>
                    </a:lnTo>
                    <a:lnTo>
                      <a:pt x="122" y="20"/>
                    </a:lnTo>
                    <a:lnTo>
                      <a:pt x="106" y="30"/>
                    </a:lnTo>
                    <a:lnTo>
                      <a:pt x="70" y="186"/>
                    </a:lnTo>
                    <a:lnTo>
                      <a:pt x="37" y="198"/>
                    </a:lnTo>
                    <a:lnTo>
                      <a:pt x="16" y="233"/>
                    </a:lnTo>
                    <a:lnTo>
                      <a:pt x="0" y="243"/>
                    </a:lnTo>
                    <a:lnTo>
                      <a:pt x="12" y="284"/>
                    </a:lnTo>
                    <a:lnTo>
                      <a:pt x="126" y="333"/>
                    </a:lnTo>
                    <a:lnTo>
                      <a:pt x="103" y="359"/>
                    </a:lnTo>
                    <a:lnTo>
                      <a:pt x="106" y="394"/>
                    </a:lnTo>
                    <a:lnTo>
                      <a:pt x="132" y="407"/>
                    </a:lnTo>
                    <a:lnTo>
                      <a:pt x="127" y="434"/>
                    </a:lnTo>
                    <a:lnTo>
                      <a:pt x="175" y="413"/>
                    </a:lnTo>
                    <a:lnTo>
                      <a:pt x="196" y="359"/>
                    </a:lnTo>
                    <a:lnTo>
                      <a:pt x="220" y="349"/>
                    </a:lnTo>
                    <a:lnTo>
                      <a:pt x="327" y="415"/>
                    </a:lnTo>
                    <a:lnTo>
                      <a:pt x="349" y="464"/>
                    </a:lnTo>
                    <a:lnTo>
                      <a:pt x="314" y="543"/>
                    </a:lnTo>
                    <a:lnTo>
                      <a:pt x="315" y="560"/>
                    </a:lnTo>
                    <a:lnTo>
                      <a:pt x="300" y="569"/>
                    </a:lnTo>
                    <a:lnTo>
                      <a:pt x="321" y="610"/>
                    </a:lnTo>
                    <a:lnTo>
                      <a:pt x="346" y="616"/>
                    </a:lnTo>
                    <a:lnTo>
                      <a:pt x="333" y="651"/>
                    </a:lnTo>
                    <a:lnTo>
                      <a:pt x="322" y="711"/>
                    </a:lnTo>
                    <a:lnTo>
                      <a:pt x="284" y="766"/>
                    </a:lnTo>
                    <a:lnTo>
                      <a:pt x="260" y="776"/>
                    </a:lnTo>
                    <a:lnTo>
                      <a:pt x="239" y="812"/>
                    </a:lnTo>
                    <a:lnTo>
                      <a:pt x="152" y="803"/>
                    </a:lnTo>
                    <a:lnTo>
                      <a:pt x="146" y="820"/>
                    </a:lnTo>
                    <a:lnTo>
                      <a:pt x="147" y="829"/>
                    </a:lnTo>
                    <a:lnTo>
                      <a:pt x="189" y="833"/>
                    </a:lnTo>
                    <a:lnTo>
                      <a:pt x="175" y="860"/>
                    </a:lnTo>
                    <a:lnTo>
                      <a:pt x="187" y="893"/>
                    </a:lnTo>
                    <a:lnTo>
                      <a:pt x="170" y="987"/>
                    </a:lnTo>
                    <a:lnTo>
                      <a:pt x="181" y="1028"/>
                    </a:lnTo>
                    <a:lnTo>
                      <a:pt x="176" y="1063"/>
                    </a:lnTo>
                    <a:lnTo>
                      <a:pt x="213" y="1093"/>
                    </a:lnTo>
                    <a:lnTo>
                      <a:pt x="264" y="1088"/>
                    </a:lnTo>
                    <a:lnTo>
                      <a:pt x="284" y="1120"/>
                    </a:lnTo>
                    <a:lnTo>
                      <a:pt x="353" y="1131"/>
                    </a:lnTo>
                    <a:lnTo>
                      <a:pt x="382" y="1178"/>
                    </a:lnTo>
                    <a:lnTo>
                      <a:pt x="399" y="1177"/>
                    </a:lnTo>
                    <a:lnTo>
                      <a:pt x="410" y="1210"/>
                    </a:lnTo>
                    <a:lnTo>
                      <a:pt x="444" y="1215"/>
                    </a:lnTo>
                    <a:lnTo>
                      <a:pt x="550" y="1265"/>
                    </a:lnTo>
                    <a:lnTo>
                      <a:pt x="561" y="1288"/>
                    </a:lnTo>
                    <a:lnTo>
                      <a:pt x="564" y="1322"/>
                    </a:lnTo>
                    <a:lnTo>
                      <a:pt x="599" y="1344"/>
                    </a:lnTo>
                    <a:lnTo>
                      <a:pt x="619" y="1368"/>
                    </a:lnTo>
                    <a:lnTo>
                      <a:pt x="671" y="1380"/>
                    </a:lnTo>
                    <a:lnTo>
                      <a:pt x="720" y="1282"/>
                    </a:lnTo>
                    <a:lnTo>
                      <a:pt x="753" y="1178"/>
                    </a:lnTo>
                    <a:lnTo>
                      <a:pt x="757" y="1127"/>
                    </a:lnTo>
                    <a:lnTo>
                      <a:pt x="772" y="1100"/>
                    </a:lnTo>
                    <a:lnTo>
                      <a:pt x="810" y="1063"/>
                    </a:lnTo>
                    <a:lnTo>
                      <a:pt x="793" y="971"/>
                    </a:lnTo>
                    <a:lnTo>
                      <a:pt x="818" y="885"/>
                    </a:lnTo>
                    <a:lnTo>
                      <a:pt x="822" y="833"/>
                    </a:lnTo>
                    <a:lnTo>
                      <a:pt x="853" y="797"/>
                    </a:lnTo>
                    <a:lnTo>
                      <a:pt x="842" y="689"/>
                    </a:lnTo>
                    <a:lnTo>
                      <a:pt x="878" y="609"/>
                    </a:lnTo>
                    <a:lnTo>
                      <a:pt x="917" y="572"/>
                    </a:lnTo>
                    <a:lnTo>
                      <a:pt x="984" y="489"/>
                    </a:lnTo>
                    <a:lnTo>
                      <a:pt x="988" y="430"/>
                    </a:lnTo>
                    <a:lnTo>
                      <a:pt x="1029" y="426"/>
                    </a:lnTo>
                    <a:lnTo>
                      <a:pt x="1043" y="382"/>
                    </a:lnTo>
                    <a:lnTo>
                      <a:pt x="1084" y="370"/>
                    </a:lnTo>
                    <a:lnTo>
                      <a:pt x="1105" y="334"/>
                    </a:lnTo>
                    <a:lnTo>
                      <a:pt x="1179" y="1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37">
                <a:extLst>
                  <a:ext uri="{FF2B5EF4-FFF2-40B4-BE49-F238E27FC236}">
                    <a16:creationId xmlns:a16="http://schemas.microsoft.com/office/drawing/2014/main" id="{0CA6A534-0E7B-AA24-5A69-F84E49841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1157"/>
                <a:ext cx="186" cy="322"/>
              </a:xfrm>
              <a:custGeom>
                <a:avLst/>
                <a:gdLst>
                  <a:gd name="T0" fmla="*/ 203 w 744"/>
                  <a:gd name="T1" fmla="*/ 195 h 1290"/>
                  <a:gd name="T2" fmla="*/ 203 w 744"/>
                  <a:gd name="T3" fmla="*/ 280 h 1290"/>
                  <a:gd name="T4" fmla="*/ 152 w 744"/>
                  <a:gd name="T5" fmla="*/ 369 h 1290"/>
                  <a:gd name="T6" fmla="*/ 86 w 744"/>
                  <a:gd name="T7" fmla="*/ 476 h 1290"/>
                  <a:gd name="T8" fmla="*/ 63 w 744"/>
                  <a:gd name="T9" fmla="*/ 605 h 1290"/>
                  <a:gd name="T10" fmla="*/ 71 w 744"/>
                  <a:gd name="T11" fmla="*/ 681 h 1290"/>
                  <a:gd name="T12" fmla="*/ 0 w 744"/>
                  <a:gd name="T13" fmla="*/ 730 h 1290"/>
                  <a:gd name="T14" fmla="*/ 22 w 744"/>
                  <a:gd name="T15" fmla="*/ 787 h 1290"/>
                  <a:gd name="T16" fmla="*/ 171 w 744"/>
                  <a:gd name="T17" fmla="*/ 840 h 1290"/>
                  <a:gd name="T18" fmla="*/ 184 w 744"/>
                  <a:gd name="T19" fmla="*/ 898 h 1290"/>
                  <a:gd name="T20" fmla="*/ 199 w 744"/>
                  <a:gd name="T21" fmla="*/ 965 h 1290"/>
                  <a:gd name="T22" fmla="*/ 170 w 744"/>
                  <a:gd name="T23" fmla="*/ 1010 h 1290"/>
                  <a:gd name="T24" fmla="*/ 190 w 744"/>
                  <a:gd name="T25" fmla="*/ 1050 h 1290"/>
                  <a:gd name="T26" fmla="*/ 249 w 744"/>
                  <a:gd name="T27" fmla="*/ 1052 h 1290"/>
                  <a:gd name="T28" fmla="*/ 308 w 744"/>
                  <a:gd name="T29" fmla="*/ 1140 h 1290"/>
                  <a:gd name="T30" fmla="*/ 355 w 744"/>
                  <a:gd name="T31" fmla="*/ 1194 h 1290"/>
                  <a:gd name="T32" fmla="*/ 353 w 744"/>
                  <a:gd name="T33" fmla="*/ 1262 h 1290"/>
                  <a:gd name="T34" fmla="*/ 423 w 744"/>
                  <a:gd name="T35" fmla="*/ 1290 h 1290"/>
                  <a:gd name="T36" fmla="*/ 513 w 744"/>
                  <a:gd name="T37" fmla="*/ 1257 h 1290"/>
                  <a:gd name="T38" fmla="*/ 556 w 744"/>
                  <a:gd name="T39" fmla="*/ 1269 h 1290"/>
                  <a:gd name="T40" fmla="*/ 626 w 744"/>
                  <a:gd name="T41" fmla="*/ 1204 h 1290"/>
                  <a:gd name="T42" fmla="*/ 598 w 744"/>
                  <a:gd name="T43" fmla="*/ 1172 h 1290"/>
                  <a:gd name="T44" fmla="*/ 673 w 744"/>
                  <a:gd name="T45" fmla="*/ 1157 h 1290"/>
                  <a:gd name="T46" fmla="*/ 669 w 744"/>
                  <a:gd name="T47" fmla="*/ 1107 h 1290"/>
                  <a:gd name="T48" fmla="*/ 714 w 744"/>
                  <a:gd name="T49" fmla="*/ 1052 h 1290"/>
                  <a:gd name="T50" fmla="*/ 744 w 744"/>
                  <a:gd name="T51" fmla="*/ 1023 h 1290"/>
                  <a:gd name="T52" fmla="*/ 723 w 744"/>
                  <a:gd name="T53" fmla="*/ 966 h 1290"/>
                  <a:gd name="T54" fmla="*/ 663 w 744"/>
                  <a:gd name="T55" fmla="*/ 871 h 1290"/>
                  <a:gd name="T56" fmla="*/ 691 w 744"/>
                  <a:gd name="T57" fmla="*/ 809 h 1290"/>
                  <a:gd name="T58" fmla="*/ 695 w 744"/>
                  <a:gd name="T59" fmla="*/ 665 h 1290"/>
                  <a:gd name="T60" fmla="*/ 712 w 744"/>
                  <a:gd name="T61" fmla="*/ 579 h 1290"/>
                  <a:gd name="T62" fmla="*/ 744 w 744"/>
                  <a:gd name="T63" fmla="*/ 466 h 1290"/>
                  <a:gd name="T64" fmla="*/ 684 w 744"/>
                  <a:gd name="T65" fmla="*/ 378 h 1290"/>
                  <a:gd name="T66" fmla="*/ 691 w 744"/>
                  <a:gd name="T67" fmla="*/ 260 h 1290"/>
                  <a:gd name="T68" fmla="*/ 619 w 744"/>
                  <a:gd name="T69" fmla="*/ 224 h 1290"/>
                  <a:gd name="T70" fmla="*/ 581 w 744"/>
                  <a:gd name="T71" fmla="*/ 168 h 1290"/>
                  <a:gd name="T72" fmla="*/ 464 w 744"/>
                  <a:gd name="T73" fmla="*/ 95 h 1290"/>
                  <a:gd name="T74" fmla="*/ 419 w 744"/>
                  <a:gd name="T75" fmla="*/ 57 h 1290"/>
                  <a:gd name="T76" fmla="*/ 373 w 744"/>
                  <a:gd name="T77" fmla="*/ 11 h 1290"/>
                  <a:gd name="T78" fmla="*/ 245 w 744"/>
                  <a:gd name="T79" fmla="*/ 98 h 1290"/>
                  <a:gd name="T80" fmla="*/ 211 w 744"/>
                  <a:gd name="T81" fmla="*/ 186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44" h="1290">
                    <a:moveTo>
                      <a:pt x="211" y="186"/>
                    </a:moveTo>
                    <a:lnTo>
                      <a:pt x="203" y="195"/>
                    </a:lnTo>
                    <a:lnTo>
                      <a:pt x="184" y="256"/>
                    </a:lnTo>
                    <a:lnTo>
                      <a:pt x="203" y="280"/>
                    </a:lnTo>
                    <a:lnTo>
                      <a:pt x="205" y="305"/>
                    </a:lnTo>
                    <a:lnTo>
                      <a:pt x="152" y="369"/>
                    </a:lnTo>
                    <a:lnTo>
                      <a:pt x="140" y="429"/>
                    </a:lnTo>
                    <a:lnTo>
                      <a:pt x="86" y="476"/>
                    </a:lnTo>
                    <a:lnTo>
                      <a:pt x="67" y="545"/>
                    </a:lnTo>
                    <a:lnTo>
                      <a:pt x="63" y="605"/>
                    </a:lnTo>
                    <a:lnTo>
                      <a:pt x="50" y="632"/>
                    </a:lnTo>
                    <a:lnTo>
                      <a:pt x="71" y="681"/>
                    </a:lnTo>
                    <a:lnTo>
                      <a:pt x="40" y="709"/>
                    </a:lnTo>
                    <a:lnTo>
                      <a:pt x="0" y="730"/>
                    </a:lnTo>
                    <a:lnTo>
                      <a:pt x="2" y="755"/>
                    </a:lnTo>
                    <a:lnTo>
                      <a:pt x="22" y="787"/>
                    </a:lnTo>
                    <a:lnTo>
                      <a:pt x="91" y="806"/>
                    </a:lnTo>
                    <a:lnTo>
                      <a:pt x="171" y="840"/>
                    </a:lnTo>
                    <a:lnTo>
                      <a:pt x="190" y="864"/>
                    </a:lnTo>
                    <a:lnTo>
                      <a:pt x="184" y="898"/>
                    </a:lnTo>
                    <a:lnTo>
                      <a:pt x="203" y="922"/>
                    </a:lnTo>
                    <a:lnTo>
                      <a:pt x="199" y="965"/>
                    </a:lnTo>
                    <a:lnTo>
                      <a:pt x="183" y="974"/>
                    </a:lnTo>
                    <a:lnTo>
                      <a:pt x="170" y="1010"/>
                    </a:lnTo>
                    <a:lnTo>
                      <a:pt x="171" y="1035"/>
                    </a:lnTo>
                    <a:lnTo>
                      <a:pt x="190" y="1050"/>
                    </a:lnTo>
                    <a:lnTo>
                      <a:pt x="223" y="1038"/>
                    </a:lnTo>
                    <a:lnTo>
                      <a:pt x="249" y="1052"/>
                    </a:lnTo>
                    <a:lnTo>
                      <a:pt x="280" y="1109"/>
                    </a:lnTo>
                    <a:lnTo>
                      <a:pt x="308" y="1140"/>
                    </a:lnTo>
                    <a:lnTo>
                      <a:pt x="302" y="1174"/>
                    </a:lnTo>
                    <a:lnTo>
                      <a:pt x="355" y="1194"/>
                    </a:lnTo>
                    <a:lnTo>
                      <a:pt x="353" y="1254"/>
                    </a:lnTo>
                    <a:lnTo>
                      <a:pt x="353" y="1262"/>
                    </a:lnTo>
                    <a:lnTo>
                      <a:pt x="404" y="1266"/>
                    </a:lnTo>
                    <a:lnTo>
                      <a:pt x="423" y="1290"/>
                    </a:lnTo>
                    <a:lnTo>
                      <a:pt x="504" y="1257"/>
                    </a:lnTo>
                    <a:lnTo>
                      <a:pt x="513" y="1257"/>
                    </a:lnTo>
                    <a:lnTo>
                      <a:pt x="523" y="1263"/>
                    </a:lnTo>
                    <a:lnTo>
                      <a:pt x="556" y="1269"/>
                    </a:lnTo>
                    <a:lnTo>
                      <a:pt x="596" y="1240"/>
                    </a:lnTo>
                    <a:lnTo>
                      <a:pt x="626" y="1204"/>
                    </a:lnTo>
                    <a:lnTo>
                      <a:pt x="600" y="1189"/>
                    </a:lnTo>
                    <a:lnTo>
                      <a:pt x="598" y="1172"/>
                    </a:lnTo>
                    <a:lnTo>
                      <a:pt x="642" y="1193"/>
                    </a:lnTo>
                    <a:lnTo>
                      <a:pt x="673" y="1157"/>
                    </a:lnTo>
                    <a:lnTo>
                      <a:pt x="686" y="1121"/>
                    </a:lnTo>
                    <a:lnTo>
                      <a:pt x="669" y="1107"/>
                    </a:lnTo>
                    <a:lnTo>
                      <a:pt x="715" y="1068"/>
                    </a:lnTo>
                    <a:lnTo>
                      <a:pt x="714" y="1052"/>
                    </a:lnTo>
                    <a:lnTo>
                      <a:pt x="739" y="1050"/>
                    </a:lnTo>
                    <a:lnTo>
                      <a:pt x="744" y="1023"/>
                    </a:lnTo>
                    <a:lnTo>
                      <a:pt x="743" y="1007"/>
                    </a:lnTo>
                    <a:lnTo>
                      <a:pt x="723" y="966"/>
                    </a:lnTo>
                    <a:lnTo>
                      <a:pt x="667" y="921"/>
                    </a:lnTo>
                    <a:lnTo>
                      <a:pt x="663" y="871"/>
                    </a:lnTo>
                    <a:lnTo>
                      <a:pt x="684" y="835"/>
                    </a:lnTo>
                    <a:lnTo>
                      <a:pt x="691" y="809"/>
                    </a:lnTo>
                    <a:lnTo>
                      <a:pt x="669" y="752"/>
                    </a:lnTo>
                    <a:lnTo>
                      <a:pt x="695" y="665"/>
                    </a:lnTo>
                    <a:lnTo>
                      <a:pt x="690" y="614"/>
                    </a:lnTo>
                    <a:lnTo>
                      <a:pt x="712" y="579"/>
                    </a:lnTo>
                    <a:lnTo>
                      <a:pt x="707" y="528"/>
                    </a:lnTo>
                    <a:lnTo>
                      <a:pt x="744" y="466"/>
                    </a:lnTo>
                    <a:lnTo>
                      <a:pt x="732" y="434"/>
                    </a:lnTo>
                    <a:lnTo>
                      <a:pt x="684" y="378"/>
                    </a:lnTo>
                    <a:lnTo>
                      <a:pt x="691" y="268"/>
                    </a:lnTo>
                    <a:lnTo>
                      <a:pt x="691" y="260"/>
                    </a:lnTo>
                    <a:lnTo>
                      <a:pt x="639" y="248"/>
                    </a:lnTo>
                    <a:lnTo>
                      <a:pt x="619" y="224"/>
                    </a:lnTo>
                    <a:lnTo>
                      <a:pt x="584" y="202"/>
                    </a:lnTo>
                    <a:lnTo>
                      <a:pt x="581" y="168"/>
                    </a:lnTo>
                    <a:lnTo>
                      <a:pt x="570" y="145"/>
                    </a:lnTo>
                    <a:lnTo>
                      <a:pt x="464" y="95"/>
                    </a:lnTo>
                    <a:lnTo>
                      <a:pt x="430" y="90"/>
                    </a:lnTo>
                    <a:lnTo>
                      <a:pt x="419" y="57"/>
                    </a:lnTo>
                    <a:lnTo>
                      <a:pt x="402" y="58"/>
                    </a:lnTo>
                    <a:lnTo>
                      <a:pt x="373" y="11"/>
                    </a:lnTo>
                    <a:lnTo>
                      <a:pt x="304" y="0"/>
                    </a:lnTo>
                    <a:lnTo>
                      <a:pt x="245" y="98"/>
                    </a:lnTo>
                    <a:lnTo>
                      <a:pt x="233" y="150"/>
                    </a:lnTo>
                    <a:lnTo>
                      <a:pt x="211" y="1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38">
                <a:extLst>
                  <a:ext uri="{FF2B5EF4-FFF2-40B4-BE49-F238E27FC236}">
                    <a16:creationId xmlns:a16="http://schemas.microsoft.com/office/drawing/2014/main" id="{71D5E575-E540-7977-4350-D65CF2859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1434"/>
                <a:ext cx="334" cy="372"/>
              </a:xfrm>
              <a:custGeom>
                <a:avLst/>
                <a:gdLst>
                  <a:gd name="T0" fmla="*/ 752 w 1336"/>
                  <a:gd name="T1" fmla="*/ 118 h 1488"/>
                  <a:gd name="T2" fmla="*/ 690 w 1336"/>
                  <a:gd name="T3" fmla="*/ 81 h 1488"/>
                  <a:gd name="T4" fmla="*/ 585 w 1336"/>
                  <a:gd name="T5" fmla="*/ 133 h 1488"/>
                  <a:gd name="T6" fmla="*/ 518 w 1336"/>
                  <a:gd name="T7" fmla="*/ 232 h 1488"/>
                  <a:gd name="T8" fmla="*/ 468 w 1336"/>
                  <a:gd name="T9" fmla="*/ 246 h 1488"/>
                  <a:gd name="T10" fmla="*/ 413 w 1336"/>
                  <a:gd name="T11" fmla="*/ 276 h 1488"/>
                  <a:gd name="T12" fmla="*/ 382 w 1336"/>
                  <a:gd name="T13" fmla="*/ 313 h 1488"/>
                  <a:gd name="T14" fmla="*/ 277 w 1336"/>
                  <a:gd name="T15" fmla="*/ 373 h 1488"/>
                  <a:gd name="T16" fmla="*/ 202 w 1336"/>
                  <a:gd name="T17" fmla="*/ 380 h 1488"/>
                  <a:gd name="T18" fmla="*/ 154 w 1336"/>
                  <a:gd name="T19" fmla="*/ 410 h 1488"/>
                  <a:gd name="T20" fmla="*/ 0 w 1336"/>
                  <a:gd name="T21" fmla="*/ 475 h 1488"/>
                  <a:gd name="T22" fmla="*/ 114 w 1336"/>
                  <a:gd name="T23" fmla="*/ 616 h 1488"/>
                  <a:gd name="T24" fmla="*/ 106 w 1336"/>
                  <a:gd name="T25" fmla="*/ 710 h 1488"/>
                  <a:gd name="T26" fmla="*/ 96 w 1336"/>
                  <a:gd name="T27" fmla="*/ 778 h 1488"/>
                  <a:gd name="T28" fmla="*/ 54 w 1336"/>
                  <a:gd name="T29" fmla="*/ 791 h 1488"/>
                  <a:gd name="T30" fmla="*/ 76 w 1336"/>
                  <a:gd name="T31" fmla="*/ 839 h 1488"/>
                  <a:gd name="T32" fmla="*/ 122 w 1336"/>
                  <a:gd name="T33" fmla="*/ 792 h 1488"/>
                  <a:gd name="T34" fmla="*/ 230 w 1336"/>
                  <a:gd name="T35" fmla="*/ 859 h 1488"/>
                  <a:gd name="T36" fmla="*/ 283 w 1336"/>
                  <a:gd name="T37" fmla="*/ 888 h 1488"/>
                  <a:gd name="T38" fmla="*/ 287 w 1336"/>
                  <a:gd name="T39" fmla="*/ 929 h 1488"/>
                  <a:gd name="T40" fmla="*/ 301 w 1336"/>
                  <a:gd name="T41" fmla="*/ 988 h 1488"/>
                  <a:gd name="T42" fmla="*/ 330 w 1336"/>
                  <a:gd name="T43" fmla="*/ 1035 h 1488"/>
                  <a:gd name="T44" fmla="*/ 350 w 1336"/>
                  <a:gd name="T45" fmla="*/ 1067 h 1488"/>
                  <a:gd name="T46" fmla="*/ 391 w 1336"/>
                  <a:gd name="T47" fmla="*/ 1055 h 1488"/>
                  <a:gd name="T48" fmla="*/ 529 w 1336"/>
                  <a:gd name="T49" fmla="*/ 1169 h 1488"/>
                  <a:gd name="T50" fmla="*/ 508 w 1336"/>
                  <a:gd name="T51" fmla="*/ 1221 h 1488"/>
                  <a:gd name="T52" fmla="*/ 437 w 1336"/>
                  <a:gd name="T53" fmla="*/ 1355 h 1488"/>
                  <a:gd name="T54" fmla="*/ 391 w 1336"/>
                  <a:gd name="T55" fmla="*/ 1419 h 1488"/>
                  <a:gd name="T56" fmla="*/ 482 w 1336"/>
                  <a:gd name="T57" fmla="*/ 1485 h 1488"/>
                  <a:gd name="T58" fmla="*/ 462 w 1336"/>
                  <a:gd name="T59" fmla="*/ 1445 h 1488"/>
                  <a:gd name="T60" fmla="*/ 679 w 1336"/>
                  <a:gd name="T61" fmla="*/ 1248 h 1488"/>
                  <a:gd name="T62" fmla="*/ 779 w 1336"/>
                  <a:gd name="T63" fmla="*/ 1138 h 1488"/>
                  <a:gd name="T64" fmla="*/ 779 w 1336"/>
                  <a:gd name="T65" fmla="*/ 1045 h 1488"/>
                  <a:gd name="T66" fmla="*/ 752 w 1336"/>
                  <a:gd name="T67" fmla="*/ 937 h 1488"/>
                  <a:gd name="T68" fmla="*/ 823 w 1336"/>
                  <a:gd name="T69" fmla="*/ 872 h 1488"/>
                  <a:gd name="T70" fmla="*/ 966 w 1336"/>
                  <a:gd name="T71" fmla="*/ 782 h 1488"/>
                  <a:gd name="T72" fmla="*/ 1003 w 1336"/>
                  <a:gd name="T73" fmla="*/ 727 h 1488"/>
                  <a:gd name="T74" fmla="*/ 1042 w 1336"/>
                  <a:gd name="T75" fmla="*/ 682 h 1488"/>
                  <a:gd name="T76" fmla="*/ 1103 w 1336"/>
                  <a:gd name="T77" fmla="*/ 625 h 1488"/>
                  <a:gd name="T78" fmla="*/ 1148 w 1336"/>
                  <a:gd name="T79" fmla="*/ 563 h 1488"/>
                  <a:gd name="T80" fmla="*/ 1234 w 1336"/>
                  <a:gd name="T81" fmla="*/ 394 h 1488"/>
                  <a:gd name="T82" fmla="*/ 1296 w 1336"/>
                  <a:gd name="T83" fmla="*/ 337 h 1488"/>
                  <a:gd name="T84" fmla="*/ 1336 w 1336"/>
                  <a:gd name="T85" fmla="*/ 308 h 1488"/>
                  <a:gd name="T86" fmla="*/ 1298 w 1336"/>
                  <a:gd name="T87" fmla="*/ 270 h 1488"/>
                  <a:gd name="T88" fmla="*/ 1172 w 1336"/>
                  <a:gd name="T89" fmla="*/ 264 h 1488"/>
                  <a:gd name="T90" fmla="*/ 1193 w 1336"/>
                  <a:gd name="T91" fmla="*/ 228 h 1488"/>
                  <a:gd name="T92" fmla="*/ 1214 w 1336"/>
                  <a:gd name="T93" fmla="*/ 185 h 1488"/>
                  <a:gd name="T94" fmla="*/ 1184 w 1336"/>
                  <a:gd name="T95" fmla="*/ 129 h 1488"/>
                  <a:gd name="T96" fmla="*/ 1197 w 1336"/>
                  <a:gd name="T97" fmla="*/ 85 h 1488"/>
                  <a:gd name="T98" fmla="*/ 1212 w 1336"/>
                  <a:gd name="T99" fmla="*/ 66 h 1488"/>
                  <a:gd name="T100" fmla="*/ 1165 w 1336"/>
                  <a:gd name="T101" fmla="*/ 12 h 1488"/>
                  <a:gd name="T102" fmla="*/ 1079 w 1336"/>
                  <a:gd name="T103" fmla="*/ 3 h 1488"/>
                  <a:gd name="T104" fmla="*/ 936 w 1336"/>
                  <a:gd name="T105" fmla="*/ 0 h 1488"/>
                  <a:gd name="T106" fmla="*/ 916 w 1336"/>
                  <a:gd name="T107" fmla="*/ 52 h 1488"/>
                  <a:gd name="T108" fmla="*/ 851 w 1336"/>
                  <a:gd name="T109" fmla="*/ 92 h 1488"/>
                  <a:gd name="T110" fmla="*/ 776 w 1336"/>
                  <a:gd name="T111" fmla="*/ 98 h 1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36" h="1488">
                    <a:moveTo>
                      <a:pt x="776" y="98"/>
                    </a:moveTo>
                    <a:lnTo>
                      <a:pt x="752" y="118"/>
                    </a:lnTo>
                    <a:lnTo>
                      <a:pt x="732" y="86"/>
                    </a:lnTo>
                    <a:lnTo>
                      <a:pt x="690" y="81"/>
                    </a:lnTo>
                    <a:lnTo>
                      <a:pt x="624" y="105"/>
                    </a:lnTo>
                    <a:lnTo>
                      <a:pt x="585" y="133"/>
                    </a:lnTo>
                    <a:lnTo>
                      <a:pt x="573" y="185"/>
                    </a:lnTo>
                    <a:lnTo>
                      <a:pt x="518" y="232"/>
                    </a:lnTo>
                    <a:lnTo>
                      <a:pt x="492" y="227"/>
                    </a:lnTo>
                    <a:lnTo>
                      <a:pt x="468" y="246"/>
                    </a:lnTo>
                    <a:lnTo>
                      <a:pt x="455" y="280"/>
                    </a:lnTo>
                    <a:lnTo>
                      <a:pt x="413" y="276"/>
                    </a:lnTo>
                    <a:lnTo>
                      <a:pt x="399" y="320"/>
                    </a:lnTo>
                    <a:lnTo>
                      <a:pt x="382" y="313"/>
                    </a:lnTo>
                    <a:lnTo>
                      <a:pt x="360" y="340"/>
                    </a:lnTo>
                    <a:lnTo>
                      <a:pt x="277" y="373"/>
                    </a:lnTo>
                    <a:lnTo>
                      <a:pt x="226" y="361"/>
                    </a:lnTo>
                    <a:lnTo>
                      <a:pt x="202" y="380"/>
                    </a:lnTo>
                    <a:lnTo>
                      <a:pt x="187" y="398"/>
                    </a:lnTo>
                    <a:lnTo>
                      <a:pt x="154" y="410"/>
                    </a:lnTo>
                    <a:lnTo>
                      <a:pt x="42" y="471"/>
                    </a:lnTo>
                    <a:lnTo>
                      <a:pt x="0" y="475"/>
                    </a:lnTo>
                    <a:lnTo>
                      <a:pt x="32" y="548"/>
                    </a:lnTo>
                    <a:lnTo>
                      <a:pt x="114" y="616"/>
                    </a:lnTo>
                    <a:lnTo>
                      <a:pt x="126" y="649"/>
                    </a:lnTo>
                    <a:lnTo>
                      <a:pt x="106" y="710"/>
                    </a:lnTo>
                    <a:lnTo>
                      <a:pt x="82" y="729"/>
                    </a:lnTo>
                    <a:lnTo>
                      <a:pt x="96" y="778"/>
                    </a:lnTo>
                    <a:lnTo>
                      <a:pt x="80" y="788"/>
                    </a:lnTo>
                    <a:lnTo>
                      <a:pt x="54" y="791"/>
                    </a:lnTo>
                    <a:lnTo>
                      <a:pt x="66" y="832"/>
                    </a:lnTo>
                    <a:lnTo>
                      <a:pt x="76" y="839"/>
                    </a:lnTo>
                    <a:lnTo>
                      <a:pt x="101" y="828"/>
                    </a:lnTo>
                    <a:lnTo>
                      <a:pt x="122" y="792"/>
                    </a:lnTo>
                    <a:lnTo>
                      <a:pt x="134" y="834"/>
                    </a:lnTo>
                    <a:lnTo>
                      <a:pt x="230" y="859"/>
                    </a:lnTo>
                    <a:lnTo>
                      <a:pt x="240" y="883"/>
                    </a:lnTo>
                    <a:lnTo>
                      <a:pt x="283" y="888"/>
                    </a:lnTo>
                    <a:lnTo>
                      <a:pt x="293" y="904"/>
                    </a:lnTo>
                    <a:lnTo>
                      <a:pt x="287" y="929"/>
                    </a:lnTo>
                    <a:lnTo>
                      <a:pt x="314" y="953"/>
                    </a:lnTo>
                    <a:lnTo>
                      <a:pt x="301" y="988"/>
                    </a:lnTo>
                    <a:lnTo>
                      <a:pt x="328" y="1010"/>
                    </a:lnTo>
                    <a:lnTo>
                      <a:pt x="330" y="1035"/>
                    </a:lnTo>
                    <a:lnTo>
                      <a:pt x="348" y="1042"/>
                    </a:lnTo>
                    <a:lnTo>
                      <a:pt x="350" y="1067"/>
                    </a:lnTo>
                    <a:lnTo>
                      <a:pt x="376" y="1065"/>
                    </a:lnTo>
                    <a:lnTo>
                      <a:pt x="391" y="1055"/>
                    </a:lnTo>
                    <a:lnTo>
                      <a:pt x="472" y="1107"/>
                    </a:lnTo>
                    <a:lnTo>
                      <a:pt x="529" y="1169"/>
                    </a:lnTo>
                    <a:lnTo>
                      <a:pt x="531" y="1185"/>
                    </a:lnTo>
                    <a:lnTo>
                      <a:pt x="508" y="1221"/>
                    </a:lnTo>
                    <a:lnTo>
                      <a:pt x="406" y="1298"/>
                    </a:lnTo>
                    <a:lnTo>
                      <a:pt x="437" y="1355"/>
                    </a:lnTo>
                    <a:lnTo>
                      <a:pt x="398" y="1392"/>
                    </a:lnTo>
                    <a:lnTo>
                      <a:pt x="391" y="1419"/>
                    </a:lnTo>
                    <a:lnTo>
                      <a:pt x="466" y="1488"/>
                    </a:lnTo>
                    <a:lnTo>
                      <a:pt x="482" y="1485"/>
                    </a:lnTo>
                    <a:lnTo>
                      <a:pt x="455" y="1463"/>
                    </a:lnTo>
                    <a:lnTo>
                      <a:pt x="462" y="1445"/>
                    </a:lnTo>
                    <a:lnTo>
                      <a:pt x="616" y="1287"/>
                    </a:lnTo>
                    <a:lnTo>
                      <a:pt x="679" y="1248"/>
                    </a:lnTo>
                    <a:lnTo>
                      <a:pt x="774" y="1163"/>
                    </a:lnTo>
                    <a:lnTo>
                      <a:pt x="779" y="1138"/>
                    </a:lnTo>
                    <a:lnTo>
                      <a:pt x="759" y="1106"/>
                    </a:lnTo>
                    <a:lnTo>
                      <a:pt x="779" y="1045"/>
                    </a:lnTo>
                    <a:lnTo>
                      <a:pt x="783" y="993"/>
                    </a:lnTo>
                    <a:lnTo>
                      <a:pt x="752" y="937"/>
                    </a:lnTo>
                    <a:lnTo>
                      <a:pt x="805" y="873"/>
                    </a:lnTo>
                    <a:lnTo>
                      <a:pt x="823" y="872"/>
                    </a:lnTo>
                    <a:lnTo>
                      <a:pt x="945" y="827"/>
                    </a:lnTo>
                    <a:lnTo>
                      <a:pt x="966" y="782"/>
                    </a:lnTo>
                    <a:lnTo>
                      <a:pt x="1022" y="751"/>
                    </a:lnTo>
                    <a:lnTo>
                      <a:pt x="1003" y="727"/>
                    </a:lnTo>
                    <a:lnTo>
                      <a:pt x="1018" y="701"/>
                    </a:lnTo>
                    <a:lnTo>
                      <a:pt x="1042" y="682"/>
                    </a:lnTo>
                    <a:lnTo>
                      <a:pt x="1047" y="656"/>
                    </a:lnTo>
                    <a:lnTo>
                      <a:pt x="1103" y="625"/>
                    </a:lnTo>
                    <a:lnTo>
                      <a:pt x="1157" y="569"/>
                    </a:lnTo>
                    <a:lnTo>
                      <a:pt x="1148" y="563"/>
                    </a:lnTo>
                    <a:lnTo>
                      <a:pt x="1241" y="461"/>
                    </a:lnTo>
                    <a:lnTo>
                      <a:pt x="1234" y="394"/>
                    </a:lnTo>
                    <a:lnTo>
                      <a:pt x="1283" y="373"/>
                    </a:lnTo>
                    <a:lnTo>
                      <a:pt x="1296" y="337"/>
                    </a:lnTo>
                    <a:lnTo>
                      <a:pt x="1320" y="327"/>
                    </a:lnTo>
                    <a:lnTo>
                      <a:pt x="1336" y="308"/>
                    </a:lnTo>
                    <a:lnTo>
                      <a:pt x="1326" y="284"/>
                    </a:lnTo>
                    <a:lnTo>
                      <a:pt x="1298" y="270"/>
                    </a:lnTo>
                    <a:lnTo>
                      <a:pt x="1166" y="299"/>
                    </a:lnTo>
                    <a:lnTo>
                      <a:pt x="1172" y="264"/>
                    </a:lnTo>
                    <a:lnTo>
                      <a:pt x="1186" y="247"/>
                    </a:lnTo>
                    <a:lnTo>
                      <a:pt x="1193" y="228"/>
                    </a:lnTo>
                    <a:lnTo>
                      <a:pt x="1218" y="218"/>
                    </a:lnTo>
                    <a:lnTo>
                      <a:pt x="1214" y="185"/>
                    </a:lnTo>
                    <a:lnTo>
                      <a:pt x="1202" y="143"/>
                    </a:lnTo>
                    <a:lnTo>
                      <a:pt x="1184" y="129"/>
                    </a:lnTo>
                    <a:lnTo>
                      <a:pt x="1181" y="94"/>
                    </a:lnTo>
                    <a:lnTo>
                      <a:pt x="1197" y="85"/>
                    </a:lnTo>
                    <a:lnTo>
                      <a:pt x="1216" y="100"/>
                    </a:lnTo>
                    <a:lnTo>
                      <a:pt x="1212" y="66"/>
                    </a:lnTo>
                    <a:lnTo>
                      <a:pt x="1185" y="52"/>
                    </a:lnTo>
                    <a:lnTo>
                      <a:pt x="1165" y="12"/>
                    </a:lnTo>
                    <a:lnTo>
                      <a:pt x="1089" y="19"/>
                    </a:lnTo>
                    <a:lnTo>
                      <a:pt x="1079" y="3"/>
                    </a:lnTo>
                    <a:lnTo>
                      <a:pt x="1040" y="32"/>
                    </a:lnTo>
                    <a:lnTo>
                      <a:pt x="936" y="0"/>
                    </a:lnTo>
                    <a:lnTo>
                      <a:pt x="929" y="25"/>
                    </a:lnTo>
                    <a:lnTo>
                      <a:pt x="916" y="52"/>
                    </a:lnTo>
                    <a:lnTo>
                      <a:pt x="847" y="51"/>
                    </a:lnTo>
                    <a:lnTo>
                      <a:pt x="851" y="92"/>
                    </a:lnTo>
                    <a:lnTo>
                      <a:pt x="844" y="109"/>
                    </a:lnTo>
                    <a:lnTo>
                      <a:pt x="776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39">
                <a:extLst>
                  <a:ext uri="{FF2B5EF4-FFF2-40B4-BE49-F238E27FC236}">
                    <a16:creationId xmlns:a16="http://schemas.microsoft.com/office/drawing/2014/main" id="{5F826982-56A3-DA9F-060C-CF3AE2839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8" y="1339"/>
                <a:ext cx="97" cy="141"/>
              </a:xfrm>
              <a:custGeom>
                <a:avLst/>
                <a:gdLst>
                  <a:gd name="T0" fmla="*/ 83 w 389"/>
                  <a:gd name="T1" fmla="*/ 25 h 563"/>
                  <a:gd name="T2" fmla="*/ 81 w 389"/>
                  <a:gd name="T3" fmla="*/ 0 h 563"/>
                  <a:gd name="T4" fmla="*/ 57 w 389"/>
                  <a:gd name="T5" fmla="*/ 18 h 563"/>
                  <a:gd name="T6" fmla="*/ 20 w 389"/>
                  <a:gd name="T7" fmla="*/ 73 h 563"/>
                  <a:gd name="T8" fmla="*/ 0 w 389"/>
                  <a:gd name="T9" fmla="*/ 125 h 563"/>
                  <a:gd name="T10" fmla="*/ 24 w 389"/>
                  <a:gd name="T11" fmla="*/ 199 h 563"/>
                  <a:gd name="T12" fmla="*/ 26 w 389"/>
                  <a:gd name="T13" fmla="*/ 232 h 563"/>
                  <a:gd name="T14" fmla="*/ 46 w 389"/>
                  <a:gd name="T15" fmla="*/ 264 h 563"/>
                  <a:gd name="T16" fmla="*/ 33 w 389"/>
                  <a:gd name="T17" fmla="*/ 308 h 563"/>
                  <a:gd name="T18" fmla="*/ 64 w 389"/>
                  <a:gd name="T19" fmla="*/ 356 h 563"/>
                  <a:gd name="T20" fmla="*/ 65 w 389"/>
                  <a:gd name="T21" fmla="*/ 381 h 563"/>
                  <a:gd name="T22" fmla="*/ 75 w 389"/>
                  <a:gd name="T23" fmla="*/ 397 h 563"/>
                  <a:gd name="T24" fmla="*/ 151 w 389"/>
                  <a:gd name="T25" fmla="*/ 390 h 563"/>
                  <a:gd name="T26" fmla="*/ 171 w 389"/>
                  <a:gd name="T27" fmla="*/ 430 h 563"/>
                  <a:gd name="T28" fmla="*/ 198 w 389"/>
                  <a:gd name="T29" fmla="*/ 444 h 563"/>
                  <a:gd name="T30" fmla="*/ 202 w 389"/>
                  <a:gd name="T31" fmla="*/ 478 h 563"/>
                  <a:gd name="T32" fmla="*/ 183 w 389"/>
                  <a:gd name="T33" fmla="*/ 463 h 563"/>
                  <a:gd name="T34" fmla="*/ 167 w 389"/>
                  <a:gd name="T35" fmla="*/ 472 h 563"/>
                  <a:gd name="T36" fmla="*/ 170 w 389"/>
                  <a:gd name="T37" fmla="*/ 507 h 563"/>
                  <a:gd name="T38" fmla="*/ 188 w 389"/>
                  <a:gd name="T39" fmla="*/ 521 h 563"/>
                  <a:gd name="T40" fmla="*/ 200 w 389"/>
                  <a:gd name="T41" fmla="*/ 563 h 563"/>
                  <a:gd name="T42" fmla="*/ 256 w 389"/>
                  <a:gd name="T43" fmla="*/ 524 h 563"/>
                  <a:gd name="T44" fmla="*/ 243 w 389"/>
                  <a:gd name="T45" fmla="*/ 466 h 563"/>
                  <a:gd name="T46" fmla="*/ 274 w 389"/>
                  <a:gd name="T47" fmla="*/ 455 h 563"/>
                  <a:gd name="T48" fmla="*/ 336 w 389"/>
                  <a:gd name="T49" fmla="*/ 474 h 563"/>
                  <a:gd name="T50" fmla="*/ 383 w 389"/>
                  <a:gd name="T51" fmla="*/ 444 h 563"/>
                  <a:gd name="T52" fmla="*/ 389 w 389"/>
                  <a:gd name="T53" fmla="*/ 410 h 563"/>
                  <a:gd name="T54" fmla="*/ 361 w 389"/>
                  <a:gd name="T55" fmla="*/ 379 h 563"/>
                  <a:gd name="T56" fmla="*/ 330 w 389"/>
                  <a:gd name="T57" fmla="*/ 322 h 563"/>
                  <a:gd name="T58" fmla="*/ 304 w 389"/>
                  <a:gd name="T59" fmla="*/ 308 h 563"/>
                  <a:gd name="T60" fmla="*/ 271 w 389"/>
                  <a:gd name="T61" fmla="*/ 320 h 563"/>
                  <a:gd name="T62" fmla="*/ 252 w 389"/>
                  <a:gd name="T63" fmla="*/ 305 h 563"/>
                  <a:gd name="T64" fmla="*/ 251 w 389"/>
                  <a:gd name="T65" fmla="*/ 280 h 563"/>
                  <a:gd name="T66" fmla="*/ 264 w 389"/>
                  <a:gd name="T67" fmla="*/ 244 h 563"/>
                  <a:gd name="T68" fmla="*/ 280 w 389"/>
                  <a:gd name="T69" fmla="*/ 235 h 563"/>
                  <a:gd name="T70" fmla="*/ 284 w 389"/>
                  <a:gd name="T71" fmla="*/ 192 h 563"/>
                  <a:gd name="T72" fmla="*/ 265 w 389"/>
                  <a:gd name="T73" fmla="*/ 168 h 563"/>
                  <a:gd name="T74" fmla="*/ 271 w 389"/>
                  <a:gd name="T75" fmla="*/ 134 h 563"/>
                  <a:gd name="T76" fmla="*/ 252 w 389"/>
                  <a:gd name="T77" fmla="*/ 110 h 563"/>
                  <a:gd name="T78" fmla="*/ 172 w 389"/>
                  <a:gd name="T79" fmla="*/ 76 h 563"/>
                  <a:gd name="T80" fmla="*/ 103 w 389"/>
                  <a:gd name="T81" fmla="*/ 57 h 563"/>
                  <a:gd name="T82" fmla="*/ 83 w 389"/>
                  <a:gd name="T83" fmla="*/ 2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89" h="563">
                    <a:moveTo>
                      <a:pt x="83" y="25"/>
                    </a:moveTo>
                    <a:lnTo>
                      <a:pt x="81" y="0"/>
                    </a:lnTo>
                    <a:lnTo>
                      <a:pt x="57" y="18"/>
                    </a:lnTo>
                    <a:lnTo>
                      <a:pt x="20" y="73"/>
                    </a:lnTo>
                    <a:lnTo>
                      <a:pt x="0" y="125"/>
                    </a:lnTo>
                    <a:lnTo>
                      <a:pt x="24" y="199"/>
                    </a:lnTo>
                    <a:lnTo>
                      <a:pt x="26" y="232"/>
                    </a:lnTo>
                    <a:lnTo>
                      <a:pt x="46" y="264"/>
                    </a:lnTo>
                    <a:lnTo>
                      <a:pt x="33" y="308"/>
                    </a:lnTo>
                    <a:lnTo>
                      <a:pt x="64" y="356"/>
                    </a:lnTo>
                    <a:lnTo>
                      <a:pt x="65" y="381"/>
                    </a:lnTo>
                    <a:lnTo>
                      <a:pt x="75" y="397"/>
                    </a:lnTo>
                    <a:lnTo>
                      <a:pt x="151" y="390"/>
                    </a:lnTo>
                    <a:lnTo>
                      <a:pt x="171" y="430"/>
                    </a:lnTo>
                    <a:lnTo>
                      <a:pt x="198" y="444"/>
                    </a:lnTo>
                    <a:lnTo>
                      <a:pt x="202" y="478"/>
                    </a:lnTo>
                    <a:lnTo>
                      <a:pt x="183" y="463"/>
                    </a:lnTo>
                    <a:lnTo>
                      <a:pt x="167" y="472"/>
                    </a:lnTo>
                    <a:lnTo>
                      <a:pt x="170" y="507"/>
                    </a:lnTo>
                    <a:lnTo>
                      <a:pt x="188" y="521"/>
                    </a:lnTo>
                    <a:lnTo>
                      <a:pt x="200" y="563"/>
                    </a:lnTo>
                    <a:lnTo>
                      <a:pt x="256" y="524"/>
                    </a:lnTo>
                    <a:lnTo>
                      <a:pt x="243" y="466"/>
                    </a:lnTo>
                    <a:lnTo>
                      <a:pt x="274" y="455"/>
                    </a:lnTo>
                    <a:lnTo>
                      <a:pt x="336" y="474"/>
                    </a:lnTo>
                    <a:lnTo>
                      <a:pt x="383" y="444"/>
                    </a:lnTo>
                    <a:lnTo>
                      <a:pt x="389" y="410"/>
                    </a:lnTo>
                    <a:lnTo>
                      <a:pt x="361" y="379"/>
                    </a:lnTo>
                    <a:lnTo>
                      <a:pt x="330" y="322"/>
                    </a:lnTo>
                    <a:lnTo>
                      <a:pt x="304" y="308"/>
                    </a:lnTo>
                    <a:lnTo>
                      <a:pt x="271" y="320"/>
                    </a:lnTo>
                    <a:lnTo>
                      <a:pt x="252" y="305"/>
                    </a:lnTo>
                    <a:lnTo>
                      <a:pt x="251" y="280"/>
                    </a:lnTo>
                    <a:lnTo>
                      <a:pt x="264" y="244"/>
                    </a:lnTo>
                    <a:lnTo>
                      <a:pt x="280" y="235"/>
                    </a:lnTo>
                    <a:lnTo>
                      <a:pt x="284" y="192"/>
                    </a:lnTo>
                    <a:lnTo>
                      <a:pt x="265" y="168"/>
                    </a:lnTo>
                    <a:lnTo>
                      <a:pt x="271" y="134"/>
                    </a:lnTo>
                    <a:lnTo>
                      <a:pt x="252" y="110"/>
                    </a:lnTo>
                    <a:lnTo>
                      <a:pt x="172" y="76"/>
                    </a:lnTo>
                    <a:lnTo>
                      <a:pt x="103" y="57"/>
                    </a:lnTo>
                    <a:lnTo>
                      <a:pt x="83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40">
                <a:extLst>
                  <a:ext uri="{FF2B5EF4-FFF2-40B4-BE49-F238E27FC236}">
                    <a16:creationId xmlns:a16="http://schemas.microsoft.com/office/drawing/2014/main" id="{3D2D4765-BD66-4A1E-A579-ECD7AD383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" y="1540"/>
                <a:ext cx="239" cy="377"/>
              </a:xfrm>
              <a:custGeom>
                <a:avLst/>
                <a:gdLst>
                  <a:gd name="T0" fmla="*/ 954 w 956"/>
                  <a:gd name="T1" fmla="*/ 744 h 1509"/>
                  <a:gd name="T2" fmla="*/ 816 w 956"/>
                  <a:gd name="T3" fmla="*/ 630 h 1509"/>
                  <a:gd name="T4" fmla="*/ 775 w 956"/>
                  <a:gd name="T5" fmla="*/ 642 h 1509"/>
                  <a:gd name="T6" fmla="*/ 755 w 956"/>
                  <a:gd name="T7" fmla="*/ 610 h 1509"/>
                  <a:gd name="T8" fmla="*/ 726 w 956"/>
                  <a:gd name="T9" fmla="*/ 563 h 1509"/>
                  <a:gd name="T10" fmla="*/ 712 w 956"/>
                  <a:gd name="T11" fmla="*/ 504 h 1509"/>
                  <a:gd name="T12" fmla="*/ 708 w 956"/>
                  <a:gd name="T13" fmla="*/ 463 h 1509"/>
                  <a:gd name="T14" fmla="*/ 655 w 956"/>
                  <a:gd name="T15" fmla="*/ 434 h 1509"/>
                  <a:gd name="T16" fmla="*/ 547 w 956"/>
                  <a:gd name="T17" fmla="*/ 367 h 1509"/>
                  <a:gd name="T18" fmla="*/ 501 w 956"/>
                  <a:gd name="T19" fmla="*/ 414 h 1509"/>
                  <a:gd name="T20" fmla="*/ 479 w 956"/>
                  <a:gd name="T21" fmla="*/ 366 h 1509"/>
                  <a:gd name="T22" fmla="*/ 521 w 956"/>
                  <a:gd name="T23" fmla="*/ 353 h 1509"/>
                  <a:gd name="T24" fmla="*/ 531 w 956"/>
                  <a:gd name="T25" fmla="*/ 285 h 1509"/>
                  <a:gd name="T26" fmla="*/ 539 w 956"/>
                  <a:gd name="T27" fmla="*/ 191 h 1509"/>
                  <a:gd name="T28" fmla="*/ 425 w 956"/>
                  <a:gd name="T29" fmla="*/ 50 h 1509"/>
                  <a:gd name="T30" fmla="*/ 368 w 956"/>
                  <a:gd name="T31" fmla="*/ 71 h 1509"/>
                  <a:gd name="T32" fmla="*/ 243 w 956"/>
                  <a:gd name="T33" fmla="*/ 0 h 1509"/>
                  <a:gd name="T34" fmla="*/ 221 w 956"/>
                  <a:gd name="T35" fmla="*/ 36 h 1509"/>
                  <a:gd name="T36" fmla="*/ 182 w 956"/>
                  <a:gd name="T37" fmla="*/ 156 h 1509"/>
                  <a:gd name="T38" fmla="*/ 172 w 956"/>
                  <a:gd name="T39" fmla="*/ 233 h 1509"/>
                  <a:gd name="T40" fmla="*/ 121 w 956"/>
                  <a:gd name="T41" fmla="*/ 324 h 1509"/>
                  <a:gd name="T42" fmla="*/ 34 w 956"/>
                  <a:gd name="T43" fmla="*/ 382 h 1509"/>
                  <a:gd name="T44" fmla="*/ 55 w 956"/>
                  <a:gd name="T45" fmla="*/ 431 h 1509"/>
                  <a:gd name="T46" fmla="*/ 15 w 956"/>
                  <a:gd name="T47" fmla="*/ 544 h 1509"/>
                  <a:gd name="T48" fmla="*/ 80 w 956"/>
                  <a:gd name="T49" fmla="*/ 605 h 1509"/>
                  <a:gd name="T50" fmla="*/ 158 w 956"/>
                  <a:gd name="T51" fmla="*/ 641 h 1509"/>
                  <a:gd name="T52" fmla="*/ 213 w 956"/>
                  <a:gd name="T53" fmla="*/ 669 h 1509"/>
                  <a:gd name="T54" fmla="*/ 146 w 956"/>
                  <a:gd name="T55" fmla="*/ 693 h 1509"/>
                  <a:gd name="T56" fmla="*/ 93 w 956"/>
                  <a:gd name="T57" fmla="*/ 748 h 1509"/>
                  <a:gd name="T58" fmla="*/ 125 w 956"/>
                  <a:gd name="T59" fmla="*/ 829 h 1509"/>
                  <a:gd name="T60" fmla="*/ 158 w 956"/>
                  <a:gd name="T61" fmla="*/ 902 h 1509"/>
                  <a:gd name="T62" fmla="*/ 198 w 956"/>
                  <a:gd name="T63" fmla="*/ 975 h 1509"/>
                  <a:gd name="T64" fmla="*/ 162 w 956"/>
                  <a:gd name="T65" fmla="*/ 1046 h 1509"/>
                  <a:gd name="T66" fmla="*/ 125 w 956"/>
                  <a:gd name="T67" fmla="*/ 1091 h 1509"/>
                  <a:gd name="T68" fmla="*/ 182 w 956"/>
                  <a:gd name="T69" fmla="*/ 1170 h 1509"/>
                  <a:gd name="T70" fmla="*/ 137 w 956"/>
                  <a:gd name="T71" fmla="*/ 1225 h 1509"/>
                  <a:gd name="T72" fmla="*/ 81 w 956"/>
                  <a:gd name="T73" fmla="*/ 1255 h 1509"/>
                  <a:gd name="T74" fmla="*/ 85 w 956"/>
                  <a:gd name="T75" fmla="*/ 1306 h 1509"/>
                  <a:gd name="T76" fmla="*/ 152 w 956"/>
                  <a:gd name="T77" fmla="*/ 1384 h 1509"/>
                  <a:gd name="T78" fmla="*/ 197 w 956"/>
                  <a:gd name="T79" fmla="*/ 1405 h 1509"/>
                  <a:gd name="T80" fmla="*/ 241 w 956"/>
                  <a:gd name="T81" fmla="*/ 1436 h 1509"/>
                  <a:gd name="T82" fmla="*/ 264 w 956"/>
                  <a:gd name="T83" fmla="*/ 1509 h 1509"/>
                  <a:gd name="T84" fmla="*/ 369 w 956"/>
                  <a:gd name="T85" fmla="*/ 1457 h 1509"/>
                  <a:gd name="T86" fmla="*/ 416 w 956"/>
                  <a:gd name="T87" fmla="*/ 1403 h 1509"/>
                  <a:gd name="T88" fmla="*/ 487 w 956"/>
                  <a:gd name="T89" fmla="*/ 1446 h 1509"/>
                  <a:gd name="T90" fmla="*/ 652 w 956"/>
                  <a:gd name="T91" fmla="*/ 1490 h 1509"/>
                  <a:gd name="T92" fmla="*/ 834 w 956"/>
                  <a:gd name="T93" fmla="*/ 1270 h 1509"/>
                  <a:gd name="T94" fmla="*/ 852 w 956"/>
                  <a:gd name="T95" fmla="*/ 1193 h 1509"/>
                  <a:gd name="T96" fmla="*/ 907 w 956"/>
                  <a:gd name="T97" fmla="*/ 1060 h 1509"/>
                  <a:gd name="T98" fmla="*/ 816 w 956"/>
                  <a:gd name="T99" fmla="*/ 994 h 1509"/>
                  <a:gd name="T100" fmla="*/ 862 w 956"/>
                  <a:gd name="T101" fmla="*/ 930 h 1509"/>
                  <a:gd name="T102" fmla="*/ 933 w 956"/>
                  <a:gd name="T103" fmla="*/ 796 h 1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56" h="1509">
                    <a:moveTo>
                      <a:pt x="956" y="760"/>
                    </a:moveTo>
                    <a:lnTo>
                      <a:pt x="954" y="744"/>
                    </a:lnTo>
                    <a:lnTo>
                      <a:pt x="897" y="682"/>
                    </a:lnTo>
                    <a:lnTo>
                      <a:pt x="816" y="630"/>
                    </a:lnTo>
                    <a:lnTo>
                      <a:pt x="801" y="640"/>
                    </a:lnTo>
                    <a:lnTo>
                      <a:pt x="775" y="642"/>
                    </a:lnTo>
                    <a:lnTo>
                      <a:pt x="773" y="617"/>
                    </a:lnTo>
                    <a:lnTo>
                      <a:pt x="755" y="610"/>
                    </a:lnTo>
                    <a:lnTo>
                      <a:pt x="753" y="585"/>
                    </a:lnTo>
                    <a:lnTo>
                      <a:pt x="726" y="563"/>
                    </a:lnTo>
                    <a:lnTo>
                      <a:pt x="739" y="528"/>
                    </a:lnTo>
                    <a:lnTo>
                      <a:pt x="712" y="504"/>
                    </a:lnTo>
                    <a:lnTo>
                      <a:pt x="718" y="479"/>
                    </a:lnTo>
                    <a:lnTo>
                      <a:pt x="708" y="463"/>
                    </a:lnTo>
                    <a:lnTo>
                      <a:pt x="665" y="458"/>
                    </a:lnTo>
                    <a:lnTo>
                      <a:pt x="655" y="434"/>
                    </a:lnTo>
                    <a:lnTo>
                      <a:pt x="559" y="409"/>
                    </a:lnTo>
                    <a:lnTo>
                      <a:pt x="547" y="367"/>
                    </a:lnTo>
                    <a:lnTo>
                      <a:pt x="526" y="403"/>
                    </a:lnTo>
                    <a:lnTo>
                      <a:pt x="501" y="414"/>
                    </a:lnTo>
                    <a:lnTo>
                      <a:pt x="491" y="407"/>
                    </a:lnTo>
                    <a:lnTo>
                      <a:pt x="479" y="366"/>
                    </a:lnTo>
                    <a:lnTo>
                      <a:pt x="505" y="363"/>
                    </a:lnTo>
                    <a:lnTo>
                      <a:pt x="521" y="353"/>
                    </a:lnTo>
                    <a:lnTo>
                      <a:pt x="507" y="304"/>
                    </a:lnTo>
                    <a:lnTo>
                      <a:pt x="531" y="285"/>
                    </a:lnTo>
                    <a:lnTo>
                      <a:pt x="551" y="224"/>
                    </a:lnTo>
                    <a:lnTo>
                      <a:pt x="539" y="191"/>
                    </a:lnTo>
                    <a:lnTo>
                      <a:pt x="457" y="123"/>
                    </a:lnTo>
                    <a:lnTo>
                      <a:pt x="425" y="50"/>
                    </a:lnTo>
                    <a:lnTo>
                      <a:pt x="408" y="44"/>
                    </a:lnTo>
                    <a:lnTo>
                      <a:pt x="368" y="71"/>
                    </a:lnTo>
                    <a:lnTo>
                      <a:pt x="308" y="69"/>
                    </a:lnTo>
                    <a:lnTo>
                      <a:pt x="243" y="0"/>
                    </a:lnTo>
                    <a:lnTo>
                      <a:pt x="237" y="25"/>
                    </a:lnTo>
                    <a:lnTo>
                      <a:pt x="221" y="36"/>
                    </a:lnTo>
                    <a:lnTo>
                      <a:pt x="213" y="129"/>
                    </a:lnTo>
                    <a:lnTo>
                      <a:pt x="182" y="156"/>
                    </a:lnTo>
                    <a:lnTo>
                      <a:pt x="193" y="182"/>
                    </a:lnTo>
                    <a:lnTo>
                      <a:pt x="172" y="233"/>
                    </a:lnTo>
                    <a:lnTo>
                      <a:pt x="149" y="261"/>
                    </a:lnTo>
                    <a:lnTo>
                      <a:pt x="121" y="324"/>
                    </a:lnTo>
                    <a:lnTo>
                      <a:pt x="72" y="336"/>
                    </a:lnTo>
                    <a:lnTo>
                      <a:pt x="34" y="382"/>
                    </a:lnTo>
                    <a:lnTo>
                      <a:pt x="19" y="409"/>
                    </a:lnTo>
                    <a:lnTo>
                      <a:pt x="55" y="431"/>
                    </a:lnTo>
                    <a:lnTo>
                      <a:pt x="0" y="478"/>
                    </a:lnTo>
                    <a:lnTo>
                      <a:pt x="15" y="544"/>
                    </a:lnTo>
                    <a:lnTo>
                      <a:pt x="48" y="541"/>
                    </a:lnTo>
                    <a:lnTo>
                      <a:pt x="80" y="605"/>
                    </a:lnTo>
                    <a:lnTo>
                      <a:pt x="138" y="609"/>
                    </a:lnTo>
                    <a:lnTo>
                      <a:pt x="158" y="641"/>
                    </a:lnTo>
                    <a:lnTo>
                      <a:pt x="202" y="653"/>
                    </a:lnTo>
                    <a:lnTo>
                      <a:pt x="213" y="669"/>
                    </a:lnTo>
                    <a:lnTo>
                      <a:pt x="197" y="687"/>
                    </a:lnTo>
                    <a:lnTo>
                      <a:pt x="146" y="693"/>
                    </a:lnTo>
                    <a:lnTo>
                      <a:pt x="91" y="723"/>
                    </a:lnTo>
                    <a:lnTo>
                      <a:pt x="93" y="748"/>
                    </a:lnTo>
                    <a:lnTo>
                      <a:pt x="138" y="778"/>
                    </a:lnTo>
                    <a:lnTo>
                      <a:pt x="125" y="829"/>
                    </a:lnTo>
                    <a:lnTo>
                      <a:pt x="153" y="852"/>
                    </a:lnTo>
                    <a:lnTo>
                      <a:pt x="158" y="902"/>
                    </a:lnTo>
                    <a:lnTo>
                      <a:pt x="177" y="926"/>
                    </a:lnTo>
                    <a:lnTo>
                      <a:pt x="198" y="975"/>
                    </a:lnTo>
                    <a:lnTo>
                      <a:pt x="168" y="1011"/>
                    </a:lnTo>
                    <a:lnTo>
                      <a:pt x="162" y="1046"/>
                    </a:lnTo>
                    <a:lnTo>
                      <a:pt x="130" y="1066"/>
                    </a:lnTo>
                    <a:lnTo>
                      <a:pt x="125" y="1091"/>
                    </a:lnTo>
                    <a:lnTo>
                      <a:pt x="129" y="1141"/>
                    </a:lnTo>
                    <a:lnTo>
                      <a:pt x="182" y="1170"/>
                    </a:lnTo>
                    <a:lnTo>
                      <a:pt x="186" y="1204"/>
                    </a:lnTo>
                    <a:lnTo>
                      <a:pt x="137" y="1225"/>
                    </a:lnTo>
                    <a:lnTo>
                      <a:pt x="96" y="1229"/>
                    </a:lnTo>
                    <a:lnTo>
                      <a:pt x="81" y="1255"/>
                    </a:lnTo>
                    <a:lnTo>
                      <a:pt x="91" y="1271"/>
                    </a:lnTo>
                    <a:lnTo>
                      <a:pt x="85" y="1306"/>
                    </a:lnTo>
                    <a:lnTo>
                      <a:pt x="140" y="1343"/>
                    </a:lnTo>
                    <a:lnTo>
                      <a:pt x="152" y="1384"/>
                    </a:lnTo>
                    <a:lnTo>
                      <a:pt x="182" y="1432"/>
                    </a:lnTo>
                    <a:lnTo>
                      <a:pt x="197" y="1405"/>
                    </a:lnTo>
                    <a:lnTo>
                      <a:pt x="215" y="1429"/>
                    </a:lnTo>
                    <a:lnTo>
                      <a:pt x="241" y="1436"/>
                    </a:lnTo>
                    <a:lnTo>
                      <a:pt x="238" y="1486"/>
                    </a:lnTo>
                    <a:lnTo>
                      <a:pt x="264" y="1509"/>
                    </a:lnTo>
                    <a:lnTo>
                      <a:pt x="315" y="1496"/>
                    </a:lnTo>
                    <a:lnTo>
                      <a:pt x="369" y="1457"/>
                    </a:lnTo>
                    <a:lnTo>
                      <a:pt x="392" y="1421"/>
                    </a:lnTo>
                    <a:lnTo>
                      <a:pt x="416" y="1403"/>
                    </a:lnTo>
                    <a:lnTo>
                      <a:pt x="434" y="1417"/>
                    </a:lnTo>
                    <a:lnTo>
                      <a:pt x="487" y="1446"/>
                    </a:lnTo>
                    <a:lnTo>
                      <a:pt x="509" y="1504"/>
                    </a:lnTo>
                    <a:lnTo>
                      <a:pt x="652" y="1490"/>
                    </a:lnTo>
                    <a:lnTo>
                      <a:pt x="692" y="1461"/>
                    </a:lnTo>
                    <a:lnTo>
                      <a:pt x="834" y="1270"/>
                    </a:lnTo>
                    <a:lnTo>
                      <a:pt x="856" y="1234"/>
                    </a:lnTo>
                    <a:lnTo>
                      <a:pt x="852" y="1193"/>
                    </a:lnTo>
                    <a:lnTo>
                      <a:pt x="919" y="1093"/>
                    </a:lnTo>
                    <a:lnTo>
                      <a:pt x="907" y="1060"/>
                    </a:lnTo>
                    <a:lnTo>
                      <a:pt x="891" y="1063"/>
                    </a:lnTo>
                    <a:lnTo>
                      <a:pt x="816" y="994"/>
                    </a:lnTo>
                    <a:lnTo>
                      <a:pt x="823" y="967"/>
                    </a:lnTo>
                    <a:lnTo>
                      <a:pt x="862" y="930"/>
                    </a:lnTo>
                    <a:lnTo>
                      <a:pt x="831" y="873"/>
                    </a:lnTo>
                    <a:lnTo>
                      <a:pt x="933" y="796"/>
                    </a:lnTo>
                    <a:lnTo>
                      <a:pt x="956" y="7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41">
                <a:extLst>
                  <a:ext uri="{FF2B5EF4-FFF2-40B4-BE49-F238E27FC236}">
                    <a16:creationId xmlns:a16="http://schemas.microsoft.com/office/drawing/2014/main" id="{73B09E35-93B6-E534-B2D9-18C954D76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837"/>
                <a:ext cx="315" cy="284"/>
              </a:xfrm>
              <a:custGeom>
                <a:avLst/>
                <a:gdLst>
                  <a:gd name="T0" fmla="*/ 996 w 1258"/>
                  <a:gd name="T1" fmla="*/ 29 h 1134"/>
                  <a:gd name="T2" fmla="*/ 691 w 1258"/>
                  <a:gd name="T3" fmla="*/ 6 h 1134"/>
                  <a:gd name="T4" fmla="*/ 513 w 1258"/>
                  <a:gd name="T5" fmla="*/ 90 h 1134"/>
                  <a:gd name="T6" fmla="*/ 420 w 1258"/>
                  <a:gd name="T7" fmla="*/ 183 h 1134"/>
                  <a:gd name="T8" fmla="*/ 413 w 1258"/>
                  <a:gd name="T9" fmla="*/ 201 h 1134"/>
                  <a:gd name="T10" fmla="*/ 425 w 1258"/>
                  <a:gd name="T11" fmla="*/ 243 h 1134"/>
                  <a:gd name="T12" fmla="*/ 448 w 1258"/>
                  <a:gd name="T13" fmla="*/ 308 h 1134"/>
                  <a:gd name="T14" fmla="*/ 485 w 1258"/>
                  <a:gd name="T15" fmla="*/ 346 h 1134"/>
                  <a:gd name="T16" fmla="*/ 381 w 1258"/>
                  <a:gd name="T17" fmla="*/ 415 h 1134"/>
                  <a:gd name="T18" fmla="*/ 328 w 1258"/>
                  <a:gd name="T19" fmla="*/ 479 h 1134"/>
                  <a:gd name="T20" fmla="*/ 229 w 1258"/>
                  <a:gd name="T21" fmla="*/ 488 h 1134"/>
                  <a:gd name="T22" fmla="*/ 145 w 1258"/>
                  <a:gd name="T23" fmla="*/ 496 h 1134"/>
                  <a:gd name="T24" fmla="*/ 88 w 1258"/>
                  <a:gd name="T25" fmla="*/ 519 h 1134"/>
                  <a:gd name="T26" fmla="*/ 50 w 1258"/>
                  <a:gd name="T27" fmla="*/ 564 h 1134"/>
                  <a:gd name="T28" fmla="*/ 15 w 1258"/>
                  <a:gd name="T29" fmla="*/ 550 h 1134"/>
                  <a:gd name="T30" fmla="*/ 0 w 1258"/>
                  <a:gd name="T31" fmla="*/ 670 h 1134"/>
                  <a:gd name="T32" fmla="*/ 31 w 1258"/>
                  <a:gd name="T33" fmla="*/ 735 h 1134"/>
                  <a:gd name="T34" fmla="*/ 63 w 1258"/>
                  <a:gd name="T35" fmla="*/ 799 h 1134"/>
                  <a:gd name="T36" fmla="*/ 111 w 1258"/>
                  <a:gd name="T37" fmla="*/ 947 h 1134"/>
                  <a:gd name="T38" fmla="*/ 172 w 1258"/>
                  <a:gd name="T39" fmla="*/ 967 h 1134"/>
                  <a:gd name="T40" fmla="*/ 190 w 1258"/>
                  <a:gd name="T41" fmla="*/ 990 h 1134"/>
                  <a:gd name="T42" fmla="*/ 213 w 1258"/>
                  <a:gd name="T43" fmla="*/ 1047 h 1134"/>
                  <a:gd name="T44" fmla="*/ 273 w 1258"/>
                  <a:gd name="T45" fmla="*/ 1049 h 1134"/>
                  <a:gd name="T46" fmla="*/ 320 w 1258"/>
                  <a:gd name="T47" fmla="*/ 1028 h 1134"/>
                  <a:gd name="T48" fmla="*/ 372 w 1258"/>
                  <a:gd name="T49" fmla="*/ 1032 h 1134"/>
                  <a:gd name="T50" fmla="*/ 413 w 1258"/>
                  <a:gd name="T51" fmla="*/ 1121 h 1134"/>
                  <a:gd name="T52" fmla="*/ 457 w 1258"/>
                  <a:gd name="T53" fmla="*/ 1134 h 1134"/>
                  <a:gd name="T54" fmla="*/ 568 w 1258"/>
                  <a:gd name="T55" fmla="*/ 1056 h 1134"/>
                  <a:gd name="T56" fmla="*/ 588 w 1258"/>
                  <a:gd name="T57" fmla="*/ 1004 h 1134"/>
                  <a:gd name="T58" fmla="*/ 684 w 1258"/>
                  <a:gd name="T59" fmla="*/ 842 h 1134"/>
                  <a:gd name="T60" fmla="*/ 766 w 1258"/>
                  <a:gd name="T61" fmla="*/ 819 h 1134"/>
                  <a:gd name="T62" fmla="*/ 778 w 1258"/>
                  <a:gd name="T63" fmla="*/ 860 h 1134"/>
                  <a:gd name="T64" fmla="*/ 775 w 1258"/>
                  <a:gd name="T65" fmla="*/ 919 h 1134"/>
                  <a:gd name="T66" fmla="*/ 879 w 1258"/>
                  <a:gd name="T67" fmla="*/ 951 h 1134"/>
                  <a:gd name="T68" fmla="*/ 923 w 1258"/>
                  <a:gd name="T69" fmla="*/ 1049 h 1134"/>
                  <a:gd name="T70" fmla="*/ 976 w 1258"/>
                  <a:gd name="T71" fmla="*/ 994 h 1134"/>
                  <a:gd name="T72" fmla="*/ 1030 w 1258"/>
                  <a:gd name="T73" fmla="*/ 938 h 1134"/>
                  <a:gd name="T74" fmla="*/ 1043 w 1258"/>
                  <a:gd name="T75" fmla="*/ 894 h 1134"/>
                  <a:gd name="T76" fmla="*/ 1086 w 1258"/>
                  <a:gd name="T77" fmla="*/ 898 h 1134"/>
                  <a:gd name="T78" fmla="*/ 1134 w 1258"/>
                  <a:gd name="T79" fmla="*/ 877 h 1134"/>
                  <a:gd name="T80" fmla="*/ 1215 w 1258"/>
                  <a:gd name="T81" fmla="*/ 828 h 1134"/>
                  <a:gd name="T82" fmla="*/ 1258 w 1258"/>
                  <a:gd name="T83" fmla="*/ 756 h 1134"/>
                  <a:gd name="T84" fmla="*/ 1227 w 1258"/>
                  <a:gd name="T85" fmla="*/ 691 h 1134"/>
                  <a:gd name="T86" fmla="*/ 1196 w 1258"/>
                  <a:gd name="T87" fmla="*/ 635 h 1134"/>
                  <a:gd name="T88" fmla="*/ 1099 w 1258"/>
                  <a:gd name="T89" fmla="*/ 585 h 1134"/>
                  <a:gd name="T90" fmla="*/ 1079 w 1258"/>
                  <a:gd name="T91" fmla="*/ 561 h 1134"/>
                  <a:gd name="T92" fmla="*/ 1083 w 1258"/>
                  <a:gd name="T93" fmla="*/ 511 h 1134"/>
                  <a:gd name="T94" fmla="*/ 1012 w 1258"/>
                  <a:gd name="T95" fmla="*/ 467 h 1134"/>
                  <a:gd name="T96" fmla="*/ 990 w 1258"/>
                  <a:gd name="T97" fmla="*/ 418 h 1134"/>
                  <a:gd name="T98" fmla="*/ 1001 w 1258"/>
                  <a:gd name="T99" fmla="*/ 349 h 1134"/>
                  <a:gd name="T100" fmla="*/ 1051 w 1258"/>
                  <a:gd name="T101" fmla="*/ 252 h 1134"/>
                  <a:gd name="T102" fmla="*/ 967 w 1258"/>
                  <a:gd name="T103" fmla="*/ 167 h 1134"/>
                  <a:gd name="T104" fmla="*/ 978 w 1258"/>
                  <a:gd name="T105" fmla="*/ 106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58" h="1134">
                    <a:moveTo>
                      <a:pt x="978" y="106"/>
                    </a:moveTo>
                    <a:lnTo>
                      <a:pt x="996" y="29"/>
                    </a:lnTo>
                    <a:lnTo>
                      <a:pt x="850" y="0"/>
                    </a:lnTo>
                    <a:lnTo>
                      <a:pt x="691" y="6"/>
                    </a:lnTo>
                    <a:lnTo>
                      <a:pt x="603" y="65"/>
                    </a:lnTo>
                    <a:lnTo>
                      <a:pt x="513" y="90"/>
                    </a:lnTo>
                    <a:lnTo>
                      <a:pt x="434" y="156"/>
                    </a:lnTo>
                    <a:lnTo>
                      <a:pt x="420" y="183"/>
                    </a:lnTo>
                    <a:lnTo>
                      <a:pt x="420" y="192"/>
                    </a:lnTo>
                    <a:lnTo>
                      <a:pt x="413" y="201"/>
                    </a:lnTo>
                    <a:lnTo>
                      <a:pt x="399" y="228"/>
                    </a:lnTo>
                    <a:lnTo>
                      <a:pt x="425" y="243"/>
                    </a:lnTo>
                    <a:lnTo>
                      <a:pt x="420" y="276"/>
                    </a:lnTo>
                    <a:lnTo>
                      <a:pt x="448" y="308"/>
                    </a:lnTo>
                    <a:lnTo>
                      <a:pt x="490" y="312"/>
                    </a:lnTo>
                    <a:lnTo>
                      <a:pt x="485" y="346"/>
                    </a:lnTo>
                    <a:lnTo>
                      <a:pt x="413" y="387"/>
                    </a:lnTo>
                    <a:lnTo>
                      <a:pt x="381" y="415"/>
                    </a:lnTo>
                    <a:lnTo>
                      <a:pt x="368" y="450"/>
                    </a:lnTo>
                    <a:lnTo>
                      <a:pt x="328" y="479"/>
                    </a:lnTo>
                    <a:lnTo>
                      <a:pt x="251" y="469"/>
                    </a:lnTo>
                    <a:lnTo>
                      <a:pt x="229" y="488"/>
                    </a:lnTo>
                    <a:lnTo>
                      <a:pt x="186" y="484"/>
                    </a:lnTo>
                    <a:lnTo>
                      <a:pt x="145" y="496"/>
                    </a:lnTo>
                    <a:lnTo>
                      <a:pt x="111" y="499"/>
                    </a:lnTo>
                    <a:lnTo>
                      <a:pt x="88" y="519"/>
                    </a:lnTo>
                    <a:lnTo>
                      <a:pt x="75" y="570"/>
                    </a:lnTo>
                    <a:lnTo>
                      <a:pt x="50" y="564"/>
                    </a:lnTo>
                    <a:lnTo>
                      <a:pt x="22" y="541"/>
                    </a:lnTo>
                    <a:lnTo>
                      <a:pt x="15" y="550"/>
                    </a:lnTo>
                    <a:lnTo>
                      <a:pt x="2" y="594"/>
                    </a:lnTo>
                    <a:lnTo>
                      <a:pt x="0" y="670"/>
                    </a:lnTo>
                    <a:lnTo>
                      <a:pt x="4" y="712"/>
                    </a:lnTo>
                    <a:lnTo>
                      <a:pt x="31" y="735"/>
                    </a:lnTo>
                    <a:lnTo>
                      <a:pt x="28" y="785"/>
                    </a:lnTo>
                    <a:lnTo>
                      <a:pt x="63" y="799"/>
                    </a:lnTo>
                    <a:lnTo>
                      <a:pt x="84" y="933"/>
                    </a:lnTo>
                    <a:lnTo>
                      <a:pt x="111" y="947"/>
                    </a:lnTo>
                    <a:lnTo>
                      <a:pt x="121" y="971"/>
                    </a:lnTo>
                    <a:lnTo>
                      <a:pt x="172" y="967"/>
                    </a:lnTo>
                    <a:lnTo>
                      <a:pt x="173" y="983"/>
                    </a:lnTo>
                    <a:lnTo>
                      <a:pt x="190" y="990"/>
                    </a:lnTo>
                    <a:lnTo>
                      <a:pt x="185" y="1024"/>
                    </a:lnTo>
                    <a:lnTo>
                      <a:pt x="213" y="1047"/>
                    </a:lnTo>
                    <a:lnTo>
                      <a:pt x="257" y="1060"/>
                    </a:lnTo>
                    <a:lnTo>
                      <a:pt x="273" y="1049"/>
                    </a:lnTo>
                    <a:lnTo>
                      <a:pt x="315" y="1063"/>
                    </a:lnTo>
                    <a:lnTo>
                      <a:pt x="320" y="1028"/>
                    </a:lnTo>
                    <a:lnTo>
                      <a:pt x="339" y="1044"/>
                    </a:lnTo>
                    <a:lnTo>
                      <a:pt x="372" y="1032"/>
                    </a:lnTo>
                    <a:lnTo>
                      <a:pt x="409" y="1071"/>
                    </a:lnTo>
                    <a:lnTo>
                      <a:pt x="413" y="1121"/>
                    </a:lnTo>
                    <a:lnTo>
                      <a:pt x="437" y="1103"/>
                    </a:lnTo>
                    <a:lnTo>
                      <a:pt x="457" y="1134"/>
                    </a:lnTo>
                    <a:lnTo>
                      <a:pt x="549" y="1117"/>
                    </a:lnTo>
                    <a:lnTo>
                      <a:pt x="568" y="1056"/>
                    </a:lnTo>
                    <a:lnTo>
                      <a:pt x="591" y="1030"/>
                    </a:lnTo>
                    <a:lnTo>
                      <a:pt x="588" y="1004"/>
                    </a:lnTo>
                    <a:lnTo>
                      <a:pt x="635" y="958"/>
                    </a:lnTo>
                    <a:lnTo>
                      <a:pt x="684" y="842"/>
                    </a:lnTo>
                    <a:lnTo>
                      <a:pt x="722" y="805"/>
                    </a:lnTo>
                    <a:lnTo>
                      <a:pt x="766" y="819"/>
                    </a:lnTo>
                    <a:lnTo>
                      <a:pt x="785" y="842"/>
                    </a:lnTo>
                    <a:lnTo>
                      <a:pt x="778" y="860"/>
                    </a:lnTo>
                    <a:lnTo>
                      <a:pt x="754" y="870"/>
                    </a:lnTo>
                    <a:lnTo>
                      <a:pt x="775" y="919"/>
                    </a:lnTo>
                    <a:lnTo>
                      <a:pt x="813" y="958"/>
                    </a:lnTo>
                    <a:lnTo>
                      <a:pt x="879" y="951"/>
                    </a:lnTo>
                    <a:lnTo>
                      <a:pt x="908" y="991"/>
                    </a:lnTo>
                    <a:lnTo>
                      <a:pt x="923" y="1049"/>
                    </a:lnTo>
                    <a:lnTo>
                      <a:pt x="940" y="1056"/>
                    </a:lnTo>
                    <a:lnTo>
                      <a:pt x="976" y="994"/>
                    </a:lnTo>
                    <a:lnTo>
                      <a:pt x="1025" y="971"/>
                    </a:lnTo>
                    <a:lnTo>
                      <a:pt x="1030" y="938"/>
                    </a:lnTo>
                    <a:lnTo>
                      <a:pt x="1028" y="913"/>
                    </a:lnTo>
                    <a:lnTo>
                      <a:pt x="1043" y="894"/>
                    </a:lnTo>
                    <a:lnTo>
                      <a:pt x="1067" y="884"/>
                    </a:lnTo>
                    <a:lnTo>
                      <a:pt x="1086" y="898"/>
                    </a:lnTo>
                    <a:lnTo>
                      <a:pt x="1101" y="872"/>
                    </a:lnTo>
                    <a:lnTo>
                      <a:pt x="1134" y="877"/>
                    </a:lnTo>
                    <a:lnTo>
                      <a:pt x="1159" y="866"/>
                    </a:lnTo>
                    <a:lnTo>
                      <a:pt x="1215" y="828"/>
                    </a:lnTo>
                    <a:lnTo>
                      <a:pt x="1235" y="775"/>
                    </a:lnTo>
                    <a:lnTo>
                      <a:pt x="1258" y="756"/>
                    </a:lnTo>
                    <a:lnTo>
                      <a:pt x="1245" y="706"/>
                    </a:lnTo>
                    <a:lnTo>
                      <a:pt x="1227" y="691"/>
                    </a:lnTo>
                    <a:lnTo>
                      <a:pt x="1233" y="665"/>
                    </a:lnTo>
                    <a:lnTo>
                      <a:pt x="1196" y="635"/>
                    </a:lnTo>
                    <a:lnTo>
                      <a:pt x="1138" y="556"/>
                    </a:lnTo>
                    <a:lnTo>
                      <a:pt x="1099" y="585"/>
                    </a:lnTo>
                    <a:lnTo>
                      <a:pt x="1081" y="578"/>
                    </a:lnTo>
                    <a:lnTo>
                      <a:pt x="1079" y="561"/>
                    </a:lnTo>
                    <a:lnTo>
                      <a:pt x="1094" y="535"/>
                    </a:lnTo>
                    <a:lnTo>
                      <a:pt x="1083" y="511"/>
                    </a:lnTo>
                    <a:lnTo>
                      <a:pt x="1097" y="467"/>
                    </a:lnTo>
                    <a:lnTo>
                      <a:pt x="1012" y="467"/>
                    </a:lnTo>
                    <a:lnTo>
                      <a:pt x="993" y="443"/>
                    </a:lnTo>
                    <a:lnTo>
                      <a:pt x="990" y="418"/>
                    </a:lnTo>
                    <a:lnTo>
                      <a:pt x="1005" y="391"/>
                    </a:lnTo>
                    <a:lnTo>
                      <a:pt x="1001" y="349"/>
                    </a:lnTo>
                    <a:lnTo>
                      <a:pt x="1045" y="277"/>
                    </a:lnTo>
                    <a:lnTo>
                      <a:pt x="1051" y="252"/>
                    </a:lnTo>
                    <a:lnTo>
                      <a:pt x="1049" y="235"/>
                    </a:lnTo>
                    <a:lnTo>
                      <a:pt x="967" y="167"/>
                    </a:lnTo>
                    <a:lnTo>
                      <a:pt x="956" y="142"/>
                    </a:lnTo>
                    <a:lnTo>
                      <a:pt x="978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42">
                <a:extLst>
                  <a:ext uri="{FF2B5EF4-FFF2-40B4-BE49-F238E27FC236}">
                    <a16:creationId xmlns:a16="http://schemas.microsoft.com/office/drawing/2014/main" id="{204A4B27-B313-948E-516B-6DF6BBA5E54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7" y="1830"/>
                <a:ext cx="357" cy="322"/>
              </a:xfrm>
              <a:custGeom>
                <a:avLst/>
                <a:gdLst>
                  <a:gd name="T0" fmla="*/ 1319 w 1428"/>
                  <a:gd name="T1" fmla="*/ 110 h 1287"/>
                  <a:gd name="T2" fmla="*/ 1137 w 1428"/>
                  <a:gd name="T3" fmla="*/ 330 h 1287"/>
                  <a:gd name="T4" fmla="*/ 972 w 1428"/>
                  <a:gd name="T5" fmla="*/ 286 h 1287"/>
                  <a:gd name="T6" fmla="*/ 901 w 1428"/>
                  <a:gd name="T7" fmla="*/ 243 h 1287"/>
                  <a:gd name="T8" fmla="*/ 854 w 1428"/>
                  <a:gd name="T9" fmla="*/ 297 h 1287"/>
                  <a:gd name="T10" fmla="*/ 749 w 1428"/>
                  <a:gd name="T11" fmla="*/ 349 h 1287"/>
                  <a:gd name="T12" fmla="*/ 726 w 1428"/>
                  <a:gd name="T13" fmla="*/ 276 h 1287"/>
                  <a:gd name="T14" fmla="*/ 682 w 1428"/>
                  <a:gd name="T15" fmla="*/ 245 h 1287"/>
                  <a:gd name="T16" fmla="*/ 637 w 1428"/>
                  <a:gd name="T17" fmla="*/ 224 h 1287"/>
                  <a:gd name="T18" fmla="*/ 570 w 1428"/>
                  <a:gd name="T19" fmla="*/ 146 h 1287"/>
                  <a:gd name="T20" fmla="*/ 566 w 1428"/>
                  <a:gd name="T21" fmla="*/ 95 h 1287"/>
                  <a:gd name="T22" fmla="*/ 488 w 1428"/>
                  <a:gd name="T23" fmla="*/ 78 h 1287"/>
                  <a:gd name="T24" fmla="*/ 448 w 1428"/>
                  <a:gd name="T25" fmla="*/ 14 h 1287"/>
                  <a:gd name="T26" fmla="*/ 414 w 1428"/>
                  <a:gd name="T27" fmla="*/ 9 h 1287"/>
                  <a:gd name="T28" fmla="*/ 366 w 1428"/>
                  <a:gd name="T29" fmla="*/ 30 h 1287"/>
                  <a:gd name="T30" fmla="*/ 316 w 1428"/>
                  <a:gd name="T31" fmla="*/ 44 h 1287"/>
                  <a:gd name="T32" fmla="*/ 253 w 1428"/>
                  <a:gd name="T33" fmla="*/ 6 h 1287"/>
                  <a:gd name="T34" fmla="*/ 204 w 1428"/>
                  <a:gd name="T35" fmla="*/ 20 h 1287"/>
                  <a:gd name="T36" fmla="*/ 144 w 1428"/>
                  <a:gd name="T37" fmla="*/ 110 h 1287"/>
                  <a:gd name="T38" fmla="*/ 114 w 1428"/>
                  <a:gd name="T39" fmla="*/ 231 h 1287"/>
                  <a:gd name="T40" fmla="*/ 46 w 1428"/>
                  <a:gd name="T41" fmla="*/ 499 h 1287"/>
                  <a:gd name="T42" fmla="*/ 16 w 1428"/>
                  <a:gd name="T43" fmla="*/ 620 h 1287"/>
                  <a:gd name="T44" fmla="*/ 5 w 1428"/>
                  <a:gd name="T45" fmla="*/ 689 h 1287"/>
                  <a:gd name="T46" fmla="*/ 0 w 1428"/>
                  <a:gd name="T47" fmla="*/ 824 h 1287"/>
                  <a:gd name="T48" fmla="*/ 45 w 1428"/>
                  <a:gd name="T49" fmla="*/ 845 h 1287"/>
                  <a:gd name="T50" fmla="*/ 83 w 1428"/>
                  <a:gd name="T51" fmla="*/ 901 h 1287"/>
                  <a:gd name="T52" fmla="*/ 142 w 1428"/>
                  <a:gd name="T53" fmla="*/ 896 h 1287"/>
                  <a:gd name="T54" fmla="*/ 179 w 1428"/>
                  <a:gd name="T55" fmla="*/ 934 h 1287"/>
                  <a:gd name="T56" fmla="*/ 200 w 1428"/>
                  <a:gd name="T57" fmla="*/ 983 h 1287"/>
                  <a:gd name="T58" fmla="*/ 381 w 1428"/>
                  <a:gd name="T59" fmla="*/ 1016 h 1287"/>
                  <a:gd name="T60" fmla="*/ 399 w 1428"/>
                  <a:gd name="T61" fmla="*/ 1023 h 1287"/>
                  <a:gd name="T62" fmla="*/ 480 w 1428"/>
                  <a:gd name="T63" fmla="*/ 1075 h 1287"/>
                  <a:gd name="T64" fmla="*/ 553 w 1428"/>
                  <a:gd name="T65" fmla="*/ 1043 h 1287"/>
                  <a:gd name="T66" fmla="*/ 625 w 1428"/>
                  <a:gd name="T67" fmla="*/ 910 h 1287"/>
                  <a:gd name="T68" fmla="*/ 715 w 1428"/>
                  <a:gd name="T69" fmla="*/ 978 h 1287"/>
                  <a:gd name="T70" fmla="*/ 711 w 1428"/>
                  <a:gd name="T71" fmla="*/ 1020 h 1287"/>
                  <a:gd name="T72" fmla="*/ 841 w 1428"/>
                  <a:gd name="T73" fmla="*/ 1152 h 1287"/>
                  <a:gd name="T74" fmla="*/ 881 w 1428"/>
                  <a:gd name="T75" fmla="*/ 1215 h 1287"/>
                  <a:gd name="T76" fmla="*/ 952 w 1428"/>
                  <a:gd name="T77" fmla="*/ 1259 h 1287"/>
                  <a:gd name="T78" fmla="*/ 982 w 1428"/>
                  <a:gd name="T79" fmla="*/ 1214 h 1287"/>
                  <a:gd name="T80" fmla="*/ 1002 w 1428"/>
                  <a:gd name="T81" fmla="*/ 1153 h 1287"/>
                  <a:gd name="T82" fmla="*/ 1067 w 1428"/>
                  <a:gd name="T83" fmla="*/ 1123 h 1287"/>
                  <a:gd name="T84" fmla="*/ 1110 w 1428"/>
                  <a:gd name="T85" fmla="*/ 865 h 1287"/>
                  <a:gd name="T86" fmla="*/ 1117 w 1428"/>
                  <a:gd name="T87" fmla="*/ 763 h 1287"/>
                  <a:gd name="T88" fmla="*/ 1086 w 1428"/>
                  <a:gd name="T89" fmla="*/ 698 h 1287"/>
                  <a:gd name="T90" fmla="*/ 1101 w 1428"/>
                  <a:gd name="T91" fmla="*/ 578 h 1287"/>
                  <a:gd name="T92" fmla="*/ 1136 w 1428"/>
                  <a:gd name="T93" fmla="*/ 592 h 1287"/>
                  <a:gd name="T94" fmla="*/ 1174 w 1428"/>
                  <a:gd name="T95" fmla="*/ 547 h 1287"/>
                  <a:gd name="T96" fmla="*/ 1231 w 1428"/>
                  <a:gd name="T97" fmla="*/ 524 h 1287"/>
                  <a:gd name="T98" fmla="*/ 1239 w 1428"/>
                  <a:gd name="T99" fmla="*/ 430 h 1287"/>
                  <a:gd name="T100" fmla="*/ 1301 w 1428"/>
                  <a:gd name="T101" fmla="*/ 374 h 1287"/>
                  <a:gd name="T102" fmla="*/ 1377 w 1428"/>
                  <a:gd name="T103" fmla="*/ 367 h 1287"/>
                  <a:gd name="T104" fmla="*/ 1370 w 1428"/>
                  <a:gd name="T105" fmla="*/ 300 h 1287"/>
                  <a:gd name="T106" fmla="*/ 1428 w 1428"/>
                  <a:gd name="T107" fmla="*/ 194 h 1287"/>
                  <a:gd name="T108" fmla="*/ 1355 w 1428"/>
                  <a:gd name="T109" fmla="*/ 125 h 1287"/>
                  <a:gd name="T110" fmla="*/ 868 w 1428"/>
                  <a:gd name="T111" fmla="*/ 1166 h 1287"/>
                  <a:gd name="T112" fmla="*/ 862 w 1428"/>
                  <a:gd name="T113" fmla="*/ 1192 h 1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28" h="1287">
                    <a:moveTo>
                      <a:pt x="1355" y="125"/>
                    </a:moveTo>
                    <a:lnTo>
                      <a:pt x="1319" y="110"/>
                    </a:lnTo>
                    <a:lnTo>
                      <a:pt x="1177" y="301"/>
                    </a:lnTo>
                    <a:lnTo>
                      <a:pt x="1137" y="330"/>
                    </a:lnTo>
                    <a:lnTo>
                      <a:pt x="994" y="344"/>
                    </a:lnTo>
                    <a:lnTo>
                      <a:pt x="972" y="286"/>
                    </a:lnTo>
                    <a:lnTo>
                      <a:pt x="919" y="257"/>
                    </a:lnTo>
                    <a:lnTo>
                      <a:pt x="901" y="243"/>
                    </a:lnTo>
                    <a:lnTo>
                      <a:pt x="877" y="261"/>
                    </a:lnTo>
                    <a:lnTo>
                      <a:pt x="854" y="297"/>
                    </a:lnTo>
                    <a:lnTo>
                      <a:pt x="800" y="336"/>
                    </a:lnTo>
                    <a:lnTo>
                      <a:pt x="749" y="349"/>
                    </a:lnTo>
                    <a:lnTo>
                      <a:pt x="723" y="326"/>
                    </a:lnTo>
                    <a:lnTo>
                      <a:pt x="726" y="276"/>
                    </a:lnTo>
                    <a:lnTo>
                      <a:pt x="700" y="269"/>
                    </a:lnTo>
                    <a:lnTo>
                      <a:pt x="682" y="245"/>
                    </a:lnTo>
                    <a:lnTo>
                      <a:pt x="667" y="272"/>
                    </a:lnTo>
                    <a:lnTo>
                      <a:pt x="637" y="224"/>
                    </a:lnTo>
                    <a:lnTo>
                      <a:pt x="625" y="183"/>
                    </a:lnTo>
                    <a:lnTo>
                      <a:pt x="570" y="146"/>
                    </a:lnTo>
                    <a:lnTo>
                      <a:pt x="576" y="111"/>
                    </a:lnTo>
                    <a:lnTo>
                      <a:pt x="566" y="95"/>
                    </a:lnTo>
                    <a:lnTo>
                      <a:pt x="524" y="91"/>
                    </a:lnTo>
                    <a:lnTo>
                      <a:pt x="488" y="78"/>
                    </a:lnTo>
                    <a:lnTo>
                      <a:pt x="469" y="54"/>
                    </a:lnTo>
                    <a:lnTo>
                      <a:pt x="448" y="14"/>
                    </a:lnTo>
                    <a:lnTo>
                      <a:pt x="422" y="0"/>
                    </a:lnTo>
                    <a:lnTo>
                      <a:pt x="414" y="9"/>
                    </a:lnTo>
                    <a:lnTo>
                      <a:pt x="388" y="10"/>
                    </a:lnTo>
                    <a:lnTo>
                      <a:pt x="366" y="30"/>
                    </a:lnTo>
                    <a:lnTo>
                      <a:pt x="349" y="24"/>
                    </a:lnTo>
                    <a:lnTo>
                      <a:pt x="316" y="44"/>
                    </a:lnTo>
                    <a:lnTo>
                      <a:pt x="281" y="29"/>
                    </a:lnTo>
                    <a:lnTo>
                      <a:pt x="253" y="6"/>
                    </a:lnTo>
                    <a:lnTo>
                      <a:pt x="228" y="1"/>
                    </a:lnTo>
                    <a:lnTo>
                      <a:pt x="204" y="20"/>
                    </a:lnTo>
                    <a:lnTo>
                      <a:pt x="185" y="5"/>
                    </a:lnTo>
                    <a:lnTo>
                      <a:pt x="144" y="110"/>
                    </a:lnTo>
                    <a:lnTo>
                      <a:pt x="142" y="170"/>
                    </a:lnTo>
                    <a:lnTo>
                      <a:pt x="114" y="231"/>
                    </a:lnTo>
                    <a:lnTo>
                      <a:pt x="110" y="281"/>
                    </a:lnTo>
                    <a:lnTo>
                      <a:pt x="46" y="499"/>
                    </a:lnTo>
                    <a:lnTo>
                      <a:pt x="66" y="531"/>
                    </a:lnTo>
                    <a:lnTo>
                      <a:pt x="16" y="620"/>
                    </a:lnTo>
                    <a:lnTo>
                      <a:pt x="26" y="653"/>
                    </a:lnTo>
                    <a:lnTo>
                      <a:pt x="5" y="689"/>
                    </a:lnTo>
                    <a:lnTo>
                      <a:pt x="22" y="788"/>
                    </a:lnTo>
                    <a:lnTo>
                      <a:pt x="0" y="824"/>
                    </a:lnTo>
                    <a:lnTo>
                      <a:pt x="2" y="841"/>
                    </a:lnTo>
                    <a:lnTo>
                      <a:pt x="45" y="845"/>
                    </a:lnTo>
                    <a:lnTo>
                      <a:pt x="81" y="868"/>
                    </a:lnTo>
                    <a:lnTo>
                      <a:pt x="83" y="901"/>
                    </a:lnTo>
                    <a:lnTo>
                      <a:pt x="115" y="881"/>
                    </a:lnTo>
                    <a:lnTo>
                      <a:pt x="142" y="896"/>
                    </a:lnTo>
                    <a:lnTo>
                      <a:pt x="162" y="927"/>
                    </a:lnTo>
                    <a:lnTo>
                      <a:pt x="179" y="934"/>
                    </a:lnTo>
                    <a:lnTo>
                      <a:pt x="181" y="959"/>
                    </a:lnTo>
                    <a:lnTo>
                      <a:pt x="200" y="983"/>
                    </a:lnTo>
                    <a:lnTo>
                      <a:pt x="205" y="1034"/>
                    </a:lnTo>
                    <a:lnTo>
                      <a:pt x="381" y="1016"/>
                    </a:lnTo>
                    <a:lnTo>
                      <a:pt x="391" y="1032"/>
                    </a:lnTo>
                    <a:lnTo>
                      <a:pt x="399" y="1023"/>
                    </a:lnTo>
                    <a:lnTo>
                      <a:pt x="432" y="1028"/>
                    </a:lnTo>
                    <a:lnTo>
                      <a:pt x="480" y="1075"/>
                    </a:lnTo>
                    <a:lnTo>
                      <a:pt x="513" y="1072"/>
                    </a:lnTo>
                    <a:lnTo>
                      <a:pt x="553" y="1043"/>
                    </a:lnTo>
                    <a:lnTo>
                      <a:pt x="595" y="954"/>
                    </a:lnTo>
                    <a:lnTo>
                      <a:pt x="625" y="910"/>
                    </a:lnTo>
                    <a:lnTo>
                      <a:pt x="642" y="908"/>
                    </a:lnTo>
                    <a:lnTo>
                      <a:pt x="715" y="978"/>
                    </a:lnTo>
                    <a:lnTo>
                      <a:pt x="710" y="1003"/>
                    </a:lnTo>
                    <a:lnTo>
                      <a:pt x="711" y="1020"/>
                    </a:lnTo>
                    <a:lnTo>
                      <a:pt x="814" y="1137"/>
                    </a:lnTo>
                    <a:lnTo>
                      <a:pt x="841" y="1152"/>
                    </a:lnTo>
                    <a:lnTo>
                      <a:pt x="846" y="1202"/>
                    </a:lnTo>
                    <a:lnTo>
                      <a:pt x="881" y="1215"/>
                    </a:lnTo>
                    <a:lnTo>
                      <a:pt x="922" y="1287"/>
                    </a:lnTo>
                    <a:lnTo>
                      <a:pt x="952" y="1259"/>
                    </a:lnTo>
                    <a:lnTo>
                      <a:pt x="986" y="1247"/>
                    </a:lnTo>
                    <a:lnTo>
                      <a:pt x="982" y="1214"/>
                    </a:lnTo>
                    <a:lnTo>
                      <a:pt x="1006" y="1186"/>
                    </a:lnTo>
                    <a:lnTo>
                      <a:pt x="1002" y="1153"/>
                    </a:lnTo>
                    <a:lnTo>
                      <a:pt x="1044" y="1149"/>
                    </a:lnTo>
                    <a:lnTo>
                      <a:pt x="1067" y="1123"/>
                    </a:lnTo>
                    <a:lnTo>
                      <a:pt x="1080" y="986"/>
                    </a:lnTo>
                    <a:lnTo>
                      <a:pt x="1110" y="865"/>
                    </a:lnTo>
                    <a:lnTo>
                      <a:pt x="1114" y="813"/>
                    </a:lnTo>
                    <a:lnTo>
                      <a:pt x="1117" y="763"/>
                    </a:lnTo>
                    <a:lnTo>
                      <a:pt x="1090" y="740"/>
                    </a:lnTo>
                    <a:lnTo>
                      <a:pt x="1086" y="698"/>
                    </a:lnTo>
                    <a:lnTo>
                      <a:pt x="1088" y="622"/>
                    </a:lnTo>
                    <a:lnTo>
                      <a:pt x="1101" y="578"/>
                    </a:lnTo>
                    <a:lnTo>
                      <a:pt x="1108" y="569"/>
                    </a:lnTo>
                    <a:lnTo>
                      <a:pt x="1136" y="592"/>
                    </a:lnTo>
                    <a:lnTo>
                      <a:pt x="1161" y="598"/>
                    </a:lnTo>
                    <a:lnTo>
                      <a:pt x="1174" y="547"/>
                    </a:lnTo>
                    <a:lnTo>
                      <a:pt x="1197" y="527"/>
                    </a:lnTo>
                    <a:lnTo>
                      <a:pt x="1231" y="524"/>
                    </a:lnTo>
                    <a:lnTo>
                      <a:pt x="1258" y="454"/>
                    </a:lnTo>
                    <a:lnTo>
                      <a:pt x="1239" y="430"/>
                    </a:lnTo>
                    <a:lnTo>
                      <a:pt x="1244" y="405"/>
                    </a:lnTo>
                    <a:lnTo>
                      <a:pt x="1301" y="374"/>
                    </a:lnTo>
                    <a:lnTo>
                      <a:pt x="1359" y="359"/>
                    </a:lnTo>
                    <a:lnTo>
                      <a:pt x="1377" y="367"/>
                    </a:lnTo>
                    <a:lnTo>
                      <a:pt x="1392" y="349"/>
                    </a:lnTo>
                    <a:lnTo>
                      <a:pt x="1370" y="300"/>
                    </a:lnTo>
                    <a:lnTo>
                      <a:pt x="1390" y="248"/>
                    </a:lnTo>
                    <a:lnTo>
                      <a:pt x="1428" y="194"/>
                    </a:lnTo>
                    <a:lnTo>
                      <a:pt x="1426" y="176"/>
                    </a:lnTo>
                    <a:lnTo>
                      <a:pt x="1355" y="125"/>
                    </a:lnTo>
                    <a:close/>
                    <a:moveTo>
                      <a:pt x="852" y="1168"/>
                    </a:moveTo>
                    <a:lnTo>
                      <a:pt x="868" y="1166"/>
                    </a:lnTo>
                    <a:lnTo>
                      <a:pt x="869" y="1182"/>
                    </a:lnTo>
                    <a:lnTo>
                      <a:pt x="862" y="1192"/>
                    </a:lnTo>
                    <a:lnTo>
                      <a:pt x="852" y="1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43">
                <a:extLst>
                  <a:ext uri="{FF2B5EF4-FFF2-40B4-BE49-F238E27FC236}">
                    <a16:creationId xmlns:a16="http://schemas.microsoft.com/office/drawing/2014/main" id="{F58B793F-02C0-B50F-0888-8DD6EAB72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2122"/>
                <a:ext cx="4" cy="6"/>
              </a:xfrm>
              <a:custGeom>
                <a:avLst/>
                <a:gdLst>
                  <a:gd name="T0" fmla="*/ 16 w 17"/>
                  <a:gd name="T1" fmla="*/ 0 h 26"/>
                  <a:gd name="T2" fmla="*/ 0 w 17"/>
                  <a:gd name="T3" fmla="*/ 2 h 26"/>
                  <a:gd name="T4" fmla="*/ 10 w 17"/>
                  <a:gd name="T5" fmla="*/ 26 h 26"/>
                  <a:gd name="T6" fmla="*/ 17 w 17"/>
                  <a:gd name="T7" fmla="*/ 16 h 26"/>
                  <a:gd name="T8" fmla="*/ 16 w 17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6">
                    <a:moveTo>
                      <a:pt x="16" y="0"/>
                    </a:moveTo>
                    <a:lnTo>
                      <a:pt x="0" y="2"/>
                    </a:lnTo>
                    <a:lnTo>
                      <a:pt x="10" y="26"/>
                    </a:lnTo>
                    <a:lnTo>
                      <a:pt x="17" y="16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44">
                <a:extLst>
                  <a:ext uri="{FF2B5EF4-FFF2-40B4-BE49-F238E27FC236}">
                    <a16:creationId xmlns:a16="http://schemas.microsoft.com/office/drawing/2014/main" id="{A4A1744B-7015-A627-14BA-998F52110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034"/>
                <a:ext cx="402" cy="313"/>
              </a:xfrm>
              <a:custGeom>
                <a:avLst/>
                <a:gdLst>
                  <a:gd name="T0" fmla="*/ 479 w 1608"/>
                  <a:gd name="T1" fmla="*/ 278 h 1255"/>
                  <a:gd name="T2" fmla="*/ 377 w 1608"/>
                  <a:gd name="T3" fmla="*/ 262 h 1255"/>
                  <a:gd name="T4" fmla="*/ 337 w 1608"/>
                  <a:gd name="T5" fmla="*/ 198 h 1255"/>
                  <a:gd name="T6" fmla="*/ 275 w 1608"/>
                  <a:gd name="T7" fmla="*/ 162 h 1255"/>
                  <a:gd name="T8" fmla="*/ 192 w 1608"/>
                  <a:gd name="T9" fmla="*/ 0 h 1255"/>
                  <a:gd name="T10" fmla="*/ 145 w 1608"/>
                  <a:gd name="T11" fmla="*/ 310 h 1255"/>
                  <a:gd name="T12" fmla="*/ 84 w 1608"/>
                  <a:gd name="T13" fmla="*/ 373 h 1255"/>
                  <a:gd name="T14" fmla="*/ 30 w 1608"/>
                  <a:gd name="T15" fmla="*/ 446 h 1255"/>
                  <a:gd name="T16" fmla="*/ 49 w 1608"/>
                  <a:gd name="T17" fmla="*/ 554 h 1255"/>
                  <a:gd name="T18" fmla="*/ 119 w 1608"/>
                  <a:gd name="T19" fmla="*/ 675 h 1255"/>
                  <a:gd name="T20" fmla="*/ 183 w 1608"/>
                  <a:gd name="T21" fmla="*/ 720 h 1255"/>
                  <a:gd name="T22" fmla="*/ 296 w 1608"/>
                  <a:gd name="T23" fmla="*/ 752 h 1255"/>
                  <a:gd name="T24" fmla="*/ 361 w 1608"/>
                  <a:gd name="T25" fmla="*/ 644 h 1255"/>
                  <a:gd name="T26" fmla="*/ 435 w 1608"/>
                  <a:gd name="T27" fmla="*/ 713 h 1255"/>
                  <a:gd name="T28" fmla="*/ 588 w 1608"/>
                  <a:gd name="T29" fmla="*/ 809 h 1255"/>
                  <a:gd name="T30" fmla="*/ 586 w 1608"/>
                  <a:gd name="T31" fmla="*/ 884 h 1255"/>
                  <a:gd name="T32" fmla="*/ 544 w 1608"/>
                  <a:gd name="T33" fmla="*/ 973 h 1255"/>
                  <a:gd name="T34" fmla="*/ 567 w 1608"/>
                  <a:gd name="T35" fmla="*/ 1123 h 1255"/>
                  <a:gd name="T36" fmla="*/ 644 w 1608"/>
                  <a:gd name="T37" fmla="*/ 1132 h 1255"/>
                  <a:gd name="T38" fmla="*/ 679 w 1608"/>
                  <a:gd name="T39" fmla="*/ 1155 h 1255"/>
                  <a:gd name="T40" fmla="*/ 792 w 1608"/>
                  <a:gd name="T41" fmla="*/ 1195 h 1255"/>
                  <a:gd name="T42" fmla="*/ 916 w 1608"/>
                  <a:gd name="T43" fmla="*/ 1243 h 1255"/>
                  <a:gd name="T44" fmla="*/ 978 w 1608"/>
                  <a:gd name="T45" fmla="*/ 1186 h 1255"/>
                  <a:gd name="T46" fmla="*/ 1060 w 1608"/>
                  <a:gd name="T47" fmla="*/ 1162 h 1255"/>
                  <a:gd name="T48" fmla="*/ 1182 w 1608"/>
                  <a:gd name="T49" fmla="*/ 1117 h 1255"/>
                  <a:gd name="T50" fmla="*/ 1326 w 1608"/>
                  <a:gd name="T51" fmla="*/ 1111 h 1255"/>
                  <a:gd name="T52" fmla="*/ 1408 w 1608"/>
                  <a:gd name="T53" fmla="*/ 1002 h 1255"/>
                  <a:gd name="T54" fmla="*/ 1563 w 1608"/>
                  <a:gd name="T55" fmla="*/ 937 h 1255"/>
                  <a:gd name="T56" fmla="*/ 1590 w 1608"/>
                  <a:gd name="T57" fmla="*/ 774 h 1255"/>
                  <a:gd name="T58" fmla="*/ 1518 w 1608"/>
                  <a:gd name="T59" fmla="*/ 637 h 1255"/>
                  <a:gd name="T60" fmla="*/ 1472 w 1608"/>
                  <a:gd name="T61" fmla="*/ 591 h 1255"/>
                  <a:gd name="T62" fmla="*/ 1401 w 1608"/>
                  <a:gd name="T63" fmla="*/ 471 h 1255"/>
                  <a:gd name="T64" fmla="*/ 1365 w 1608"/>
                  <a:gd name="T65" fmla="*/ 364 h 1255"/>
                  <a:gd name="T66" fmla="*/ 1243 w 1608"/>
                  <a:gd name="T67" fmla="*/ 316 h 1255"/>
                  <a:gd name="T68" fmla="*/ 1140 w 1608"/>
                  <a:gd name="T69" fmla="*/ 209 h 1255"/>
                  <a:gd name="T70" fmla="*/ 1072 w 1608"/>
                  <a:gd name="T71" fmla="*/ 206 h 1255"/>
                  <a:gd name="T72" fmla="*/ 939 w 1608"/>
                  <a:gd name="T73" fmla="*/ 134 h 1255"/>
                  <a:gd name="T74" fmla="*/ 949 w 1608"/>
                  <a:gd name="T75" fmla="*/ 57 h 1255"/>
                  <a:gd name="T76" fmla="*/ 848 w 1608"/>
                  <a:gd name="T77" fmla="*/ 57 h 1255"/>
                  <a:gd name="T78" fmla="*/ 755 w 1608"/>
                  <a:gd name="T79" fmla="*/ 245 h 1255"/>
                  <a:gd name="T80" fmla="*/ 621 w 1608"/>
                  <a:gd name="T81" fmla="*/ 349 h 1255"/>
                  <a:gd name="T82" fmla="*/ 573 w 1608"/>
                  <a:gd name="T83" fmla="*/ 286 h 1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08" h="1255">
                    <a:moveTo>
                      <a:pt x="503" y="259"/>
                    </a:moveTo>
                    <a:lnTo>
                      <a:pt x="484" y="243"/>
                    </a:lnTo>
                    <a:lnTo>
                      <a:pt x="479" y="278"/>
                    </a:lnTo>
                    <a:lnTo>
                      <a:pt x="437" y="264"/>
                    </a:lnTo>
                    <a:lnTo>
                      <a:pt x="421" y="275"/>
                    </a:lnTo>
                    <a:lnTo>
                      <a:pt x="377" y="262"/>
                    </a:lnTo>
                    <a:lnTo>
                      <a:pt x="349" y="239"/>
                    </a:lnTo>
                    <a:lnTo>
                      <a:pt x="354" y="205"/>
                    </a:lnTo>
                    <a:lnTo>
                      <a:pt x="337" y="198"/>
                    </a:lnTo>
                    <a:lnTo>
                      <a:pt x="336" y="182"/>
                    </a:lnTo>
                    <a:lnTo>
                      <a:pt x="285" y="186"/>
                    </a:lnTo>
                    <a:lnTo>
                      <a:pt x="275" y="162"/>
                    </a:lnTo>
                    <a:lnTo>
                      <a:pt x="248" y="148"/>
                    </a:lnTo>
                    <a:lnTo>
                      <a:pt x="227" y="14"/>
                    </a:lnTo>
                    <a:lnTo>
                      <a:pt x="192" y="0"/>
                    </a:lnTo>
                    <a:lnTo>
                      <a:pt x="188" y="52"/>
                    </a:lnTo>
                    <a:lnTo>
                      <a:pt x="158" y="173"/>
                    </a:lnTo>
                    <a:lnTo>
                      <a:pt x="145" y="310"/>
                    </a:lnTo>
                    <a:lnTo>
                      <a:pt x="122" y="336"/>
                    </a:lnTo>
                    <a:lnTo>
                      <a:pt x="80" y="340"/>
                    </a:lnTo>
                    <a:lnTo>
                      <a:pt x="84" y="373"/>
                    </a:lnTo>
                    <a:lnTo>
                      <a:pt x="60" y="401"/>
                    </a:lnTo>
                    <a:lnTo>
                      <a:pt x="64" y="434"/>
                    </a:lnTo>
                    <a:lnTo>
                      <a:pt x="30" y="446"/>
                    </a:lnTo>
                    <a:lnTo>
                      <a:pt x="0" y="474"/>
                    </a:lnTo>
                    <a:lnTo>
                      <a:pt x="1" y="499"/>
                    </a:lnTo>
                    <a:lnTo>
                      <a:pt x="49" y="554"/>
                    </a:lnTo>
                    <a:lnTo>
                      <a:pt x="61" y="587"/>
                    </a:lnTo>
                    <a:lnTo>
                      <a:pt x="80" y="611"/>
                    </a:lnTo>
                    <a:lnTo>
                      <a:pt x="119" y="675"/>
                    </a:lnTo>
                    <a:lnTo>
                      <a:pt x="122" y="708"/>
                    </a:lnTo>
                    <a:lnTo>
                      <a:pt x="133" y="724"/>
                    </a:lnTo>
                    <a:lnTo>
                      <a:pt x="183" y="720"/>
                    </a:lnTo>
                    <a:lnTo>
                      <a:pt x="306" y="783"/>
                    </a:lnTo>
                    <a:lnTo>
                      <a:pt x="313" y="766"/>
                    </a:lnTo>
                    <a:lnTo>
                      <a:pt x="296" y="752"/>
                    </a:lnTo>
                    <a:lnTo>
                      <a:pt x="316" y="698"/>
                    </a:lnTo>
                    <a:lnTo>
                      <a:pt x="313" y="665"/>
                    </a:lnTo>
                    <a:lnTo>
                      <a:pt x="361" y="644"/>
                    </a:lnTo>
                    <a:lnTo>
                      <a:pt x="397" y="665"/>
                    </a:lnTo>
                    <a:lnTo>
                      <a:pt x="409" y="698"/>
                    </a:lnTo>
                    <a:lnTo>
                      <a:pt x="435" y="713"/>
                    </a:lnTo>
                    <a:lnTo>
                      <a:pt x="529" y="721"/>
                    </a:lnTo>
                    <a:lnTo>
                      <a:pt x="577" y="785"/>
                    </a:lnTo>
                    <a:lnTo>
                      <a:pt x="588" y="809"/>
                    </a:lnTo>
                    <a:lnTo>
                      <a:pt x="581" y="826"/>
                    </a:lnTo>
                    <a:lnTo>
                      <a:pt x="600" y="842"/>
                    </a:lnTo>
                    <a:lnTo>
                      <a:pt x="586" y="884"/>
                    </a:lnTo>
                    <a:lnTo>
                      <a:pt x="571" y="895"/>
                    </a:lnTo>
                    <a:lnTo>
                      <a:pt x="540" y="931"/>
                    </a:lnTo>
                    <a:lnTo>
                      <a:pt x="544" y="973"/>
                    </a:lnTo>
                    <a:lnTo>
                      <a:pt x="539" y="1008"/>
                    </a:lnTo>
                    <a:lnTo>
                      <a:pt x="577" y="1063"/>
                    </a:lnTo>
                    <a:lnTo>
                      <a:pt x="567" y="1123"/>
                    </a:lnTo>
                    <a:lnTo>
                      <a:pt x="575" y="1122"/>
                    </a:lnTo>
                    <a:lnTo>
                      <a:pt x="598" y="1111"/>
                    </a:lnTo>
                    <a:lnTo>
                      <a:pt x="644" y="1132"/>
                    </a:lnTo>
                    <a:lnTo>
                      <a:pt x="677" y="1130"/>
                    </a:lnTo>
                    <a:lnTo>
                      <a:pt x="686" y="1138"/>
                    </a:lnTo>
                    <a:lnTo>
                      <a:pt x="679" y="1155"/>
                    </a:lnTo>
                    <a:lnTo>
                      <a:pt x="715" y="1176"/>
                    </a:lnTo>
                    <a:lnTo>
                      <a:pt x="764" y="1164"/>
                    </a:lnTo>
                    <a:lnTo>
                      <a:pt x="792" y="1195"/>
                    </a:lnTo>
                    <a:lnTo>
                      <a:pt x="796" y="1237"/>
                    </a:lnTo>
                    <a:lnTo>
                      <a:pt x="882" y="1255"/>
                    </a:lnTo>
                    <a:lnTo>
                      <a:pt x="916" y="1243"/>
                    </a:lnTo>
                    <a:lnTo>
                      <a:pt x="912" y="1200"/>
                    </a:lnTo>
                    <a:lnTo>
                      <a:pt x="934" y="1174"/>
                    </a:lnTo>
                    <a:lnTo>
                      <a:pt x="978" y="1186"/>
                    </a:lnTo>
                    <a:lnTo>
                      <a:pt x="1008" y="1150"/>
                    </a:lnTo>
                    <a:lnTo>
                      <a:pt x="1042" y="1155"/>
                    </a:lnTo>
                    <a:lnTo>
                      <a:pt x="1060" y="1162"/>
                    </a:lnTo>
                    <a:lnTo>
                      <a:pt x="1100" y="1140"/>
                    </a:lnTo>
                    <a:lnTo>
                      <a:pt x="1115" y="1123"/>
                    </a:lnTo>
                    <a:lnTo>
                      <a:pt x="1182" y="1117"/>
                    </a:lnTo>
                    <a:lnTo>
                      <a:pt x="1205" y="1089"/>
                    </a:lnTo>
                    <a:lnTo>
                      <a:pt x="1292" y="1123"/>
                    </a:lnTo>
                    <a:lnTo>
                      <a:pt x="1326" y="1111"/>
                    </a:lnTo>
                    <a:lnTo>
                      <a:pt x="1330" y="1069"/>
                    </a:lnTo>
                    <a:lnTo>
                      <a:pt x="1379" y="1055"/>
                    </a:lnTo>
                    <a:lnTo>
                      <a:pt x="1408" y="1002"/>
                    </a:lnTo>
                    <a:lnTo>
                      <a:pt x="1482" y="978"/>
                    </a:lnTo>
                    <a:lnTo>
                      <a:pt x="1509" y="993"/>
                    </a:lnTo>
                    <a:lnTo>
                      <a:pt x="1563" y="937"/>
                    </a:lnTo>
                    <a:lnTo>
                      <a:pt x="1567" y="895"/>
                    </a:lnTo>
                    <a:lnTo>
                      <a:pt x="1545" y="830"/>
                    </a:lnTo>
                    <a:lnTo>
                      <a:pt x="1590" y="774"/>
                    </a:lnTo>
                    <a:lnTo>
                      <a:pt x="1608" y="705"/>
                    </a:lnTo>
                    <a:lnTo>
                      <a:pt x="1538" y="669"/>
                    </a:lnTo>
                    <a:lnTo>
                      <a:pt x="1518" y="637"/>
                    </a:lnTo>
                    <a:lnTo>
                      <a:pt x="1525" y="620"/>
                    </a:lnTo>
                    <a:lnTo>
                      <a:pt x="1474" y="616"/>
                    </a:lnTo>
                    <a:lnTo>
                      <a:pt x="1472" y="591"/>
                    </a:lnTo>
                    <a:lnTo>
                      <a:pt x="1418" y="571"/>
                    </a:lnTo>
                    <a:lnTo>
                      <a:pt x="1407" y="530"/>
                    </a:lnTo>
                    <a:lnTo>
                      <a:pt x="1401" y="471"/>
                    </a:lnTo>
                    <a:lnTo>
                      <a:pt x="1381" y="448"/>
                    </a:lnTo>
                    <a:lnTo>
                      <a:pt x="1401" y="379"/>
                    </a:lnTo>
                    <a:lnTo>
                      <a:pt x="1365" y="364"/>
                    </a:lnTo>
                    <a:lnTo>
                      <a:pt x="1324" y="368"/>
                    </a:lnTo>
                    <a:lnTo>
                      <a:pt x="1295" y="329"/>
                    </a:lnTo>
                    <a:lnTo>
                      <a:pt x="1243" y="316"/>
                    </a:lnTo>
                    <a:lnTo>
                      <a:pt x="1204" y="262"/>
                    </a:lnTo>
                    <a:lnTo>
                      <a:pt x="1189" y="186"/>
                    </a:lnTo>
                    <a:lnTo>
                      <a:pt x="1140" y="209"/>
                    </a:lnTo>
                    <a:lnTo>
                      <a:pt x="1104" y="271"/>
                    </a:lnTo>
                    <a:lnTo>
                      <a:pt x="1087" y="264"/>
                    </a:lnTo>
                    <a:lnTo>
                      <a:pt x="1072" y="206"/>
                    </a:lnTo>
                    <a:lnTo>
                      <a:pt x="1043" y="166"/>
                    </a:lnTo>
                    <a:lnTo>
                      <a:pt x="977" y="173"/>
                    </a:lnTo>
                    <a:lnTo>
                      <a:pt x="939" y="134"/>
                    </a:lnTo>
                    <a:lnTo>
                      <a:pt x="918" y="85"/>
                    </a:lnTo>
                    <a:lnTo>
                      <a:pt x="942" y="75"/>
                    </a:lnTo>
                    <a:lnTo>
                      <a:pt x="949" y="57"/>
                    </a:lnTo>
                    <a:lnTo>
                      <a:pt x="930" y="34"/>
                    </a:lnTo>
                    <a:lnTo>
                      <a:pt x="886" y="20"/>
                    </a:lnTo>
                    <a:lnTo>
                      <a:pt x="848" y="57"/>
                    </a:lnTo>
                    <a:lnTo>
                      <a:pt x="799" y="173"/>
                    </a:lnTo>
                    <a:lnTo>
                      <a:pt x="752" y="219"/>
                    </a:lnTo>
                    <a:lnTo>
                      <a:pt x="755" y="245"/>
                    </a:lnTo>
                    <a:lnTo>
                      <a:pt x="732" y="271"/>
                    </a:lnTo>
                    <a:lnTo>
                      <a:pt x="713" y="332"/>
                    </a:lnTo>
                    <a:lnTo>
                      <a:pt x="621" y="349"/>
                    </a:lnTo>
                    <a:lnTo>
                      <a:pt x="601" y="318"/>
                    </a:lnTo>
                    <a:lnTo>
                      <a:pt x="577" y="336"/>
                    </a:lnTo>
                    <a:lnTo>
                      <a:pt x="573" y="286"/>
                    </a:lnTo>
                    <a:lnTo>
                      <a:pt x="536" y="247"/>
                    </a:lnTo>
                    <a:lnTo>
                      <a:pt x="503" y="2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45">
                <a:extLst>
                  <a:ext uri="{FF2B5EF4-FFF2-40B4-BE49-F238E27FC236}">
                    <a16:creationId xmlns:a16="http://schemas.microsoft.com/office/drawing/2014/main" id="{C5952A59-4374-9151-2E91-6104FD2C4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3" y="1602"/>
                <a:ext cx="458" cy="363"/>
              </a:xfrm>
              <a:custGeom>
                <a:avLst/>
                <a:gdLst>
                  <a:gd name="T0" fmla="*/ 1586 w 1833"/>
                  <a:gd name="T1" fmla="*/ 227 h 1454"/>
                  <a:gd name="T2" fmla="*/ 1411 w 1833"/>
                  <a:gd name="T3" fmla="*/ 245 h 1454"/>
                  <a:gd name="T4" fmla="*/ 1253 w 1833"/>
                  <a:gd name="T5" fmla="*/ 284 h 1454"/>
                  <a:gd name="T6" fmla="*/ 1098 w 1833"/>
                  <a:gd name="T7" fmla="*/ 332 h 1454"/>
                  <a:gd name="T8" fmla="*/ 1039 w 1833"/>
                  <a:gd name="T9" fmla="*/ 345 h 1454"/>
                  <a:gd name="T10" fmla="*/ 937 w 1833"/>
                  <a:gd name="T11" fmla="*/ 237 h 1454"/>
                  <a:gd name="T12" fmla="*/ 884 w 1833"/>
                  <a:gd name="T13" fmla="*/ 209 h 1454"/>
                  <a:gd name="T14" fmla="*/ 776 w 1833"/>
                  <a:gd name="T15" fmla="*/ 142 h 1454"/>
                  <a:gd name="T16" fmla="*/ 747 w 1833"/>
                  <a:gd name="T17" fmla="*/ 112 h 1454"/>
                  <a:gd name="T18" fmla="*/ 711 w 1833"/>
                  <a:gd name="T19" fmla="*/ 81 h 1454"/>
                  <a:gd name="T20" fmla="*/ 577 w 1833"/>
                  <a:gd name="T21" fmla="*/ 0 h 1454"/>
                  <a:gd name="T22" fmla="*/ 553 w 1833"/>
                  <a:gd name="T23" fmla="*/ 28 h 1454"/>
                  <a:gd name="T24" fmla="*/ 496 w 1833"/>
                  <a:gd name="T25" fmla="*/ 41 h 1454"/>
                  <a:gd name="T26" fmla="*/ 422 w 1833"/>
                  <a:gd name="T27" fmla="*/ 65 h 1454"/>
                  <a:gd name="T28" fmla="*/ 426 w 1833"/>
                  <a:gd name="T29" fmla="*/ 201 h 1454"/>
                  <a:gd name="T30" fmla="*/ 406 w 1833"/>
                  <a:gd name="T31" fmla="*/ 260 h 1454"/>
                  <a:gd name="T32" fmla="*/ 417 w 1833"/>
                  <a:gd name="T33" fmla="*/ 369 h 1454"/>
                  <a:gd name="T34" fmla="*/ 426 w 1833"/>
                  <a:gd name="T35" fmla="*/ 470 h 1454"/>
                  <a:gd name="T36" fmla="*/ 407 w 1833"/>
                  <a:gd name="T37" fmla="*/ 539 h 1454"/>
                  <a:gd name="T38" fmla="*/ 230 w 1833"/>
                  <a:gd name="T39" fmla="*/ 632 h 1454"/>
                  <a:gd name="T40" fmla="*/ 161 w 1833"/>
                  <a:gd name="T41" fmla="*/ 614 h 1454"/>
                  <a:gd name="T42" fmla="*/ 8 w 1833"/>
                  <a:gd name="T43" fmla="*/ 602 h 1454"/>
                  <a:gd name="T44" fmla="*/ 100 w 1833"/>
                  <a:gd name="T45" fmla="*/ 779 h 1454"/>
                  <a:gd name="T46" fmla="*/ 124 w 1833"/>
                  <a:gd name="T47" fmla="*/ 854 h 1454"/>
                  <a:gd name="T48" fmla="*/ 173 w 1833"/>
                  <a:gd name="T49" fmla="*/ 925 h 1454"/>
                  <a:gd name="T50" fmla="*/ 329 w 1833"/>
                  <a:gd name="T51" fmla="*/ 969 h 1454"/>
                  <a:gd name="T52" fmla="*/ 368 w 1833"/>
                  <a:gd name="T53" fmla="*/ 1110 h 1454"/>
                  <a:gd name="T54" fmla="*/ 321 w 1833"/>
                  <a:gd name="T55" fmla="*/ 1249 h 1454"/>
                  <a:gd name="T56" fmla="*/ 293 w 1833"/>
                  <a:gd name="T57" fmla="*/ 1320 h 1454"/>
                  <a:gd name="T58" fmla="*/ 360 w 1833"/>
                  <a:gd name="T59" fmla="*/ 1389 h 1454"/>
                  <a:gd name="T60" fmla="*/ 495 w 1833"/>
                  <a:gd name="T61" fmla="*/ 1393 h 1454"/>
                  <a:gd name="T62" fmla="*/ 580 w 1833"/>
                  <a:gd name="T63" fmla="*/ 1402 h 1454"/>
                  <a:gd name="T64" fmla="*/ 649 w 1833"/>
                  <a:gd name="T65" fmla="*/ 1412 h 1454"/>
                  <a:gd name="T66" fmla="*/ 669 w 1833"/>
                  <a:gd name="T67" fmla="*/ 1454 h 1454"/>
                  <a:gd name="T68" fmla="*/ 756 w 1833"/>
                  <a:gd name="T69" fmla="*/ 1386 h 1454"/>
                  <a:gd name="T70" fmla="*/ 802 w 1833"/>
                  <a:gd name="T71" fmla="*/ 1247 h 1454"/>
                  <a:gd name="T72" fmla="*/ 932 w 1833"/>
                  <a:gd name="T73" fmla="*/ 1277 h 1454"/>
                  <a:gd name="T74" fmla="*/ 1009 w 1833"/>
                  <a:gd name="T75" fmla="*/ 1286 h 1454"/>
                  <a:gd name="T76" fmla="*/ 1100 w 1833"/>
                  <a:gd name="T77" fmla="*/ 1269 h 1454"/>
                  <a:gd name="T78" fmla="*/ 1131 w 1833"/>
                  <a:gd name="T79" fmla="*/ 1334 h 1454"/>
                  <a:gd name="T80" fmla="*/ 1119 w 1833"/>
                  <a:gd name="T81" fmla="*/ 1386 h 1454"/>
                  <a:gd name="T82" fmla="*/ 1181 w 1833"/>
                  <a:gd name="T83" fmla="*/ 1414 h 1454"/>
                  <a:gd name="T84" fmla="*/ 1277 w 1833"/>
                  <a:gd name="T85" fmla="*/ 1085 h 1454"/>
                  <a:gd name="T86" fmla="*/ 1339 w 1833"/>
                  <a:gd name="T87" fmla="*/ 935 h 1454"/>
                  <a:gd name="T88" fmla="*/ 1416 w 1833"/>
                  <a:gd name="T89" fmla="*/ 944 h 1454"/>
                  <a:gd name="T90" fmla="*/ 1501 w 1833"/>
                  <a:gd name="T91" fmla="*/ 945 h 1454"/>
                  <a:gd name="T92" fmla="*/ 1557 w 1833"/>
                  <a:gd name="T93" fmla="*/ 915 h 1454"/>
                  <a:gd name="T94" fmla="*/ 1623 w 1833"/>
                  <a:gd name="T95" fmla="*/ 993 h 1454"/>
                  <a:gd name="T96" fmla="*/ 1716 w 1833"/>
                  <a:gd name="T97" fmla="*/ 984 h 1454"/>
                  <a:gd name="T98" fmla="*/ 1802 w 1833"/>
                  <a:gd name="T99" fmla="*/ 925 h 1454"/>
                  <a:gd name="T100" fmla="*/ 1750 w 1833"/>
                  <a:gd name="T101" fmla="*/ 821 h 1454"/>
                  <a:gd name="T102" fmla="*/ 1818 w 1833"/>
                  <a:gd name="T103" fmla="*/ 730 h 1454"/>
                  <a:gd name="T104" fmla="*/ 1773 w 1833"/>
                  <a:gd name="T105" fmla="*/ 607 h 1454"/>
                  <a:gd name="T106" fmla="*/ 1713 w 1833"/>
                  <a:gd name="T107" fmla="*/ 503 h 1454"/>
                  <a:gd name="T108" fmla="*/ 1817 w 1833"/>
                  <a:gd name="T109" fmla="*/ 442 h 1454"/>
                  <a:gd name="T110" fmla="*/ 1778 w 1833"/>
                  <a:gd name="T111" fmla="*/ 396 h 1454"/>
                  <a:gd name="T112" fmla="*/ 1668 w 1833"/>
                  <a:gd name="T113" fmla="*/ 296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833" h="1454">
                    <a:moveTo>
                      <a:pt x="1635" y="299"/>
                    </a:moveTo>
                    <a:lnTo>
                      <a:pt x="1620" y="233"/>
                    </a:lnTo>
                    <a:lnTo>
                      <a:pt x="1586" y="227"/>
                    </a:lnTo>
                    <a:lnTo>
                      <a:pt x="1530" y="258"/>
                    </a:lnTo>
                    <a:lnTo>
                      <a:pt x="1464" y="272"/>
                    </a:lnTo>
                    <a:lnTo>
                      <a:pt x="1411" y="245"/>
                    </a:lnTo>
                    <a:lnTo>
                      <a:pt x="1354" y="275"/>
                    </a:lnTo>
                    <a:lnTo>
                      <a:pt x="1269" y="266"/>
                    </a:lnTo>
                    <a:lnTo>
                      <a:pt x="1253" y="284"/>
                    </a:lnTo>
                    <a:lnTo>
                      <a:pt x="1164" y="318"/>
                    </a:lnTo>
                    <a:lnTo>
                      <a:pt x="1148" y="336"/>
                    </a:lnTo>
                    <a:lnTo>
                      <a:pt x="1098" y="332"/>
                    </a:lnTo>
                    <a:lnTo>
                      <a:pt x="1083" y="359"/>
                    </a:lnTo>
                    <a:lnTo>
                      <a:pt x="1058" y="361"/>
                    </a:lnTo>
                    <a:lnTo>
                      <a:pt x="1039" y="345"/>
                    </a:lnTo>
                    <a:lnTo>
                      <a:pt x="1046" y="320"/>
                    </a:lnTo>
                    <a:lnTo>
                      <a:pt x="966" y="286"/>
                    </a:lnTo>
                    <a:lnTo>
                      <a:pt x="937" y="237"/>
                    </a:lnTo>
                    <a:lnTo>
                      <a:pt x="918" y="230"/>
                    </a:lnTo>
                    <a:lnTo>
                      <a:pt x="924" y="197"/>
                    </a:lnTo>
                    <a:lnTo>
                      <a:pt x="884" y="209"/>
                    </a:lnTo>
                    <a:lnTo>
                      <a:pt x="855" y="177"/>
                    </a:lnTo>
                    <a:lnTo>
                      <a:pt x="795" y="166"/>
                    </a:lnTo>
                    <a:lnTo>
                      <a:pt x="776" y="142"/>
                    </a:lnTo>
                    <a:lnTo>
                      <a:pt x="782" y="116"/>
                    </a:lnTo>
                    <a:lnTo>
                      <a:pt x="772" y="109"/>
                    </a:lnTo>
                    <a:lnTo>
                      <a:pt x="747" y="112"/>
                    </a:lnTo>
                    <a:lnTo>
                      <a:pt x="723" y="130"/>
                    </a:lnTo>
                    <a:lnTo>
                      <a:pt x="715" y="122"/>
                    </a:lnTo>
                    <a:lnTo>
                      <a:pt x="711" y="81"/>
                    </a:lnTo>
                    <a:lnTo>
                      <a:pt x="633" y="63"/>
                    </a:lnTo>
                    <a:lnTo>
                      <a:pt x="604" y="23"/>
                    </a:lnTo>
                    <a:lnTo>
                      <a:pt x="577" y="0"/>
                    </a:lnTo>
                    <a:lnTo>
                      <a:pt x="569" y="10"/>
                    </a:lnTo>
                    <a:lnTo>
                      <a:pt x="552" y="11"/>
                    </a:lnTo>
                    <a:lnTo>
                      <a:pt x="553" y="28"/>
                    </a:lnTo>
                    <a:lnTo>
                      <a:pt x="540" y="55"/>
                    </a:lnTo>
                    <a:lnTo>
                      <a:pt x="515" y="57"/>
                    </a:lnTo>
                    <a:lnTo>
                      <a:pt x="496" y="41"/>
                    </a:lnTo>
                    <a:lnTo>
                      <a:pt x="488" y="51"/>
                    </a:lnTo>
                    <a:lnTo>
                      <a:pt x="438" y="56"/>
                    </a:lnTo>
                    <a:lnTo>
                      <a:pt x="422" y="65"/>
                    </a:lnTo>
                    <a:lnTo>
                      <a:pt x="410" y="109"/>
                    </a:lnTo>
                    <a:lnTo>
                      <a:pt x="438" y="149"/>
                    </a:lnTo>
                    <a:lnTo>
                      <a:pt x="426" y="201"/>
                    </a:lnTo>
                    <a:lnTo>
                      <a:pt x="373" y="255"/>
                    </a:lnTo>
                    <a:lnTo>
                      <a:pt x="382" y="272"/>
                    </a:lnTo>
                    <a:lnTo>
                      <a:pt x="406" y="260"/>
                    </a:lnTo>
                    <a:lnTo>
                      <a:pt x="426" y="294"/>
                    </a:lnTo>
                    <a:lnTo>
                      <a:pt x="414" y="336"/>
                    </a:lnTo>
                    <a:lnTo>
                      <a:pt x="417" y="369"/>
                    </a:lnTo>
                    <a:lnTo>
                      <a:pt x="443" y="384"/>
                    </a:lnTo>
                    <a:lnTo>
                      <a:pt x="473" y="424"/>
                    </a:lnTo>
                    <a:lnTo>
                      <a:pt x="426" y="470"/>
                    </a:lnTo>
                    <a:lnTo>
                      <a:pt x="438" y="503"/>
                    </a:lnTo>
                    <a:lnTo>
                      <a:pt x="433" y="546"/>
                    </a:lnTo>
                    <a:lnTo>
                      <a:pt x="407" y="539"/>
                    </a:lnTo>
                    <a:lnTo>
                      <a:pt x="350" y="562"/>
                    </a:lnTo>
                    <a:lnTo>
                      <a:pt x="304" y="608"/>
                    </a:lnTo>
                    <a:lnTo>
                      <a:pt x="230" y="632"/>
                    </a:lnTo>
                    <a:lnTo>
                      <a:pt x="207" y="660"/>
                    </a:lnTo>
                    <a:lnTo>
                      <a:pt x="174" y="663"/>
                    </a:lnTo>
                    <a:lnTo>
                      <a:pt x="161" y="614"/>
                    </a:lnTo>
                    <a:lnTo>
                      <a:pt x="117" y="592"/>
                    </a:lnTo>
                    <a:lnTo>
                      <a:pt x="43" y="616"/>
                    </a:lnTo>
                    <a:lnTo>
                      <a:pt x="8" y="602"/>
                    </a:lnTo>
                    <a:lnTo>
                      <a:pt x="0" y="611"/>
                    </a:lnTo>
                    <a:lnTo>
                      <a:pt x="21" y="652"/>
                    </a:lnTo>
                    <a:lnTo>
                      <a:pt x="100" y="779"/>
                    </a:lnTo>
                    <a:lnTo>
                      <a:pt x="93" y="797"/>
                    </a:lnTo>
                    <a:lnTo>
                      <a:pt x="112" y="813"/>
                    </a:lnTo>
                    <a:lnTo>
                      <a:pt x="124" y="854"/>
                    </a:lnTo>
                    <a:lnTo>
                      <a:pt x="118" y="879"/>
                    </a:lnTo>
                    <a:lnTo>
                      <a:pt x="127" y="895"/>
                    </a:lnTo>
                    <a:lnTo>
                      <a:pt x="173" y="925"/>
                    </a:lnTo>
                    <a:lnTo>
                      <a:pt x="215" y="921"/>
                    </a:lnTo>
                    <a:lnTo>
                      <a:pt x="262" y="976"/>
                    </a:lnTo>
                    <a:lnTo>
                      <a:pt x="329" y="969"/>
                    </a:lnTo>
                    <a:lnTo>
                      <a:pt x="384" y="1014"/>
                    </a:lnTo>
                    <a:lnTo>
                      <a:pt x="386" y="1040"/>
                    </a:lnTo>
                    <a:lnTo>
                      <a:pt x="368" y="1110"/>
                    </a:lnTo>
                    <a:lnTo>
                      <a:pt x="377" y="1209"/>
                    </a:lnTo>
                    <a:lnTo>
                      <a:pt x="344" y="1221"/>
                    </a:lnTo>
                    <a:lnTo>
                      <a:pt x="321" y="1249"/>
                    </a:lnTo>
                    <a:lnTo>
                      <a:pt x="288" y="1260"/>
                    </a:lnTo>
                    <a:lnTo>
                      <a:pt x="291" y="1285"/>
                    </a:lnTo>
                    <a:lnTo>
                      <a:pt x="293" y="1320"/>
                    </a:lnTo>
                    <a:lnTo>
                      <a:pt x="281" y="1371"/>
                    </a:lnTo>
                    <a:lnTo>
                      <a:pt x="308" y="1385"/>
                    </a:lnTo>
                    <a:lnTo>
                      <a:pt x="360" y="1389"/>
                    </a:lnTo>
                    <a:lnTo>
                      <a:pt x="381" y="1438"/>
                    </a:lnTo>
                    <a:lnTo>
                      <a:pt x="422" y="1434"/>
                    </a:lnTo>
                    <a:lnTo>
                      <a:pt x="495" y="1393"/>
                    </a:lnTo>
                    <a:lnTo>
                      <a:pt x="532" y="1423"/>
                    </a:lnTo>
                    <a:lnTo>
                      <a:pt x="565" y="1428"/>
                    </a:lnTo>
                    <a:lnTo>
                      <a:pt x="580" y="1402"/>
                    </a:lnTo>
                    <a:lnTo>
                      <a:pt x="597" y="1401"/>
                    </a:lnTo>
                    <a:lnTo>
                      <a:pt x="616" y="1415"/>
                    </a:lnTo>
                    <a:lnTo>
                      <a:pt x="649" y="1412"/>
                    </a:lnTo>
                    <a:lnTo>
                      <a:pt x="649" y="1420"/>
                    </a:lnTo>
                    <a:lnTo>
                      <a:pt x="644" y="1447"/>
                    </a:lnTo>
                    <a:lnTo>
                      <a:pt x="669" y="1454"/>
                    </a:lnTo>
                    <a:lnTo>
                      <a:pt x="725" y="1414"/>
                    </a:lnTo>
                    <a:lnTo>
                      <a:pt x="758" y="1411"/>
                    </a:lnTo>
                    <a:lnTo>
                      <a:pt x="756" y="1386"/>
                    </a:lnTo>
                    <a:lnTo>
                      <a:pt x="779" y="1358"/>
                    </a:lnTo>
                    <a:lnTo>
                      <a:pt x="783" y="1316"/>
                    </a:lnTo>
                    <a:lnTo>
                      <a:pt x="802" y="1247"/>
                    </a:lnTo>
                    <a:lnTo>
                      <a:pt x="853" y="1251"/>
                    </a:lnTo>
                    <a:lnTo>
                      <a:pt x="898" y="1288"/>
                    </a:lnTo>
                    <a:lnTo>
                      <a:pt x="932" y="1277"/>
                    </a:lnTo>
                    <a:lnTo>
                      <a:pt x="954" y="1249"/>
                    </a:lnTo>
                    <a:lnTo>
                      <a:pt x="974" y="1281"/>
                    </a:lnTo>
                    <a:lnTo>
                      <a:pt x="1009" y="1286"/>
                    </a:lnTo>
                    <a:lnTo>
                      <a:pt x="1029" y="1233"/>
                    </a:lnTo>
                    <a:lnTo>
                      <a:pt x="1079" y="1229"/>
                    </a:lnTo>
                    <a:lnTo>
                      <a:pt x="1100" y="1269"/>
                    </a:lnTo>
                    <a:lnTo>
                      <a:pt x="1075" y="1280"/>
                    </a:lnTo>
                    <a:lnTo>
                      <a:pt x="1078" y="1297"/>
                    </a:lnTo>
                    <a:lnTo>
                      <a:pt x="1131" y="1334"/>
                    </a:lnTo>
                    <a:lnTo>
                      <a:pt x="1115" y="1343"/>
                    </a:lnTo>
                    <a:lnTo>
                      <a:pt x="1125" y="1359"/>
                    </a:lnTo>
                    <a:lnTo>
                      <a:pt x="1119" y="1386"/>
                    </a:lnTo>
                    <a:lnTo>
                      <a:pt x="1121" y="1403"/>
                    </a:lnTo>
                    <a:lnTo>
                      <a:pt x="1148" y="1416"/>
                    </a:lnTo>
                    <a:lnTo>
                      <a:pt x="1181" y="1414"/>
                    </a:lnTo>
                    <a:lnTo>
                      <a:pt x="1245" y="1196"/>
                    </a:lnTo>
                    <a:lnTo>
                      <a:pt x="1249" y="1146"/>
                    </a:lnTo>
                    <a:lnTo>
                      <a:pt x="1277" y="1085"/>
                    </a:lnTo>
                    <a:lnTo>
                      <a:pt x="1279" y="1025"/>
                    </a:lnTo>
                    <a:lnTo>
                      <a:pt x="1320" y="920"/>
                    </a:lnTo>
                    <a:lnTo>
                      <a:pt x="1339" y="935"/>
                    </a:lnTo>
                    <a:lnTo>
                      <a:pt x="1363" y="916"/>
                    </a:lnTo>
                    <a:lnTo>
                      <a:pt x="1388" y="921"/>
                    </a:lnTo>
                    <a:lnTo>
                      <a:pt x="1416" y="944"/>
                    </a:lnTo>
                    <a:lnTo>
                      <a:pt x="1451" y="959"/>
                    </a:lnTo>
                    <a:lnTo>
                      <a:pt x="1484" y="939"/>
                    </a:lnTo>
                    <a:lnTo>
                      <a:pt x="1501" y="945"/>
                    </a:lnTo>
                    <a:lnTo>
                      <a:pt x="1523" y="925"/>
                    </a:lnTo>
                    <a:lnTo>
                      <a:pt x="1549" y="924"/>
                    </a:lnTo>
                    <a:lnTo>
                      <a:pt x="1557" y="915"/>
                    </a:lnTo>
                    <a:lnTo>
                      <a:pt x="1583" y="929"/>
                    </a:lnTo>
                    <a:lnTo>
                      <a:pt x="1604" y="969"/>
                    </a:lnTo>
                    <a:lnTo>
                      <a:pt x="1623" y="993"/>
                    </a:lnTo>
                    <a:lnTo>
                      <a:pt x="1659" y="1006"/>
                    </a:lnTo>
                    <a:lnTo>
                      <a:pt x="1701" y="1010"/>
                    </a:lnTo>
                    <a:lnTo>
                      <a:pt x="1716" y="984"/>
                    </a:lnTo>
                    <a:lnTo>
                      <a:pt x="1757" y="980"/>
                    </a:lnTo>
                    <a:lnTo>
                      <a:pt x="1806" y="959"/>
                    </a:lnTo>
                    <a:lnTo>
                      <a:pt x="1802" y="925"/>
                    </a:lnTo>
                    <a:lnTo>
                      <a:pt x="1749" y="896"/>
                    </a:lnTo>
                    <a:lnTo>
                      <a:pt x="1745" y="846"/>
                    </a:lnTo>
                    <a:lnTo>
                      <a:pt x="1750" y="821"/>
                    </a:lnTo>
                    <a:lnTo>
                      <a:pt x="1782" y="801"/>
                    </a:lnTo>
                    <a:lnTo>
                      <a:pt x="1788" y="766"/>
                    </a:lnTo>
                    <a:lnTo>
                      <a:pt x="1818" y="730"/>
                    </a:lnTo>
                    <a:lnTo>
                      <a:pt x="1797" y="681"/>
                    </a:lnTo>
                    <a:lnTo>
                      <a:pt x="1778" y="657"/>
                    </a:lnTo>
                    <a:lnTo>
                      <a:pt x="1773" y="607"/>
                    </a:lnTo>
                    <a:lnTo>
                      <a:pt x="1745" y="584"/>
                    </a:lnTo>
                    <a:lnTo>
                      <a:pt x="1758" y="533"/>
                    </a:lnTo>
                    <a:lnTo>
                      <a:pt x="1713" y="503"/>
                    </a:lnTo>
                    <a:lnTo>
                      <a:pt x="1711" y="478"/>
                    </a:lnTo>
                    <a:lnTo>
                      <a:pt x="1766" y="448"/>
                    </a:lnTo>
                    <a:lnTo>
                      <a:pt x="1817" y="442"/>
                    </a:lnTo>
                    <a:lnTo>
                      <a:pt x="1833" y="424"/>
                    </a:lnTo>
                    <a:lnTo>
                      <a:pt x="1822" y="408"/>
                    </a:lnTo>
                    <a:lnTo>
                      <a:pt x="1778" y="396"/>
                    </a:lnTo>
                    <a:lnTo>
                      <a:pt x="1758" y="364"/>
                    </a:lnTo>
                    <a:lnTo>
                      <a:pt x="1700" y="360"/>
                    </a:lnTo>
                    <a:lnTo>
                      <a:pt x="1668" y="296"/>
                    </a:lnTo>
                    <a:lnTo>
                      <a:pt x="1635" y="2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46">
                <a:extLst>
                  <a:ext uri="{FF2B5EF4-FFF2-40B4-BE49-F238E27FC236}">
                    <a16:creationId xmlns:a16="http://schemas.microsoft.com/office/drawing/2014/main" id="{51A53AEE-B125-3384-8043-FC16C95B11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1450"/>
                <a:ext cx="339" cy="335"/>
              </a:xfrm>
              <a:custGeom>
                <a:avLst/>
                <a:gdLst>
                  <a:gd name="T0" fmla="*/ 1236 w 1355"/>
                  <a:gd name="T1" fmla="*/ 348 h 1344"/>
                  <a:gd name="T2" fmla="*/ 1153 w 1355"/>
                  <a:gd name="T3" fmla="*/ 381 h 1344"/>
                  <a:gd name="T4" fmla="*/ 1108 w 1355"/>
                  <a:gd name="T5" fmla="*/ 351 h 1344"/>
                  <a:gd name="T6" fmla="*/ 1094 w 1355"/>
                  <a:gd name="T7" fmla="*/ 277 h 1344"/>
                  <a:gd name="T8" fmla="*/ 1001 w 1355"/>
                  <a:gd name="T9" fmla="*/ 277 h 1344"/>
                  <a:gd name="T10" fmla="*/ 995 w 1355"/>
                  <a:gd name="T11" fmla="*/ 218 h 1344"/>
                  <a:gd name="T12" fmla="*/ 941 w 1355"/>
                  <a:gd name="T13" fmla="*/ 274 h 1344"/>
                  <a:gd name="T14" fmla="*/ 864 w 1355"/>
                  <a:gd name="T15" fmla="*/ 257 h 1344"/>
                  <a:gd name="T16" fmla="*/ 754 w 1355"/>
                  <a:gd name="T17" fmla="*/ 173 h 1344"/>
                  <a:gd name="T18" fmla="*/ 707 w 1355"/>
                  <a:gd name="T19" fmla="*/ 119 h 1344"/>
                  <a:gd name="T20" fmla="*/ 641 w 1355"/>
                  <a:gd name="T21" fmla="*/ 40 h 1344"/>
                  <a:gd name="T22" fmla="*/ 538 w 1355"/>
                  <a:gd name="T23" fmla="*/ 109 h 1344"/>
                  <a:gd name="T24" fmla="*/ 429 w 1355"/>
                  <a:gd name="T25" fmla="*/ 119 h 1344"/>
                  <a:gd name="T26" fmla="*/ 350 w 1355"/>
                  <a:gd name="T27" fmla="*/ 92 h 1344"/>
                  <a:gd name="T28" fmla="*/ 271 w 1355"/>
                  <a:gd name="T29" fmla="*/ 58 h 1344"/>
                  <a:gd name="T30" fmla="*/ 248 w 1355"/>
                  <a:gd name="T31" fmla="*/ 0 h 1344"/>
                  <a:gd name="T32" fmla="*/ 124 w 1355"/>
                  <a:gd name="T33" fmla="*/ 20 h 1344"/>
                  <a:gd name="T34" fmla="*/ 65 w 1355"/>
                  <a:gd name="T35" fmla="*/ 26 h 1344"/>
                  <a:gd name="T36" fmla="*/ 1 w 1355"/>
                  <a:gd name="T37" fmla="*/ 66 h 1344"/>
                  <a:gd name="T38" fmla="*/ 74 w 1355"/>
                  <a:gd name="T39" fmla="*/ 212 h 1344"/>
                  <a:gd name="T40" fmla="*/ 21 w 1355"/>
                  <a:gd name="T41" fmla="*/ 368 h 1344"/>
                  <a:gd name="T42" fmla="*/ 128 w 1355"/>
                  <a:gd name="T43" fmla="*/ 518 h 1344"/>
                  <a:gd name="T44" fmla="*/ 166 w 1355"/>
                  <a:gd name="T45" fmla="*/ 744 h 1344"/>
                  <a:gd name="T46" fmla="*/ 222 w 1355"/>
                  <a:gd name="T47" fmla="*/ 806 h 1344"/>
                  <a:gd name="T48" fmla="*/ 224 w 1355"/>
                  <a:gd name="T49" fmla="*/ 915 h 1344"/>
                  <a:gd name="T50" fmla="*/ 208 w 1355"/>
                  <a:gd name="T51" fmla="*/ 1018 h 1344"/>
                  <a:gd name="T52" fmla="*/ 177 w 1355"/>
                  <a:gd name="T53" fmla="*/ 1139 h 1344"/>
                  <a:gd name="T54" fmla="*/ 208 w 1355"/>
                  <a:gd name="T55" fmla="*/ 1204 h 1344"/>
                  <a:gd name="T56" fmla="*/ 309 w 1355"/>
                  <a:gd name="T57" fmla="*/ 1288 h 1344"/>
                  <a:gd name="T58" fmla="*/ 361 w 1355"/>
                  <a:gd name="T59" fmla="*/ 1300 h 1344"/>
                  <a:gd name="T60" fmla="*/ 442 w 1355"/>
                  <a:gd name="T61" fmla="*/ 1259 h 1344"/>
                  <a:gd name="T62" fmla="*/ 487 w 1355"/>
                  <a:gd name="T63" fmla="*/ 1296 h 1344"/>
                  <a:gd name="T64" fmla="*/ 535 w 1355"/>
                  <a:gd name="T65" fmla="*/ 1257 h 1344"/>
                  <a:gd name="T66" fmla="*/ 579 w 1355"/>
                  <a:gd name="T67" fmla="*/ 1288 h 1344"/>
                  <a:gd name="T68" fmla="*/ 592 w 1355"/>
                  <a:gd name="T69" fmla="*/ 1329 h 1344"/>
                  <a:gd name="T70" fmla="*/ 626 w 1355"/>
                  <a:gd name="T71" fmla="*/ 1342 h 1344"/>
                  <a:gd name="T72" fmla="*/ 699 w 1355"/>
                  <a:gd name="T73" fmla="*/ 1301 h 1344"/>
                  <a:gd name="T74" fmla="*/ 721 w 1355"/>
                  <a:gd name="T75" fmla="*/ 1257 h 1344"/>
                  <a:gd name="T76" fmla="*/ 723 w 1355"/>
                  <a:gd name="T77" fmla="*/ 1207 h 1344"/>
                  <a:gd name="T78" fmla="*/ 775 w 1355"/>
                  <a:gd name="T79" fmla="*/ 1210 h 1344"/>
                  <a:gd name="T80" fmla="*/ 884 w 1355"/>
                  <a:gd name="T81" fmla="*/ 1200 h 1344"/>
                  <a:gd name="T82" fmla="*/ 941 w 1355"/>
                  <a:gd name="T83" fmla="*/ 1271 h 1344"/>
                  <a:gd name="T84" fmla="*/ 997 w 1355"/>
                  <a:gd name="T85" fmla="*/ 1240 h 1344"/>
                  <a:gd name="T86" fmla="*/ 1117 w 1355"/>
                  <a:gd name="T87" fmla="*/ 1170 h 1344"/>
                  <a:gd name="T88" fmla="*/ 1200 w 1355"/>
                  <a:gd name="T89" fmla="*/ 1154 h 1344"/>
                  <a:gd name="T90" fmla="*/ 1193 w 1355"/>
                  <a:gd name="T91" fmla="*/ 1078 h 1344"/>
                  <a:gd name="T92" fmla="*/ 1210 w 1355"/>
                  <a:gd name="T93" fmla="*/ 992 h 1344"/>
                  <a:gd name="T94" fmla="*/ 1181 w 1355"/>
                  <a:gd name="T95" fmla="*/ 944 h 1344"/>
                  <a:gd name="T96" fmla="*/ 1173 w 1355"/>
                  <a:gd name="T97" fmla="*/ 868 h 1344"/>
                  <a:gd name="T98" fmla="*/ 1140 w 1355"/>
                  <a:gd name="T99" fmla="*/ 863 h 1344"/>
                  <a:gd name="T100" fmla="*/ 1205 w 1355"/>
                  <a:gd name="T101" fmla="*/ 757 h 1344"/>
                  <a:gd name="T102" fmla="*/ 1189 w 1355"/>
                  <a:gd name="T103" fmla="*/ 673 h 1344"/>
                  <a:gd name="T104" fmla="*/ 1255 w 1355"/>
                  <a:gd name="T105" fmla="*/ 659 h 1344"/>
                  <a:gd name="T106" fmla="*/ 1253 w 1355"/>
                  <a:gd name="T107" fmla="*/ 626 h 1344"/>
                  <a:gd name="T108" fmla="*/ 1336 w 1355"/>
                  <a:gd name="T109" fmla="*/ 618 h 1344"/>
                  <a:gd name="T110" fmla="*/ 1355 w 1355"/>
                  <a:gd name="T111" fmla="*/ 549 h 1344"/>
                  <a:gd name="T112" fmla="*/ 1315 w 1355"/>
                  <a:gd name="T113" fmla="*/ 476 h 1344"/>
                  <a:gd name="T114" fmla="*/ 1250 w 1355"/>
                  <a:gd name="T115" fmla="*/ 415 h 1344"/>
                  <a:gd name="T116" fmla="*/ 1259 w 1355"/>
                  <a:gd name="T117" fmla="*/ 338 h 1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55" h="1344">
                    <a:moveTo>
                      <a:pt x="1259" y="338"/>
                    </a:moveTo>
                    <a:lnTo>
                      <a:pt x="1236" y="348"/>
                    </a:lnTo>
                    <a:lnTo>
                      <a:pt x="1184" y="344"/>
                    </a:lnTo>
                    <a:lnTo>
                      <a:pt x="1153" y="381"/>
                    </a:lnTo>
                    <a:lnTo>
                      <a:pt x="1128" y="384"/>
                    </a:lnTo>
                    <a:lnTo>
                      <a:pt x="1108" y="351"/>
                    </a:lnTo>
                    <a:lnTo>
                      <a:pt x="1103" y="292"/>
                    </a:lnTo>
                    <a:lnTo>
                      <a:pt x="1094" y="277"/>
                    </a:lnTo>
                    <a:lnTo>
                      <a:pt x="1011" y="302"/>
                    </a:lnTo>
                    <a:lnTo>
                      <a:pt x="1001" y="277"/>
                    </a:lnTo>
                    <a:lnTo>
                      <a:pt x="1014" y="242"/>
                    </a:lnTo>
                    <a:lnTo>
                      <a:pt x="995" y="218"/>
                    </a:lnTo>
                    <a:lnTo>
                      <a:pt x="950" y="282"/>
                    </a:lnTo>
                    <a:lnTo>
                      <a:pt x="941" y="274"/>
                    </a:lnTo>
                    <a:lnTo>
                      <a:pt x="905" y="253"/>
                    </a:lnTo>
                    <a:lnTo>
                      <a:pt x="864" y="257"/>
                    </a:lnTo>
                    <a:lnTo>
                      <a:pt x="807" y="194"/>
                    </a:lnTo>
                    <a:lnTo>
                      <a:pt x="754" y="173"/>
                    </a:lnTo>
                    <a:lnTo>
                      <a:pt x="721" y="168"/>
                    </a:lnTo>
                    <a:lnTo>
                      <a:pt x="707" y="119"/>
                    </a:lnTo>
                    <a:lnTo>
                      <a:pt x="653" y="81"/>
                    </a:lnTo>
                    <a:lnTo>
                      <a:pt x="641" y="40"/>
                    </a:lnTo>
                    <a:lnTo>
                      <a:pt x="622" y="117"/>
                    </a:lnTo>
                    <a:lnTo>
                      <a:pt x="538" y="109"/>
                    </a:lnTo>
                    <a:lnTo>
                      <a:pt x="483" y="156"/>
                    </a:lnTo>
                    <a:lnTo>
                      <a:pt x="429" y="119"/>
                    </a:lnTo>
                    <a:lnTo>
                      <a:pt x="380" y="132"/>
                    </a:lnTo>
                    <a:lnTo>
                      <a:pt x="350" y="92"/>
                    </a:lnTo>
                    <a:lnTo>
                      <a:pt x="308" y="88"/>
                    </a:lnTo>
                    <a:lnTo>
                      <a:pt x="271" y="58"/>
                    </a:lnTo>
                    <a:lnTo>
                      <a:pt x="267" y="16"/>
                    </a:lnTo>
                    <a:lnTo>
                      <a:pt x="248" y="0"/>
                    </a:lnTo>
                    <a:lnTo>
                      <a:pt x="167" y="34"/>
                    </a:lnTo>
                    <a:lnTo>
                      <a:pt x="124" y="20"/>
                    </a:lnTo>
                    <a:lnTo>
                      <a:pt x="100" y="31"/>
                    </a:lnTo>
                    <a:lnTo>
                      <a:pt x="65" y="26"/>
                    </a:lnTo>
                    <a:lnTo>
                      <a:pt x="0" y="50"/>
                    </a:lnTo>
                    <a:lnTo>
                      <a:pt x="1" y="66"/>
                    </a:lnTo>
                    <a:lnTo>
                      <a:pt x="20" y="89"/>
                    </a:lnTo>
                    <a:lnTo>
                      <a:pt x="74" y="212"/>
                    </a:lnTo>
                    <a:lnTo>
                      <a:pt x="19" y="343"/>
                    </a:lnTo>
                    <a:lnTo>
                      <a:pt x="21" y="368"/>
                    </a:lnTo>
                    <a:lnTo>
                      <a:pt x="122" y="460"/>
                    </a:lnTo>
                    <a:lnTo>
                      <a:pt x="128" y="518"/>
                    </a:lnTo>
                    <a:lnTo>
                      <a:pt x="175" y="667"/>
                    </a:lnTo>
                    <a:lnTo>
                      <a:pt x="166" y="744"/>
                    </a:lnTo>
                    <a:lnTo>
                      <a:pt x="211" y="781"/>
                    </a:lnTo>
                    <a:lnTo>
                      <a:pt x="222" y="806"/>
                    </a:lnTo>
                    <a:lnTo>
                      <a:pt x="211" y="874"/>
                    </a:lnTo>
                    <a:lnTo>
                      <a:pt x="224" y="915"/>
                    </a:lnTo>
                    <a:lnTo>
                      <a:pt x="195" y="977"/>
                    </a:lnTo>
                    <a:lnTo>
                      <a:pt x="208" y="1018"/>
                    </a:lnTo>
                    <a:lnTo>
                      <a:pt x="212" y="1060"/>
                    </a:lnTo>
                    <a:lnTo>
                      <a:pt x="177" y="1139"/>
                    </a:lnTo>
                    <a:lnTo>
                      <a:pt x="190" y="1180"/>
                    </a:lnTo>
                    <a:lnTo>
                      <a:pt x="208" y="1204"/>
                    </a:lnTo>
                    <a:lnTo>
                      <a:pt x="271" y="1240"/>
                    </a:lnTo>
                    <a:lnTo>
                      <a:pt x="309" y="1288"/>
                    </a:lnTo>
                    <a:lnTo>
                      <a:pt x="336" y="1301"/>
                    </a:lnTo>
                    <a:lnTo>
                      <a:pt x="361" y="1300"/>
                    </a:lnTo>
                    <a:lnTo>
                      <a:pt x="425" y="1260"/>
                    </a:lnTo>
                    <a:lnTo>
                      <a:pt x="442" y="1259"/>
                    </a:lnTo>
                    <a:lnTo>
                      <a:pt x="461" y="1291"/>
                    </a:lnTo>
                    <a:lnTo>
                      <a:pt x="487" y="1296"/>
                    </a:lnTo>
                    <a:lnTo>
                      <a:pt x="512" y="1293"/>
                    </a:lnTo>
                    <a:lnTo>
                      <a:pt x="535" y="1257"/>
                    </a:lnTo>
                    <a:lnTo>
                      <a:pt x="577" y="1263"/>
                    </a:lnTo>
                    <a:lnTo>
                      <a:pt x="579" y="1288"/>
                    </a:lnTo>
                    <a:lnTo>
                      <a:pt x="597" y="1294"/>
                    </a:lnTo>
                    <a:lnTo>
                      <a:pt x="592" y="1329"/>
                    </a:lnTo>
                    <a:lnTo>
                      <a:pt x="609" y="1344"/>
                    </a:lnTo>
                    <a:lnTo>
                      <a:pt x="626" y="1342"/>
                    </a:lnTo>
                    <a:lnTo>
                      <a:pt x="665" y="1296"/>
                    </a:lnTo>
                    <a:lnTo>
                      <a:pt x="699" y="1301"/>
                    </a:lnTo>
                    <a:lnTo>
                      <a:pt x="694" y="1252"/>
                    </a:lnTo>
                    <a:lnTo>
                      <a:pt x="721" y="1257"/>
                    </a:lnTo>
                    <a:lnTo>
                      <a:pt x="743" y="1239"/>
                    </a:lnTo>
                    <a:lnTo>
                      <a:pt x="723" y="1207"/>
                    </a:lnTo>
                    <a:lnTo>
                      <a:pt x="731" y="1198"/>
                    </a:lnTo>
                    <a:lnTo>
                      <a:pt x="775" y="1210"/>
                    </a:lnTo>
                    <a:lnTo>
                      <a:pt x="810" y="1224"/>
                    </a:lnTo>
                    <a:lnTo>
                      <a:pt x="884" y="1200"/>
                    </a:lnTo>
                    <a:lnTo>
                      <a:pt x="928" y="1222"/>
                    </a:lnTo>
                    <a:lnTo>
                      <a:pt x="941" y="1271"/>
                    </a:lnTo>
                    <a:lnTo>
                      <a:pt x="974" y="1268"/>
                    </a:lnTo>
                    <a:lnTo>
                      <a:pt x="997" y="1240"/>
                    </a:lnTo>
                    <a:lnTo>
                      <a:pt x="1071" y="1216"/>
                    </a:lnTo>
                    <a:lnTo>
                      <a:pt x="1117" y="1170"/>
                    </a:lnTo>
                    <a:lnTo>
                      <a:pt x="1174" y="1147"/>
                    </a:lnTo>
                    <a:lnTo>
                      <a:pt x="1200" y="1154"/>
                    </a:lnTo>
                    <a:lnTo>
                      <a:pt x="1205" y="1111"/>
                    </a:lnTo>
                    <a:lnTo>
                      <a:pt x="1193" y="1078"/>
                    </a:lnTo>
                    <a:lnTo>
                      <a:pt x="1240" y="1032"/>
                    </a:lnTo>
                    <a:lnTo>
                      <a:pt x="1210" y="992"/>
                    </a:lnTo>
                    <a:lnTo>
                      <a:pt x="1184" y="977"/>
                    </a:lnTo>
                    <a:lnTo>
                      <a:pt x="1181" y="944"/>
                    </a:lnTo>
                    <a:lnTo>
                      <a:pt x="1193" y="902"/>
                    </a:lnTo>
                    <a:lnTo>
                      <a:pt x="1173" y="868"/>
                    </a:lnTo>
                    <a:lnTo>
                      <a:pt x="1149" y="880"/>
                    </a:lnTo>
                    <a:lnTo>
                      <a:pt x="1140" y="863"/>
                    </a:lnTo>
                    <a:lnTo>
                      <a:pt x="1193" y="809"/>
                    </a:lnTo>
                    <a:lnTo>
                      <a:pt x="1205" y="757"/>
                    </a:lnTo>
                    <a:lnTo>
                      <a:pt x="1177" y="717"/>
                    </a:lnTo>
                    <a:lnTo>
                      <a:pt x="1189" y="673"/>
                    </a:lnTo>
                    <a:lnTo>
                      <a:pt x="1205" y="664"/>
                    </a:lnTo>
                    <a:lnTo>
                      <a:pt x="1255" y="659"/>
                    </a:lnTo>
                    <a:lnTo>
                      <a:pt x="1246" y="651"/>
                    </a:lnTo>
                    <a:lnTo>
                      <a:pt x="1253" y="626"/>
                    </a:lnTo>
                    <a:lnTo>
                      <a:pt x="1302" y="620"/>
                    </a:lnTo>
                    <a:lnTo>
                      <a:pt x="1336" y="618"/>
                    </a:lnTo>
                    <a:lnTo>
                      <a:pt x="1344" y="608"/>
                    </a:lnTo>
                    <a:lnTo>
                      <a:pt x="1355" y="549"/>
                    </a:lnTo>
                    <a:lnTo>
                      <a:pt x="1354" y="531"/>
                    </a:lnTo>
                    <a:lnTo>
                      <a:pt x="1315" y="476"/>
                    </a:lnTo>
                    <a:lnTo>
                      <a:pt x="1265" y="481"/>
                    </a:lnTo>
                    <a:lnTo>
                      <a:pt x="1250" y="415"/>
                    </a:lnTo>
                    <a:lnTo>
                      <a:pt x="1255" y="388"/>
                    </a:lnTo>
                    <a:lnTo>
                      <a:pt x="1259" y="3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47">
                <a:extLst>
                  <a:ext uri="{FF2B5EF4-FFF2-40B4-BE49-F238E27FC236}">
                    <a16:creationId xmlns:a16="http://schemas.microsoft.com/office/drawing/2014/main" id="{AB25F851-FBDC-4BBB-4904-974319881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1604"/>
                <a:ext cx="18" cy="12"/>
              </a:xfrm>
              <a:custGeom>
                <a:avLst/>
                <a:gdLst>
                  <a:gd name="T0" fmla="*/ 74 w 74"/>
                  <a:gd name="T1" fmla="*/ 17 h 46"/>
                  <a:gd name="T2" fmla="*/ 73 w 74"/>
                  <a:gd name="T3" fmla="*/ 0 h 46"/>
                  <a:gd name="T4" fmla="*/ 56 w 74"/>
                  <a:gd name="T5" fmla="*/ 1 h 46"/>
                  <a:gd name="T6" fmla="*/ 7 w 74"/>
                  <a:gd name="T7" fmla="*/ 7 h 46"/>
                  <a:gd name="T8" fmla="*/ 0 w 74"/>
                  <a:gd name="T9" fmla="*/ 32 h 46"/>
                  <a:gd name="T10" fmla="*/ 9 w 74"/>
                  <a:gd name="T11" fmla="*/ 40 h 46"/>
                  <a:gd name="T12" fmla="*/ 17 w 74"/>
                  <a:gd name="T13" fmla="*/ 30 h 46"/>
                  <a:gd name="T14" fmla="*/ 36 w 74"/>
                  <a:gd name="T15" fmla="*/ 46 h 46"/>
                  <a:gd name="T16" fmla="*/ 61 w 74"/>
                  <a:gd name="T17" fmla="*/ 44 h 46"/>
                  <a:gd name="T18" fmla="*/ 74 w 74"/>
                  <a:gd name="T19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4" h="46">
                    <a:moveTo>
                      <a:pt x="74" y="17"/>
                    </a:moveTo>
                    <a:lnTo>
                      <a:pt x="73" y="0"/>
                    </a:lnTo>
                    <a:lnTo>
                      <a:pt x="56" y="1"/>
                    </a:lnTo>
                    <a:lnTo>
                      <a:pt x="7" y="7"/>
                    </a:lnTo>
                    <a:lnTo>
                      <a:pt x="0" y="32"/>
                    </a:lnTo>
                    <a:lnTo>
                      <a:pt x="9" y="40"/>
                    </a:lnTo>
                    <a:lnTo>
                      <a:pt x="17" y="30"/>
                    </a:lnTo>
                    <a:lnTo>
                      <a:pt x="36" y="46"/>
                    </a:lnTo>
                    <a:lnTo>
                      <a:pt x="61" y="44"/>
                    </a:lnTo>
                    <a:lnTo>
                      <a:pt x="7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48">
                <a:extLst>
                  <a:ext uri="{FF2B5EF4-FFF2-40B4-BE49-F238E27FC236}">
                    <a16:creationId xmlns:a16="http://schemas.microsoft.com/office/drawing/2014/main" id="{C75412F0-20BC-C898-D2BA-2628AEA17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909"/>
                <a:ext cx="229" cy="308"/>
              </a:xfrm>
              <a:custGeom>
                <a:avLst/>
                <a:gdLst>
                  <a:gd name="T0" fmla="*/ 249 w 916"/>
                  <a:gd name="T1" fmla="*/ 59 h 1233"/>
                  <a:gd name="T2" fmla="*/ 153 w 916"/>
                  <a:gd name="T3" fmla="*/ 18 h 1233"/>
                  <a:gd name="T4" fmla="*/ 130 w 916"/>
                  <a:gd name="T5" fmla="*/ 129 h 1233"/>
                  <a:gd name="T6" fmla="*/ 166 w 916"/>
                  <a:gd name="T7" fmla="*/ 152 h 1233"/>
                  <a:gd name="T8" fmla="*/ 179 w 916"/>
                  <a:gd name="T9" fmla="*/ 201 h 1233"/>
                  <a:gd name="T10" fmla="*/ 158 w 916"/>
                  <a:gd name="T11" fmla="*/ 245 h 1233"/>
                  <a:gd name="T12" fmla="*/ 74 w 916"/>
                  <a:gd name="T13" fmla="*/ 262 h 1233"/>
                  <a:gd name="T14" fmla="*/ 54 w 916"/>
                  <a:gd name="T15" fmla="*/ 321 h 1233"/>
                  <a:gd name="T16" fmla="*/ 1 w 916"/>
                  <a:gd name="T17" fmla="*/ 377 h 1233"/>
                  <a:gd name="T18" fmla="*/ 56 w 916"/>
                  <a:gd name="T19" fmla="*/ 424 h 1233"/>
                  <a:gd name="T20" fmla="*/ 50 w 916"/>
                  <a:gd name="T21" fmla="*/ 458 h 1233"/>
                  <a:gd name="T22" fmla="*/ 0 w 916"/>
                  <a:gd name="T23" fmla="*/ 462 h 1233"/>
                  <a:gd name="T24" fmla="*/ 57 w 916"/>
                  <a:gd name="T25" fmla="*/ 525 h 1233"/>
                  <a:gd name="T26" fmla="*/ 80 w 916"/>
                  <a:gd name="T27" fmla="*/ 590 h 1233"/>
                  <a:gd name="T28" fmla="*/ 145 w 916"/>
                  <a:gd name="T29" fmla="*/ 652 h 1233"/>
                  <a:gd name="T30" fmla="*/ 130 w 916"/>
                  <a:gd name="T31" fmla="*/ 763 h 1233"/>
                  <a:gd name="T32" fmla="*/ 125 w 916"/>
                  <a:gd name="T33" fmla="*/ 806 h 1233"/>
                  <a:gd name="T34" fmla="*/ 161 w 916"/>
                  <a:gd name="T35" fmla="*/ 819 h 1233"/>
                  <a:gd name="T36" fmla="*/ 127 w 916"/>
                  <a:gd name="T37" fmla="*/ 915 h 1233"/>
                  <a:gd name="T38" fmla="*/ 202 w 916"/>
                  <a:gd name="T39" fmla="*/ 993 h 1233"/>
                  <a:gd name="T40" fmla="*/ 284 w 916"/>
                  <a:gd name="T41" fmla="*/ 1061 h 1233"/>
                  <a:gd name="T42" fmla="*/ 360 w 916"/>
                  <a:gd name="T43" fmla="*/ 1062 h 1233"/>
                  <a:gd name="T44" fmla="*/ 415 w 916"/>
                  <a:gd name="T45" fmla="*/ 1109 h 1233"/>
                  <a:gd name="T46" fmla="*/ 421 w 916"/>
                  <a:gd name="T47" fmla="*/ 1074 h 1233"/>
                  <a:gd name="T48" fmla="*/ 455 w 916"/>
                  <a:gd name="T49" fmla="*/ 1087 h 1233"/>
                  <a:gd name="T50" fmla="*/ 430 w 916"/>
                  <a:gd name="T51" fmla="*/ 1183 h 1233"/>
                  <a:gd name="T52" fmla="*/ 498 w 916"/>
                  <a:gd name="T53" fmla="*/ 1176 h 1233"/>
                  <a:gd name="T54" fmla="*/ 560 w 916"/>
                  <a:gd name="T55" fmla="*/ 1213 h 1233"/>
                  <a:gd name="T56" fmla="*/ 587 w 916"/>
                  <a:gd name="T57" fmla="*/ 1050 h 1233"/>
                  <a:gd name="T58" fmla="*/ 675 w 916"/>
                  <a:gd name="T59" fmla="*/ 1008 h 1233"/>
                  <a:gd name="T60" fmla="*/ 844 w 916"/>
                  <a:gd name="T61" fmla="*/ 908 h 1233"/>
                  <a:gd name="T62" fmla="*/ 913 w 916"/>
                  <a:gd name="T63" fmla="*/ 834 h 1233"/>
                  <a:gd name="T64" fmla="*/ 839 w 916"/>
                  <a:gd name="T65" fmla="*/ 755 h 1233"/>
                  <a:gd name="T66" fmla="*/ 691 w 916"/>
                  <a:gd name="T67" fmla="*/ 720 h 1233"/>
                  <a:gd name="T68" fmla="*/ 667 w 916"/>
                  <a:gd name="T69" fmla="*/ 645 h 1233"/>
                  <a:gd name="T70" fmla="*/ 648 w 916"/>
                  <a:gd name="T71" fmla="*/ 613 h 1233"/>
                  <a:gd name="T72" fmla="*/ 601 w 916"/>
                  <a:gd name="T73" fmla="*/ 567 h 1233"/>
                  <a:gd name="T74" fmla="*/ 567 w 916"/>
                  <a:gd name="T75" fmla="*/ 554 h 1233"/>
                  <a:gd name="T76" fmla="*/ 488 w 916"/>
                  <a:gd name="T77" fmla="*/ 527 h 1233"/>
                  <a:gd name="T78" fmla="*/ 508 w 916"/>
                  <a:gd name="T79" fmla="*/ 474 h 1233"/>
                  <a:gd name="T80" fmla="*/ 512 w 916"/>
                  <a:gd name="T81" fmla="*/ 339 h 1233"/>
                  <a:gd name="T82" fmla="*/ 552 w 916"/>
                  <a:gd name="T83" fmla="*/ 217 h 1233"/>
                  <a:gd name="T84" fmla="*/ 499 w 916"/>
                  <a:gd name="T85" fmla="*/ 187 h 1233"/>
                  <a:gd name="T86" fmla="*/ 470 w 916"/>
                  <a:gd name="T87" fmla="*/ 157 h 1233"/>
                  <a:gd name="T88" fmla="*/ 466 w 916"/>
                  <a:gd name="T89" fmla="*/ 114 h 1233"/>
                  <a:gd name="T90" fmla="*/ 429 w 916"/>
                  <a:gd name="T91" fmla="*/ 68 h 1233"/>
                  <a:gd name="T92" fmla="*/ 451 w 916"/>
                  <a:gd name="T93" fmla="*/ 40 h 1233"/>
                  <a:gd name="T94" fmla="*/ 380 w 916"/>
                  <a:gd name="T95" fmla="*/ 4 h 1233"/>
                  <a:gd name="T96" fmla="*/ 325 w 916"/>
                  <a:gd name="T97" fmla="*/ 52 h 1233"/>
                  <a:gd name="T98" fmla="*/ 283 w 916"/>
                  <a:gd name="T99" fmla="*/ 48 h 1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16" h="1233">
                    <a:moveTo>
                      <a:pt x="283" y="48"/>
                    </a:moveTo>
                    <a:lnTo>
                      <a:pt x="249" y="59"/>
                    </a:lnTo>
                    <a:lnTo>
                      <a:pt x="204" y="22"/>
                    </a:lnTo>
                    <a:lnTo>
                      <a:pt x="153" y="18"/>
                    </a:lnTo>
                    <a:lnTo>
                      <a:pt x="134" y="87"/>
                    </a:lnTo>
                    <a:lnTo>
                      <a:pt x="130" y="129"/>
                    </a:lnTo>
                    <a:lnTo>
                      <a:pt x="157" y="144"/>
                    </a:lnTo>
                    <a:lnTo>
                      <a:pt x="166" y="152"/>
                    </a:lnTo>
                    <a:lnTo>
                      <a:pt x="142" y="170"/>
                    </a:lnTo>
                    <a:lnTo>
                      <a:pt x="179" y="201"/>
                    </a:lnTo>
                    <a:lnTo>
                      <a:pt x="179" y="209"/>
                    </a:lnTo>
                    <a:lnTo>
                      <a:pt x="158" y="245"/>
                    </a:lnTo>
                    <a:lnTo>
                      <a:pt x="122" y="231"/>
                    </a:lnTo>
                    <a:lnTo>
                      <a:pt x="74" y="262"/>
                    </a:lnTo>
                    <a:lnTo>
                      <a:pt x="53" y="298"/>
                    </a:lnTo>
                    <a:lnTo>
                      <a:pt x="54" y="321"/>
                    </a:lnTo>
                    <a:lnTo>
                      <a:pt x="49" y="348"/>
                    </a:lnTo>
                    <a:lnTo>
                      <a:pt x="1" y="377"/>
                    </a:lnTo>
                    <a:lnTo>
                      <a:pt x="31" y="417"/>
                    </a:lnTo>
                    <a:lnTo>
                      <a:pt x="56" y="424"/>
                    </a:lnTo>
                    <a:lnTo>
                      <a:pt x="58" y="449"/>
                    </a:lnTo>
                    <a:lnTo>
                      <a:pt x="50" y="458"/>
                    </a:lnTo>
                    <a:lnTo>
                      <a:pt x="8" y="453"/>
                    </a:lnTo>
                    <a:lnTo>
                      <a:pt x="0" y="462"/>
                    </a:lnTo>
                    <a:lnTo>
                      <a:pt x="37" y="493"/>
                    </a:lnTo>
                    <a:lnTo>
                      <a:pt x="57" y="525"/>
                    </a:lnTo>
                    <a:lnTo>
                      <a:pt x="93" y="547"/>
                    </a:lnTo>
                    <a:lnTo>
                      <a:pt x="80" y="590"/>
                    </a:lnTo>
                    <a:lnTo>
                      <a:pt x="101" y="631"/>
                    </a:lnTo>
                    <a:lnTo>
                      <a:pt x="145" y="652"/>
                    </a:lnTo>
                    <a:lnTo>
                      <a:pt x="143" y="728"/>
                    </a:lnTo>
                    <a:lnTo>
                      <a:pt x="130" y="763"/>
                    </a:lnTo>
                    <a:lnTo>
                      <a:pt x="106" y="782"/>
                    </a:lnTo>
                    <a:lnTo>
                      <a:pt x="125" y="806"/>
                    </a:lnTo>
                    <a:lnTo>
                      <a:pt x="150" y="803"/>
                    </a:lnTo>
                    <a:lnTo>
                      <a:pt x="161" y="819"/>
                    </a:lnTo>
                    <a:lnTo>
                      <a:pt x="123" y="882"/>
                    </a:lnTo>
                    <a:lnTo>
                      <a:pt x="127" y="915"/>
                    </a:lnTo>
                    <a:lnTo>
                      <a:pt x="175" y="978"/>
                    </a:lnTo>
                    <a:lnTo>
                      <a:pt x="202" y="993"/>
                    </a:lnTo>
                    <a:lnTo>
                      <a:pt x="232" y="1049"/>
                    </a:lnTo>
                    <a:lnTo>
                      <a:pt x="284" y="1061"/>
                    </a:lnTo>
                    <a:lnTo>
                      <a:pt x="325" y="1049"/>
                    </a:lnTo>
                    <a:lnTo>
                      <a:pt x="360" y="1062"/>
                    </a:lnTo>
                    <a:lnTo>
                      <a:pt x="385" y="1059"/>
                    </a:lnTo>
                    <a:lnTo>
                      <a:pt x="415" y="1109"/>
                    </a:lnTo>
                    <a:lnTo>
                      <a:pt x="423" y="1107"/>
                    </a:lnTo>
                    <a:lnTo>
                      <a:pt x="421" y="1074"/>
                    </a:lnTo>
                    <a:lnTo>
                      <a:pt x="446" y="1071"/>
                    </a:lnTo>
                    <a:lnTo>
                      <a:pt x="455" y="1087"/>
                    </a:lnTo>
                    <a:lnTo>
                      <a:pt x="417" y="1134"/>
                    </a:lnTo>
                    <a:lnTo>
                      <a:pt x="430" y="1183"/>
                    </a:lnTo>
                    <a:lnTo>
                      <a:pt x="466" y="1196"/>
                    </a:lnTo>
                    <a:lnTo>
                      <a:pt x="498" y="1176"/>
                    </a:lnTo>
                    <a:lnTo>
                      <a:pt x="528" y="1233"/>
                    </a:lnTo>
                    <a:lnTo>
                      <a:pt x="560" y="1213"/>
                    </a:lnTo>
                    <a:lnTo>
                      <a:pt x="628" y="1130"/>
                    </a:lnTo>
                    <a:lnTo>
                      <a:pt x="587" y="1050"/>
                    </a:lnTo>
                    <a:lnTo>
                      <a:pt x="621" y="1046"/>
                    </a:lnTo>
                    <a:lnTo>
                      <a:pt x="675" y="1008"/>
                    </a:lnTo>
                    <a:lnTo>
                      <a:pt x="800" y="988"/>
                    </a:lnTo>
                    <a:lnTo>
                      <a:pt x="844" y="908"/>
                    </a:lnTo>
                    <a:lnTo>
                      <a:pt x="916" y="859"/>
                    </a:lnTo>
                    <a:lnTo>
                      <a:pt x="913" y="834"/>
                    </a:lnTo>
                    <a:lnTo>
                      <a:pt x="868" y="805"/>
                    </a:lnTo>
                    <a:lnTo>
                      <a:pt x="839" y="755"/>
                    </a:lnTo>
                    <a:lnTo>
                      <a:pt x="867" y="702"/>
                    </a:lnTo>
                    <a:lnTo>
                      <a:pt x="691" y="720"/>
                    </a:lnTo>
                    <a:lnTo>
                      <a:pt x="686" y="669"/>
                    </a:lnTo>
                    <a:lnTo>
                      <a:pt x="667" y="645"/>
                    </a:lnTo>
                    <a:lnTo>
                      <a:pt x="665" y="620"/>
                    </a:lnTo>
                    <a:lnTo>
                      <a:pt x="648" y="613"/>
                    </a:lnTo>
                    <a:lnTo>
                      <a:pt x="628" y="582"/>
                    </a:lnTo>
                    <a:lnTo>
                      <a:pt x="601" y="567"/>
                    </a:lnTo>
                    <a:lnTo>
                      <a:pt x="569" y="587"/>
                    </a:lnTo>
                    <a:lnTo>
                      <a:pt x="567" y="554"/>
                    </a:lnTo>
                    <a:lnTo>
                      <a:pt x="531" y="531"/>
                    </a:lnTo>
                    <a:lnTo>
                      <a:pt x="488" y="527"/>
                    </a:lnTo>
                    <a:lnTo>
                      <a:pt x="486" y="510"/>
                    </a:lnTo>
                    <a:lnTo>
                      <a:pt x="508" y="474"/>
                    </a:lnTo>
                    <a:lnTo>
                      <a:pt x="491" y="375"/>
                    </a:lnTo>
                    <a:lnTo>
                      <a:pt x="512" y="339"/>
                    </a:lnTo>
                    <a:lnTo>
                      <a:pt x="502" y="306"/>
                    </a:lnTo>
                    <a:lnTo>
                      <a:pt x="552" y="217"/>
                    </a:lnTo>
                    <a:lnTo>
                      <a:pt x="532" y="185"/>
                    </a:lnTo>
                    <a:lnTo>
                      <a:pt x="499" y="187"/>
                    </a:lnTo>
                    <a:lnTo>
                      <a:pt x="472" y="174"/>
                    </a:lnTo>
                    <a:lnTo>
                      <a:pt x="470" y="157"/>
                    </a:lnTo>
                    <a:lnTo>
                      <a:pt x="476" y="130"/>
                    </a:lnTo>
                    <a:lnTo>
                      <a:pt x="466" y="114"/>
                    </a:lnTo>
                    <a:lnTo>
                      <a:pt x="482" y="105"/>
                    </a:lnTo>
                    <a:lnTo>
                      <a:pt x="429" y="68"/>
                    </a:lnTo>
                    <a:lnTo>
                      <a:pt x="426" y="51"/>
                    </a:lnTo>
                    <a:lnTo>
                      <a:pt x="451" y="40"/>
                    </a:lnTo>
                    <a:lnTo>
                      <a:pt x="430" y="0"/>
                    </a:lnTo>
                    <a:lnTo>
                      <a:pt x="380" y="4"/>
                    </a:lnTo>
                    <a:lnTo>
                      <a:pt x="360" y="57"/>
                    </a:lnTo>
                    <a:lnTo>
                      <a:pt x="325" y="52"/>
                    </a:lnTo>
                    <a:lnTo>
                      <a:pt x="305" y="20"/>
                    </a:lnTo>
                    <a:lnTo>
                      <a:pt x="283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49">
                <a:extLst>
                  <a:ext uri="{FF2B5EF4-FFF2-40B4-BE49-F238E27FC236}">
                    <a16:creationId xmlns:a16="http://schemas.microsoft.com/office/drawing/2014/main" id="{A11A300B-2A7D-0B96-95D2-24074826C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1923"/>
                <a:ext cx="275" cy="376"/>
              </a:xfrm>
              <a:custGeom>
                <a:avLst/>
                <a:gdLst>
                  <a:gd name="T0" fmla="*/ 672 w 1101"/>
                  <a:gd name="T1" fmla="*/ 101 h 1504"/>
                  <a:gd name="T2" fmla="*/ 585 w 1101"/>
                  <a:gd name="T3" fmla="*/ 169 h 1504"/>
                  <a:gd name="T4" fmla="*/ 565 w 1101"/>
                  <a:gd name="T5" fmla="*/ 127 h 1504"/>
                  <a:gd name="T6" fmla="*/ 496 w 1101"/>
                  <a:gd name="T7" fmla="*/ 117 h 1504"/>
                  <a:gd name="T8" fmla="*/ 411 w 1101"/>
                  <a:gd name="T9" fmla="*/ 108 h 1504"/>
                  <a:gd name="T10" fmla="*/ 276 w 1101"/>
                  <a:gd name="T11" fmla="*/ 104 h 1504"/>
                  <a:gd name="T12" fmla="*/ 209 w 1101"/>
                  <a:gd name="T13" fmla="*/ 35 h 1504"/>
                  <a:gd name="T14" fmla="*/ 167 w 1101"/>
                  <a:gd name="T15" fmla="*/ 21 h 1504"/>
                  <a:gd name="T16" fmla="*/ 77 w 1101"/>
                  <a:gd name="T17" fmla="*/ 54 h 1504"/>
                  <a:gd name="T18" fmla="*/ 113 w 1101"/>
                  <a:gd name="T19" fmla="*/ 161 h 1504"/>
                  <a:gd name="T20" fmla="*/ 122 w 1101"/>
                  <a:gd name="T21" fmla="*/ 269 h 1504"/>
                  <a:gd name="T22" fmla="*/ 95 w 1101"/>
                  <a:gd name="T23" fmla="*/ 433 h 1504"/>
                  <a:gd name="T24" fmla="*/ 12 w 1101"/>
                  <a:gd name="T25" fmla="*/ 441 h 1504"/>
                  <a:gd name="T26" fmla="*/ 65 w 1101"/>
                  <a:gd name="T27" fmla="*/ 563 h 1504"/>
                  <a:gd name="T28" fmla="*/ 30 w 1101"/>
                  <a:gd name="T29" fmla="*/ 650 h 1504"/>
                  <a:gd name="T30" fmla="*/ 38 w 1101"/>
                  <a:gd name="T31" fmla="*/ 726 h 1504"/>
                  <a:gd name="T32" fmla="*/ 86 w 1101"/>
                  <a:gd name="T33" fmla="*/ 798 h 1504"/>
                  <a:gd name="T34" fmla="*/ 167 w 1101"/>
                  <a:gd name="T35" fmla="*/ 941 h 1504"/>
                  <a:gd name="T36" fmla="*/ 272 w 1101"/>
                  <a:gd name="T37" fmla="*/ 1059 h 1504"/>
                  <a:gd name="T38" fmla="*/ 277 w 1101"/>
                  <a:gd name="T39" fmla="*/ 1218 h 1504"/>
                  <a:gd name="T40" fmla="*/ 221 w 1101"/>
                  <a:gd name="T41" fmla="*/ 1334 h 1504"/>
                  <a:gd name="T42" fmla="*/ 302 w 1101"/>
                  <a:gd name="T43" fmla="*/ 1309 h 1504"/>
                  <a:gd name="T44" fmla="*/ 365 w 1101"/>
                  <a:gd name="T45" fmla="*/ 1337 h 1504"/>
                  <a:gd name="T46" fmla="*/ 480 w 1101"/>
                  <a:gd name="T47" fmla="*/ 1310 h 1504"/>
                  <a:gd name="T48" fmla="*/ 570 w 1101"/>
                  <a:gd name="T49" fmla="*/ 1285 h 1504"/>
                  <a:gd name="T50" fmla="*/ 658 w 1101"/>
                  <a:gd name="T51" fmla="*/ 1310 h 1504"/>
                  <a:gd name="T52" fmla="*/ 700 w 1101"/>
                  <a:gd name="T53" fmla="*/ 1407 h 1504"/>
                  <a:gd name="T54" fmla="*/ 723 w 1101"/>
                  <a:gd name="T55" fmla="*/ 1464 h 1504"/>
                  <a:gd name="T56" fmla="*/ 845 w 1101"/>
                  <a:gd name="T57" fmla="*/ 1504 h 1504"/>
                  <a:gd name="T58" fmla="*/ 935 w 1101"/>
                  <a:gd name="T59" fmla="*/ 1479 h 1504"/>
                  <a:gd name="T60" fmla="*/ 962 w 1101"/>
                  <a:gd name="T61" fmla="*/ 1408 h 1504"/>
                  <a:gd name="T62" fmla="*/ 1096 w 1101"/>
                  <a:gd name="T63" fmla="*/ 1303 h 1504"/>
                  <a:gd name="T64" fmla="*/ 1096 w 1101"/>
                  <a:gd name="T65" fmla="*/ 1210 h 1504"/>
                  <a:gd name="T66" fmla="*/ 1031 w 1101"/>
                  <a:gd name="T67" fmla="*/ 1140 h 1504"/>
                  <a:gd name="T68" fmla="*/ 1020 w 1101"/>
                  <a:gd name="T69" fmla="*/ 1031 h 1504"/>
                  <a:gd name="T70" fmla="*/ 988 w 1101"/>
                  <a:gd name="T71" fmla="*/ 1051 h 1504"/>
                  <a:gd name="T72" fmla="*/ 925 w 1101"/>
                  <a:gd name="T73" fmla="*/ 1006 h 1504"/>
                  <a:gd name="T74" fmla="*/ 797 w 1101"/>
                  <a:gd name="T75" fmla="*/ 993 h 1504"/>
                  <a:gd name="T76" fmla="*/ 692 w 1101"/>
                  <a:gd name="T77" fmla="*/ 859 h 1504"/>
                  <a:gd name="T78" fmla="*/ 715 w 1101"/>
                  <a:gd name="T79" fmla="*/ 747 h 1504"/>
                  <a:gd name="T80" fmla="*/ 695 w 1101"/>
                  <a:gd name="T81" fmla="*/ 707 h 1504"/>
                  <a:gd name="T82" fmla="*/ 666 w 1101"/>
                  <a:gd name="T83" fmla="*/ 575 h 1504"/>
                  <a:gd name="T84" fmla="*/ 622 w 1101"/>
                  <a:gd name="T85" fmla="*/ 469 h 1504"/>
                  <a:gd name="T86" fmla="*/ 573 w 1101"/>
                  <a:gd name="T87" fmla="*/ 397 h 1504"/>
                  <a:gd name="T88" fmla="*/ 621 w 1101"/>
                  <a:gd name="T89" fmla="*/ 368 h 1504"/>
                  <a:gd name="T90" fmla="*/ 614 w 1101"/>
                  <a:gd name="T91" fmla="*/ 292 h 1504"/>
                  <a:gd name="T92" fmla="*/ 639 w 1101"/>
                  <a:gd name="T93" fmla="*/ 206 h 1504"/>
                  <a:gd name="T94" fmla="*/ 744 w 1101"/>
                  <a:gd name="T95" fmla="*/ 153 h 1504"/>
                  <a:gd name="T96" fmla="*/ 731 w 1101"/>
                  <a:gd name="T97" fmla="*/ 9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01" h="1504">
                    <a:moveTo>
                      <a:pt x="722" y="88"/>
                    </a:moveTo>
                    <a:lnTo>
                      <a:pt x="695" y="73"/>
                    </a:lnTo>
                    <a:lnTo>
                      <a:pt x="672" y="101"/>
                    </a:lnTo>
                    <a:lnTo>
                      <a:pt x="674" y="126"/>
                    </a:lnTo>
                    <a:lnTo>
                      <a:pt x="641" y="129"/>
                    </a:lnTo>
                    <a:lnTo>
                      <a:pt x="585" y="169"/>
                    </a:lnTo>
                    <a:lnTo>
                      <a:pt x="560" y="162"/>
                    </a:lnTo>
                    <a:lnTo>
                      <a:pt x="565" y="135"/>
                    </a:lnTo>
                    <a:lnTo>
                      <a:pt x="565" y="127"/>
                    </a:lnTo>
                    <a:lnTo>
                      <a:pt x="532" y="130"/>
                    </a:lnTo>
                    <a:lnTo>
                      <a:pt x="513" y="116"/>
                    </a:lnTo>
                    <a:lnTo>
                      <a:pt x="496" y="117"/>
                    </a:lnTo>
                    <a:lnTo>
                      <a:pt x="481" y="143"/>
                    </a:lnTo>
                    <a:lnTo>
                      <a:pt x="448" y="138"/>
                    </a:lnTo>
                    <a:lnTo>
                      <a:pt x="411" y="108"/>
                    </a:lnTo>
                    <a:lnTo>
                      <a:pt x="338" y="149"/>
                    </a:lnTo>
                    <a:lnTo>
                      <a:pt x="297" y="153"/>
                    </a:lnTo>
                    <a:lnTo>
                      <a:pt x="276" y="104"/>
                    </a:lnTo>
                    <a:lnTo>
                      <a:pt x="224" y="100"/>
                    </a:lnTo>
                    <a:lnTo>
                      <a:pt x="197" y="86"/>
                    </a:lnTo>
                    <a:lnTo>
                      <a:pt x="209" y="35"/>
                    </a:lnTo>
                    <a:lnTo>
                      <a:pt x="207" y="0"/>
                    </a:lnTo>
                    <a:lnTo>
                      <a:pt x="182" y="3"/>
                    </a:lnTo>
                    <a:lnTo>
                      <a:pt x="167" y="21"/>
                    </a:lnTo>
                    <a:lnTo>
                      <a:pt x="107" y="27"/>
                    </a:lnTo>
                    <a:lnTo>
                      <a:pt x="102" y="52"/>
                    </a:lnTo>
                    <a:lnTo>
                      <a:pt x="77" y="54"/>
                    </a:lnTo>
                    <a:lnTo>
                      <a:pt x="98" y="96"/>
                    </a:lnTo>
                    <a:lnTo>
                      <a:pt x="93" y="129"/>
                    </a:lnTo>
                    <a:lnTo>
                      <a:pt x="113" y="161"/>
                    </a:lnTo>
                    <a:lnTo>
                      <a:pt x="97" y="179"/>
                    </a:lnTo>
                    <a:lnTo>
                      <a:pt x="102" y="230"/>
                    </a:lnTo>
                    <a:lnTo>
                      <a:pt x="122" y="269"/>
                    </a:lnTo>
                    <a:lnTo>
                      <a:pt x="110" y="323"/>
                    </a:lnTo>
                    <a:lnTo>
                      <a:pt x="135" y="404"/>
                    </a:lnTo>
                    <a:lnTo>
                      <a:pt x="95" y="433"/>
                    </a:lnTo>
                    <a:lnTo>
                      <a:pt x="69" y="427"/>
                    </a:lnTo>
                    <a:lnTo>
                      <a:pt x="54" y="446"/>
                    </a:lnTo>
                    <a:lnTo>
                      <a:pt x="12" y="441"/>
                    </a:lnTo>
                    <a:lnTo>
                      <a:pt x="0" y="500"/>
                    </a:lnTo>
                    <a:lnTo>
                      <a:pt x="36" y="523"/>
                    </a:lnTo>
                    <a:lnTo>
                      <a:pt x="65" y="563"/>
                    </a:lnTo>
                    <a:lnTo>
                      <a:pt x="25" y="592"/>
                    </a:lnTo>
                    <a:lnTo>
                      <a:pt x="36" y="608"/>
                    </a:lnTo>
                    <a:lnTo>
                      <a:pt x="30" y="650"/>
                    </a:lnTo>
                    <a:lnTo>
                      <a:pt x="25" y="676"/>
                    </a:lnTo>
                    <a:lnTo>
                      <a:pt x="2" y="711"/>
                    </a:lnTo>
                    <a:lnTo>
                      <a:pt x="38" y="726"/>
                    </a:lnTo>
                    <a:lnTo>
                      <a:pt x="41" y="759"/>
                    </a:lnTo>
                    <a:lnTo>
                      <a:pt x="67" y="774"/>
                    </a:lnTo>
                    <a:lnTo>
                      <a:pt x="86" y="798"/>
                    </a:lnTo>
                    <a:lnTo>
                      <a:pt x="91" y="847"/>
                    </a:lnTo>
                    <a:lnTo>
                      <a:pt x="142" y="936"/>
                    </a:lnTo>
                    <a:lnTo>
                      <a:pt x="167" y="941"/>
                    </a:lnTo>
                    <a:lnTo>
                      <a:pt x="249" y="1010"/>
                    </a:lnTo>
                    <a:lnTo>
                      <a:pt x="269" y="1042"/>
                    </a:lnTo>
                    <a:lnTo>
                      <a:pt x="272" y="1059"/>
                    </a:lnTo>
                    <a:lnTo>
                      <a:pt x="284" y="1108"/>
                    </a:lnTo>
                    <a:lnTo>
                      <a:pt x="304" y="1140"/>
                    </a:lnTo>
                    <a:lnTo>
                      <a:pt x="277" y="1218"/>
                    </a:lnTo>
                    <a:lnTo>
                      <a:pt x="237" y="1240"/>
                    </a:lnTo>
                    <a:lnTo>
                      <a:pt x="215" y="1266"/>
                    </a:lnTo>
                    <a:lnTo>
                      <a:pt x="221" y="1334"/>
                    </a:lnTo>
                    <a:lnTo>
                      <a:pt x="232" y="1358"/>
                    </a:lnTo>
                    <a:lnTo>
                      <a:pt x="261" y="1313"/>
                    </a:lnTo>
                    <a:lnTo>
                      <a:pt x="302" y="1309"/>
                    </a:lnTo>
                    <a:lnTo>
                      <a:pt x="342" y="1364"/>
                    </a:lnTo>
                    <a:lnTo>
                      <a:pt x="349" y="1347"/>
                    </a:lnTo>
                    <a:lnTo>
                      <a:pt x="365" y="1337"/>
                    </a:lnTo>
                    <a:lnTo>
                      <a:pt x="392" y="1360"/>
                    </a:lnTo>
                    <a:lnTo>
                      <a:pt x="414" y="1325"/>
                    </a:lnTo>
                    <a:lnTo>
                      <a:pt x="480" y="1310"/>
                    </a:lnTo>
                    <a:lnTo>
                      <a:pt x="477" y="1285"/>
                    </a:lnTo>
                    <a:lnTo>
                      <a:pt x="503" y="1282"/>
                    </a:lnTo>
                    <a:lnTo>
                      <a:pt x="570" y="1285"/>
                    </a:lnTo>
                    <a:lnTo>
                      <a:pt x="598" y="1307"/>
                    </a:lnTo>
                    <a:lnTo>
                      <a:pt x="609" y="1323"/>
                    </a:lnTo>
                    <a:lnTo>
                      <a:pt x="658" y="1310"/>
                    </a:lnTo>
                    <a:lnTo>
                      <a:pt x="695" y="1348"/>
                    </a:lnTo>
                    <a:lnTo>
                      <a:pt x="672" y="1384"/>
                    </a:lnTo>
                    <a:lnTo>
                      <a:pt x="700" y="1407"/>
                    </a:lnTo>
                    <a:lnTo>
                      <a:pt x="687" y="1443"/>
                    </a:lnTo>
                    <a:lnTo>
                      <a:pt x="696" y="1449"/>
                    </a:lnTo>
                    <a:lnTo>
                      <a:pt x="723" y="1464"/>
                    </a:lnTo>
                    <a:lnTo>
                      <a:pt x="772" y="1443"/>
                    </a:lnTo>
                    <a:lnTo>
                      <a:pt x="826" y="1497"/>
                    </a:lnTo>
                    <a:lnTo>
                      <a:pt x="845" y="1504"/>
                    </a:lnTo>
                    <a:lnTo>
                      <a:pt x="852" y="1487"/>
                    </a:lnTo>
                    <a:lnTo>
                      <a:pt x="877" y="1492"/>
                    </a:lnTo>
                    <a:lnTo>
                      <a:pt x="935" y="1479"/>
                    </a:lnTo>
                    <a:lnTo>
                      <a:pt x="950" y="1460"/>
                    </a:lnTo>
                    <a:lnTo>
                      <a:pt x="939" y="1427"/>
                    </a:lnTo>
                    <a:lnTo>
                      <a:pt x="962" y="1408"/>
                    </a:lnTo>
                    <a:lnTo>
                      <a:pt x="960" y="1391"/>
                    </a:lnTo>
                    <a:lnTo>
                      <a:pt x="983" y="1355"/>
                    </a:lnTo>
                    <a:lnTo>
                      <a:pt x="1096" y="1303"/>
                    </a:lnTo>
                    <a:lnTo>
                      <a:pt x="1101" y="1269"/>
                    </a:lnTo>
                    <a:lnTo>
                      <a:pt x="1081" y="1237"/>
                    </a:lnTo>
                    <a:lnTo>
                      <a:pt x="1096" y="1210"/>
                    </a:lnTo>
                    <a:lnTo>
                      <a:pt x="1093" y="1177"/>
                    </a:lnTo>
                    <a:lnTo>
                      <a:pt x="1063" y="1120"/>
                    </a:lnTo>
                    <a:lnTo>
                      <a:pt x="1031" y="1140"/>
                    </a:lnTo>
                    <a:lnTo>
                      <a:pt x="995" y="1127"/>
                    </a:lnTo>
                    <a:lnTo>
                      <a:pt x="982" y="1078"/>
                    </a:lnTo>
                    <a:lnTo>
                      <a:pt x="1020" y="1031"/>
                    </a:lnTo>
                    <a:lnTo>
                      <a:pt x="1011" y="1015"/>
                    </a:lnTo>
                    <a:lnTo>
                      <a:pt x="986" y="1018"/>
                    </a:lnTo>
                    <a:lnTo>
                      <a:pt x="988" y="1051"/>
                    </a:lnTo>
                    <a:lnTo>
                      <a:pt x="980" y="1053"/>
                    </a:lnTo>
                    <a:lnTo>
                      <a:pt x="950" y="1003"/>
                    </a:lnTo>
                    <a:lnTo>
                      <a:pt x="925" y="1006"/>
                    </a:lnTo>
                    <a:lnTo>
                      <a:pt x="890" y="993"/>
                    </a:lnTo>
                    <a:lnTo>
                      <a:pt x="849" y="1005"/>
                    </a:lnTo>
                    <a:lnTo>
                      <a:pt x="797" y="993"/>
                    </a:lnTo>
                    <a:lnTo>
                      <a:pt x="767" y="937"/>
                    </a:lnTo>
                    <a:lnTo>
                      <a:pt x="740" y="922"/>
                    </a:lnTo>
                    <a:lnTo>
                      <a:pt x="692" y="859"/>
                    </a:lnTo>
                    <a:lnTo>
                      <a:pt x="688" y="826"/>
                    </a:lnTo>
                    <a:lnTo>
                      <a:pt x="726" y="763"/>
                    </a:lnTo>
                    <a:lnTo>
                      <a:pt x="715" y="747"/>
                    </a:lnTo>
                    <a:lnTo>
                      <a:pt x="690" y="750"/>
                    </a:lnTo>
                    <a:lnTo>
                      <a:pt x="671" y="726"/>
                    </a:lnTo>
                    <a:lnTo>
                      <a:pt x="695" y="707"/>
                    </a:lnTo>
                    <a:lnTo>
                      <a:pt x="708" y="672"/>
                    </a:lnTo>
                    <a:lnTo>
                      <a:pt x="710" y="596"/>
                    </a:lnTo>
                    <a:lnTo>
                      <a:pt x="666" y="575"/>
                    </a:lnTo>
                    <a:lnTo>
                      <a:pt x="645" y="534"/>
                    </a:lnTo>
                    <a:lnTo>
                      <a:pt x="658" y="491"/>
                    </a:lnTo>
                    <a:lnTo>
                      <a:pt x="622" y="469"/>
                    </a:lnTo>
                    <a:lnTo>
                      <a:pt x="602" y="437"/>
                    </a:lnTo>
                    <a:lnTo>
                      <a:pt x="565" y="406"/>
                    </a:lnTo>
                    <a:lnTo>
                      <a:pt x="573" y="397"/>
                    </a:lnTo>
                    <a:lnTo>
                      <a:pt x="615" y="402"/>
                    </a:lnTo>
                    <a:lnTo>
                      <a:pt x="623" y="393"/>
                    </a:lnTo>
                    <a:lnTo>
                      <a:pt x="621" y="368"/>
                    </a:lnTo>
                    <a:lnTo>
                      <a:pt x="596" y="361"/>
                    </a:lnTo>
                    <a:lnTo>
                      <a:pt x="566" y="321"/>
                    </a:lnTo>
                    <a:lnTo>
                      <a:pt x="614" y="292"/>
                    </a:lnTo>
                    <a:lnTo>
                      <a:pt x="619" y="265"/>
                    </a:lnTo>
                    <a:lnTo>
                      <a:pt x="618" y="242"/>
                    </a:lnTo>
                    <a:lnTo>
                      <a:pt x="639" y="206"/>
                    </a:lnTo>
                    <a:lnTo>
                      <a:pt x="687" y="175"/>
                    </a:lnTo>
                    <a:lnTo>
                      <a:pt x="723" y="189"/>
                    </a:lnTo>
                    <a:lnTo>
                      <a:pt x="744" y="153"/>
                    </a:lnTo>
                    <a:lnTo>
                      <a:pt x="744" y="145"/>
                    </a:lnTo>
                    <a:lnTo>
                      <a:pt x="707" y="114"/>
                    </a:lnTo>
                    <a:lnTo>
                      <a:pt x="731" y="96"/>
                    </a:lnTo>
                    <a:lnTo>
                      <a:pt x="722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50">
                <a:extLst>
                  <a:ext uri="{FF2B5EF4-FFF2-40B4-BE49-F238E27FC236}">
                    <a16:creationId xmlns:a16="http://schemas.microsoft.com/office/drawing/2014/main" id="{865F408E-463B-80E9-DA9F-80CA34FB2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731"/>
                <a:ext cx="432" cy="317"/>
              </a:xfrm>
              <a:custGeom>
                <a:avLst/>
                <a:gdLst>
                  <a:gd name="T0" fmla="*/ 1468 w 1727"/>
                  <a:gd name="T1" fmla="*/ 376 h 1266"/>
                  <a:gd name="T2" fmla="*/ 1453 w 1727"/>
                  <a:gd name="T3" fmla="*/ 294 h 1266"/>
                  <a:gd name="T4" fmla="*/ 1362 w 1727"/>
                  <a:gd name="T5" fmla="*/ 133 h 1266"/>
                  <a:gd name="T6" fmla="*/ 1305 w 1727"/>
                  <a:gd name="T7" fmla="*/ 71 h 1266"/>
                  <a:gd name="T8" fmla="*/ 1295 w 1727"/>
                  <a:gd name="T9" fmla="*/ 130 h 1266"/>
                  <a:gd name="T10" fmla="*/ 1239 w 1727"/>
                  <a:gd name="T11" fmla="*/ 169 h 1266"/>
                  <a:gd name="T12" fmla="*/ 1166 w 1727"/>
                  <a:gd name="T13" fmla="*/ 202 h 1266"/>
                  <a:gd name="T14" fmla="*/ 1151 w 1727"/>
                  <a:gd name="T15" fmla="*/ 136 h 1266"/>
                  <a:gd name="T16" fmla="*/ 1061 w 1727"/>
                  <a:gd name="T17" fmla="*/ 169 h 1266"/>
                  <a:gd name="T18" fmla="*/ 999 w 1727"/>
                  <a:gd name="T19" fmla="*/ 133 h 1266"/>
                  <a:gd name="T20" fmla="*/ 883 w 1727"/>
                  <a:gd name="T21" fmla="*/ 161 h 1266"/>
                  <a:gd name="T22" fmla="*/ 764 w 1727"/>
                  <a:gd name="T23" fmla="*/ 53 h 1266"/>
                  <a:gd name="T24" fmla="*/ 675 w 1727"/>
                  <a:gd name="T25" fmla="*/ 19 h 1266"/>
                  <a:gd name="T26" fmla="*/ 566 w 1727"/>
                  <a:gd name="T27" fmla="*/ 113 h 1266"/>
                  <a:gd name="T28" fmla="*/ 455 w 1727"/>
                  <a:gd name="T29" fmla="*/ 91 h 1266"/>
                  <a:gd name="T30" fmla="*/ 415 w 1727"/>
                  <a:gd name="T31" fmla="*/ 128 h 1266"/>
                  <a:gd name="T32" fmla="*/ 354 w 1727"/>
                  <a:gd name="T33" fmla="*/ 193 h 1266"/>
                  <a:gd name="T34" fmla="*/ 289 w 1727"/>
                  <a:gd name="T35" fmla="*/ 215 h 1266"/>
                  <a:gd name="T36" fmla="*/ 323 w 1727"/>
                  <a:gd name="T37" fmla="*/ 313 h 1266"/>
                  <a:gd name="T38" fmla="*/ 246 w 1727"/>
                  <a:gd name="T39" fmla="*/ 397 h 1266"/>
                  <a:gd name="T40" fmla="*/ 171 w 1727"/>
                  <a:gd name="T41" fmla="*/ 404 h 1266"/>
                  <a:gd name="T42" fmla="*/ 42 w 1727"/>
                  <a:gd name="T43" fmla="*/ 475 h 1266"/>
                  <a:gd name="T44" fmla="*/ 0 w 1727"/>
                  <a:gd name="T45" fmla="*/ 555 h 1266"/>
                  <a:gd name="T46" fmla="*/ 25 w 1727"/>
                  <a:gd name="T47" fmla="*/ 653 h 1266"/>
                  <a:gd name="T48" fmla="*/ 104 w 1727"/>
                  <a:gd name="T49" fmla="*/ 689 h 1266"/>
                  <a:gd name="T50" fmla="*/ 168 w 1727"/>
                  <a:gd name="T51" fmla="*/ 742 h 1266"/>
                  <a:gd name="T52" fmla="*/ 226 w 1727"/>
                  <a:gd name="T53" fmla="*/ 820 h 1266"/>
                  <a:gd name="T54" fmla="*/ 282 w 1727"/>
                  <a:gd name="T55" fmla="*/ 960 h 1266"/>
                  <a:gd name="T56" fmla="*/ 383 w 1727"/>
                  <a:gd name="T57" fmla="*/ 959 h 1266"/>
                  <a:gd name="T58" fmla="*/ 436 w 1727"/>
                  <a:gd name="T59" fmla="*/ 903 h 1266"/>
                  <a:gd name="T60" fmla="*/ 534 w 1727"/>
                  <a:gd name="T61" fmla="*/ 868 h 1266"/>
                  <a:gd name="T62" fmla="*/ 579 w 1727"/>
                  <a:gd name="T63" fmla="*/ 797 h 1266"/>
                  <a:gd name="T64" fmla="*/ 651 w 1727"/>
                  <a:gd name="T65" fmla="*/ 850 h 1266"/>
                  <a:gd name="T66" fmla="*/ 675 w 1727"/>
                  <a:gd name="T67" fmla="*/ 923 h 1266"/>
                  <a:gd name="T68" fmla="*/ 743 w 1727"/>
                  <a:gd name="T69" fmla="*/ 1018 h 1266"/>
                  <a:gd name="T70" fmla="*/ 830 w 1727"/>
                  <a:gd name="T71" fmla="*/ 1051 h 1266"/>
                  <a:gd name="T72" fmla="*/ 1045 w 1727"/>
                  <a:gd name="T73" fmla="*/ 1083 h 1266"/>
                  <a:gd name="T74" fmla="*/ 1190 w 1727"/>
                  <a:gd name="T75" fmla="*/ 1095 h 1266"/>
                  <a:gd name="T76" fmla="*/ 1320 w 1727"/>
                  <a:gd name="T77" fmla="*/ 1142 h 1266"/>
                  <a:gd name="T78" fmla="*/ 1425 w 1727"/>
                  <a:gd name="T79" fmla="*/ 1266 h 1266"/>
                  <a:gd name="T80" fmla="*/ 1494 w 1727"/>
                  <a:gd name="T81" fmla="*/ 1193 h 1266"/>
                  <a:gd name="T82" fmla="*/ 1535 w 1727"/>
                  <a:gd name="T83" fmla="*/ 1089 h 1266"/>
                  <a:gd name="T84" fmla="*/ 1522 w 1727"/>
                  <a:gd name="T85" fmla="*/ 945 h 1266"/>
                  <a:gd name="T86" fmla="*/ 1523 w 1727"/>
                  <a:gd name="T87" fmla="*/ 862 h 1266"/>
                  <a:gd name="T88" fmla="*/ 1532 w 1727"/>
                  <a:gd name="T89" fmla="*/ 793 h 1266"/>
                  <a:gd name="T90" fmla="*/ 1632 w 1727"/>
                  <a:gd name="T91" fmla="*/ 766 h 1266"/>
                  <a:gd name="T92" fmla="*/ 1685 w 1727"/>
                  <a:gd name="T93" fmla="*/ 702 h 1266"/>
                  <a:gd name="T94" fmla="*/ 1727 w 1727"/>
                  <a:gd name="T95" fmla="*/ 521 h 1266"/>
                  <a:gd name="T96" fmla="*/ 1603 w 1727"/>
                  <a:gd name="T97" fmla="*/ 457 h 1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27" h="1266">
                    <a:moveTo>
                      <a:pt x="1556" y="402"/>
                    </a:moveTo>
                    <a:lnTo>
                      <a:pt x="1514" y="406"/>
                    </a:lnTo>
                    <a:lnTo>
                      <a:pt x="1468" y="376"/>
                    </a:lnTo>
                    <a:lnTo>
                      <a:pt x="1459" y="360"/>
                    </a:lnTo>
                    <a:lnTo>
                      <a:pt x="1465" y="335"/>
                    </a:lnTo>
                    <a:lnTo>
                      <a:pt x="1453" y="294"/>
                    </a:lnTo>
                    <a:lnTo>
                      <a:pt x="1434" y="278"/>
                    </a:lnTo>
                    <a:lnTo>
                      <a:pt x="1441" y="260"/>
                    </a:lnTo>
                    <a:lnTo>
                      <a:pt x="1362" y="133"/>
                    </a:lnTo>
                    <a:lnTo>
                      <a:pt x="1341" y="92"/>
                    </a:lnTo>
                    <a:lnTo>
                      <a:pt x="1349" y="83"/>
                    </a:lnTo>
                    <a:lnTo>
                      <a:pt x="1305" y="71"/>
                    </a:lnTo>
                    <a:lnTo>
                      <a:pt x="1297" y="80"/>
                    </a:lnTo>
                    <a:lnTo>
                      <a:pt x="1317" y="112"/>
                    </a:lnTo>
                    <a:lnTo>
                      <a:pt x="1295" y="130"/>
                    </a:lnTo>
                    <a:lnTo>
                      <a:pt x="1268" y="125"/>
                    </a:lnTo>
                    <a:lnTo>
                      <a:pt x="1273" y="174"/>
                    </a:lnTo>
                    <a:lnTo>
                      <a:pt x="1239" y="169"/>
                    </a:lnTo>
                    <a:lnTo>
                      <a:pt x="1200" y="215"/>
                    </a:lnTo>
                    <a:lnTo>
                      <a:pt x="1183" y="217"/>
                    </a:lnTo>
                    <a:lnTo>
                      <a:pt x="1166" y="202"/>
                    </a:lnTo>
                    <a:lnTo>
                      <a:pt x="1171" y="167"/>
                    </a:lnTo>
                    <a:lnTo>
                      <a:pt x="1153" y="161"/>
                    </a:lnTo>
                    <a:lnTo>
                      <a:pt x="1151" y="136"/>
                    </a:lnTo>
                    <a:lnTo>
                      <a:pt x="1109" y="130"/>
                    </a:lnTo>
                    <a:lnTo>
                      <a:pt x="1086" y="166"/>
                    </a:lnTo>
                    <a:lnTo>
                      <a:pt x="1061" y="169"/>
                    </a:lnTo>
                    <a:lnTo>
                      <a:pt x="1035" y="164"/>
                    </a:lnTo>
                    <a:lnTo>
                      <a:pt x="1016" y="132"/>
                    </a:lnTo>
                    <a:lnTo>
                      <a:pt x="999" y="133"/>
                    </a:lnTo>
                    <a:lnTo>
                      <a:pt x="935" y="173"/>
                    </a:lnTo>
                    <a:lnTo>
                      <a:pt x="910" y="174"/>
                    </a:lnTo>
                    <a:lnTo>
                      <a:pt x="883" y="161"/>
                    </a:lnTo>
                    <a:lnTo>
                      <a:pt x="845" y="113"/>
                    </a:lnTo>
                    <a:lnTo>
                      <a:pt x="782" y="77"/>
                    </a:lnTo>
                    <a:lnTo>
                      <a:pt x="764" y="53"/>
                    </a:lnTo>
                    <a:lnTo>
                      <a:pt x="751" y="12"/>
                    </a:lnTo>
                    <a:lnTo>
                      <a:pt x="691" y="0"/>
                    </a:lnTo>
                    <a:lnTo>
                      <a:pt x="675" y="19"/>
                    </a:lnTo>
                    <a:lnTo>
                      <a:pt x="642" y="22"/>
                    </a:lnTo>
                    <a:lnTo>
                      <a:pt x="573" y="88"/>
                    </a:lnTo>
                    <a:lnTo>
                      <a:pt x="566" y="113"/>
                    </a:lnTo>
                    <a:lnTo>
                      <a:pt x="522" y="101"/>
                    </a:lnTo>
                    <a:lnTo>
                      <a:pt x="483" y="121"/>
                    </a:lnTo>
                    <a:lnTo>
                      <a:pt x="455" y="91"/>
                    </a:lnTo>
                    <a:lnTo>
                      <a:pt x="429" y="93"/>
                    </a:lnTo>
                    <a:lnTo>
                      <a:pt x="423" y="118"/>
                    </a:lnTo>
                    <a:lnTo>
                      <a:pt x="415" y="128"/>
                    </a:lnTo>
                    <a:lnTo>
                      <a:pt x="392" y="146"/>
                    </a:lnTo>
                    <a:lnTo>
                      <a:pt x="343" y="167"/>
                    </a:lnTo>
                    <a:lnTo>
                      <a:pt x="354" y="193"/>
                    </a:lnTo>
                    <a:lnTo>
                      <a:pt x="347" y="210"/>
                    </a:lnTo>
                    <a:lnTo>
                      <a:pt x="321" y="195"/>
                    </a:lnTo>
                    <a:lnTo>
                      <a:pt x="289" y="215"/>
                    </a:lnTo>
                    <a:lnTo>
                      <a:pt x="315" y="238"/>
                    </a:lnTo>
                    <a:lnTo>
                      <a:pt x="295" y="291"/>
                    </a:lnTo>
                    <a:lnTo>
                      <a:pt x="323" y="313"/>
                    </a:lnTo>
                    <a:lnTo>
                      <a:pt x="327" y="364"/>
                    </a:lnTo>
                    <a:lnTo>
                      <a:pt x="264" y="404"/>
                    </a:lnTo>
                    <a:lnTo>
                      <a:pt x="246" y="397"/>
                    </a:lnTo>
                    <a:lnTo>
                      <a:pt x="222" y="408"/>
                    </a:lnTo>
                    <a:lnTo>
                      <a:pt x="212" y="392"/>
                    </a:lnTo>
                    <a:lnTo>
                      <a:pt x="171" y="404"/>
                    </a:lnTo>
                    <a:lnTo>
                      <a:pt x="71" y="421"/>
                    </a:lnTo>
                    <a:lnTo>
                      <a:pt x="49" y="449"/>
                    </a:lnTo>
                    <a:lnTo>
                      <a:pt x="42" y="475"/>
                    </a:lnTo>
                    <a:lnTo>
                      <a:pt x="26" y="477"/>
                    </a:lnTo>
                    <a:lnTo>
                      <a:pt x="11" y="503"/>
                    </a:lnTo>
                    <a:lnTo>
                      <a:pt x="0" y="555"/>
                    </a:lnTo>
                    <a:lnTo>
                      <a:pt x="4" y="605"/>
                    </a:lnTo>
                    <a:lnTo>
                      <a:pt x="47" y="627"/>
                    </a:lnTo>
                    <a:lnTo>
                      <a:pt x="25" y="653"/>
                    </a:lnTo>
                    <a:lnTo>
                      <a:pt x="37" y="686"/>
                    </a:lnTo>
                    <a:lnTo>
                      <a:pt x="80" y="708"/>
                    </a:lnTo>
                    <a:lnTo>
                      <a:pt x="104" y="689"/>
                    </a:lnTo>
                    <a:lnTo>
                      <a:pt x="132" y="720"/>
                    </a:lnTo>
                    <a:lnTo>
                      <a:pt x="135" y="745"/>
                    </a:lnTo>
                    <a:lnTo>
                      <a:pt x="168" y="742"/>
                    </a:lnTo>
                    <a:lnTo>
                      <a:pt x="195" y="757"/>
                    </a:lnTo>
                    <a:lnTo>
                      <a:pt x="208" y="798"/>
                    </a:lnTo>
                    <a:lnTo>
                      <a:pt x="226" y="820"/>
                    </a:lnTo>
                    <a:lnTo>
                      <a:pt x="242" y="896"/>
                    </a:lnTo>
                    <a:lnTo>
                      <a:pt x="278" y="917"/>
                    </a:lnTo>
                    <a:lnTo>
                      <a:pt x="282" y="960"/>
                    </a:lnTo>
                    <a:lnTo>
                      <a:pt x="309" y="982"/>
                    </a:lnTo>
                    <a:lnTo>
                      <a:pt x="360" y="994"/>
                    </a:lnTo>
                    <a:lnTo>
                      <a:pt x="383" y="959"/>
                    </a:lnTo>
                    <a:lnTo>
                      <a:pt x="396" y="915"/>
                    </a:lnTo>
                    <a:lnTo>
                      <a:pt x="412" y="913"/>
                    </a:lnTo>
                    <a:lnTo>
                      <a:pt x="436" y="903"/>
                    </a:lnTo>
                    <a:lnTo>
                      <a:pt x="449" y="851"/>
                    </a:lnTo>
                    <a:lnTo>
                      <a:pt x="528" y="886"/>
                    </a:lnTo>
                    <a:lnTo>
                      <a:pt x="534" y="868"/>
                    </a:lnTo>
                    <a:lnTo>
                      <a:pt x="538" y="818"/>
                    </a:lnTo>
                    <a:lnTo>
                      <a:pt x="554" y="807"/>
                    </a:lnTo>
                    <a:lnTo>
                      <a:pt x="579" y="797"/>
                    </a:lnTo>
                    <a:lnTo>
                      <a:pt x="647" y="807"/>
                    </a:lnTo>
                    <a:lnTo>
                      <a:pt x="658" y="823"/>
                    </a:lnTo>
                    <a:lnTo>
                      <a:pt x="651" y="850"/>
                    </a:lnTo>
                    <a:lnTo>
                      <a:pt x="636" y="867"/>
                    </a:lnTo>
                    <a:lnTo>
                      <a:pt x="631" y="909"/>
                    </a:lnTo>
                    <a:lnTo>
                      <a:pt x="675" y="923"/>
                    </a:lnTo>
                    <a:lnTo>
                      <a:pt x="698" y="988"/>
                    </a:lnTo>
                    <a:lnTo>
                      <a:pt x="716" y="996"/>
                    </a:lnTo>
                    <a:lnTo>
                      <a:pt x="743" y="1018"/>
                    </a:lnTo>
                    <a:lnTo>
                      <a:pt x="785" y="1022"/>
                    </a:lnTo>
                    <a:lnTo>
                      <a:pt x="810" y="1012"/>
                    </a:lnTo>
                    <a:lnTo>
                      <a:pt x="830" y="1051"/>
                    </a:lnTo>
                    <a:lnTo>
                      <a:pt x="883" y="1073"/>
                    </a:lnTo>
                    <a:lnTo>
                      <a:pt x="932" y="1059"/>
                    </a:lnTo>
                    <a:lnTo>
                      <a:pt x="1045" y="1083"/>
                    </a:lnTo>
                    <a:lnTo>
                      <a:pt x="1062" y="1098"/>
                    </a:lnTo>
                    <a:lnTo>
                      <a:pt x="1145" y="1065"/>
                    </a:lnTo>
                    <a:lnTo>
                      <a:pt x="1190" y="1095"/>
                    </a:lnTo>
                    <a:lnTo>
                      <a:pt x="1195" y="1154"/>
                    </a:lnTo>
                    <a:lnTo>
                      <a:pt x="1261" y="1139"/>
                    </a:lnTo>
                    <a:lnTo>
                      <a:pt x="1320" y="1142"/>
                    </a:lnTo>
                    <a:lnTo>
                      <a:pt x="1361" y="1223"/>
                    </a:lnTo>
                    <a:lnTo>
                      <a:pt x="1405" y="1227"/>
                    </a:lnTo>
                    <a:lnTo>
                      <a:pt x="1425" y="1266"/>
                    </a:lnTo>
                    <a:lnTo>
                      <a:pt x="1437" y="1207"/>
                    </a:lnTo>
                    <a:lnTo>
                      <a:pt x="1479" y="1212"/>
                    </a:lnTo>
                    <a:lnTo>
                      <a:pt x="1494" y="1193"/>
                    </a:lnTo>
                    <a:lnTo>
                      <a:pt x="1520" y="1199"/>
                    </a:lnTo>
                    <a:lnTo>
                      <a:pt x="1560" y="1170"/>
                    </a:lnTo>
                    <a:lnTo>
                      <a:pt x="1535" y="1089"/>
                    </a:lnTo>
                    <a:lnTo>
                      <a:pt x="1547" y="1035"/>
                    </a:lnTo>
                    <a:lnTo>
                      <a:pt x="1527" y="996"/>
                    </a:lnTo>
                    <a:lnTo>
                      <a:pt x="1522" y="945"/>
                    </a:lnTo>
                    <a:lnTo>
                      <a:pt x="1538" y="927"/>
                    </a:lnTo>
                    <a:lnTo>
                      <a:pt x="1518" y="895"/>
                    </a:lnTo>
                    <a:lnTo>
                      <a:pt x="1523" y="862"/>
                    </a:lnTo>
                    <a:lnTo>
                      <a:pt x="1502" y="820"/>
                    </a:lnTo>
                    <a:lnTo>
                      <a:pt x="1527" y="818"/>
                    </a:lnTo>
                    <a:lnTo>
                      <a:pt x="1532" y="793"/>
                    </a:lnTo>
                    <a:lnTo>
                      <a:pt x="1592" y="787"/>
                    </a:lnTo>
                    <a:lnTo>
                      <a:pt x="1607" y="769"/>
                    </a:lnTo>
                    <a:lnTo>
                      <a:pt x="1632" y="766"/>
                    </a:lnTo>
                    <a:lnTo>
                      <a:pt x="1629" y="741"/>
                    </a:lnTo>
                    <a:lnTo>
                      <a:pt x="1662" y="730"/>
                    </a:lnTo>
                    <a:lnTo>
                      <a:pt x="1685" y="702"/>
                    </a:lnTo>
                    <a:lnTo>
                      <a:pt x="1718" y="690"/>
                    </a:lnTo>
                    <a:lnTo>
                      <a:pt x="1709" y="591"/>
                    </a:lnTo>
                    <a:lnTo>
                      <a:pt x="1727" y="521"/>
                    </a:lnTo>
                    <a:lnTo>
                      <a:pt x="1725" y="495"/>
                    </a:lnTo>
                    <a:lnTo>
                      <a:pt x="1670" y="450"/>
                    </a:lnTo>
                    <a:lnTo>
                      <a:pt x="1603" y="457"/>
                    </a:lnTo>
                    <a:lnTo>
                      <a:pt x="1556" y="4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51">
                <a:extLst>
                  <a:ext uri="{FF2B5EF4-FFF2-40B4-BE49-F238E27FC236}">
                    <a16:creationId xmlns:a16="http://schemas.microsoft.com/office/drawing/2014/main" id="{11390071-3ECE-5938-5D21-45761079F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4" y="1930"/>
                <a:ext cx="406" cy="351"/>
              </a:xfrm>
              <a:custGeom>
                <a:avLst/>
                <a:gdLst>
                  <a:gd name="T0" fmla="*/ 1362 w 1625"/>
                  <a:gd name="T1" fmla="*/ 728 h 1404"/>
                  <a:gd name="T2" fmla="*/ 1346 w 1625"/>
                  <a:gd name="T3" fmla="*/ 645 h 1404"/>
                  <a:gd name="T4" fmla="*/ 1346 w 1625"/>
                  <a:gd name="T5" fmla="*/ 561 h 1404"/>
                  <a:gd name="T6" fmla="*/ 1321 w 1625"/>
                  <a:gd name="T7" fmla="*/ 469 h 1404"/>
                  <a:gd name="T8" fmla="*/ 1216 w 1625"/>
                  <a:gd name="T9" fmla="*/ 345 h 1404"/>
                  <a:gd name="T10" fmla="*/ 1086 w 1625"/>
                  <a:gd name="T11" fmla="*/ 298 h 1404"/>
                  <a:gd name="T12" fmla="*/ 941 w 1625"/>
                  <a:gd name="T13" fmla="*/ 286 h 1404"/>
                  <a:gd name="T14" fmla="*/ 726 w 1625"/>
                  <a:gd name="T15" fmla="*/ 254 h 1404"/>
                  <a:gd name="T16" fmla="*/ 639 w 1625"/>
                  <a:gd name="T17" fmla="*/ 221 h 1404"/>
                  <a:gd name="T18" fmla="*/ 571 w 1625"/>
                  <a:gd name="T19" fmla="*/ 126 h 1404"/>
                  <a:gd name="T20" fmla="*/ 547 w 1625"/>
                  <a:gd name="T21" fmla="*/ 53 h 1404"/>
                  <a:gd name="T22" fmla="*/ 475 w 1625"/>
                  <a:gd name="T23" fmla="*/ 0 h 1404"/>
                  <a:gd name="T24" fmla="*/ 430 w 1625"/>
                  <a:gd name="T25" fmla="*/ 71 h 1404"/>
                  <a:gd name="T26" fmla="*/ 332 w 1625"/>
                  <a:gd name="T27" fmla="*/ 106 h 1404"/>
                  <a:gd name="T28" fmla="*/ 279 w 1625"/>
                  <a:gd name="T29" fmla="*/ 162 h 1404"/>
                  <a:gd name="T30" fmla="*/ 178 w 1625"/>
                  <a:gd name="T31" fmla="*/ 163 h 1404"/>
                  <a:gd name="T32" fmla="*/ 182 w 1625"/>
                  <a:gd name="T33" fmla="*/ 297 h 1404"/>
                  <a:gd name="T34" fmla="*/ 218 w 1625"/>
                  <a:gd name="T35" fmla="*/ 412 h 1404"/>
                  <a:gd name="T36" fmla="*/ 158 w 1625"/>
                  <a:gd name="T37" fmla="*/ 503 h 1404"/>
                  <a:gd name="T38" fmla="*/ 63 w 1625"/>
                  <a:gd name="T39" fmla="*/ 561 h 1404"/>
                  <a:gd name="T40" fmla="*/ 41 w 1625"/>
                  <a:gd name="T41" fmla="*/ 606 h 1404"/>
                  <a:gd name="T42" fmla="*/ 39 w 1625"/>
                  <a:gd name="T43" fmla="*/ 674 h 1404"/>
                  <a:gd name="T44" fmla="*/ 96 w 1625"/>
                  <a:gd name="T45" fmla="*/ 736 h 1404"/>
                  <a:gd name="T46" fmla="*/ 124 w 1625"/>
                  <a:gd name="T47" fmla="*/ 852 h 1404"/>
                  <a:gd name="T48" fmla="*/ 93 w 1625"/>
                  <a:gd name="T49" fmla="*/ 897 h 1404"/>
                  <a:gd name="T50" fmla="*/ 122 w 1625"/>
                  <a:gd name="T51" fmla="*/ 1029 h 1404"/>
                  <a:gd name="T52" fmla="*/ 150 w 1625"/>
                  <a:gd name="T53" fmla="*/ 1145 h 1404"/>
                  <a:gd name="T54" fmla="*/ 235 w 1625"/>
                  <a:gd name="T55" fmla="*/ 1145 h 1404"/>
                  <a:gd name="T56" fmla="*/ 294 w 1625"/>
                  <a:gd name="T57" fmla="*/ 1233 h 1404"/>
                  <a:gd name="T58" fmla="*/ 355 w 1625"/>
                  <a:gd name="T59" fmla="*/ 1252 h 1404"/>
                  <a:gd name="T60" fmla="*/ 483 w 1625"/>
                  <a:gd name="T61" fmla="*/ 1274 h 1404"/>
                  <a:gd name="T62" fmla="*/ 550 w 1625"/>
                  <a:gd name="T63" fmla="*/ 1344 h 1404"/>
                  <a:gd name="T64" fmla="*/ 680 w 1625"/>
                  <a:gd name="T65" fmla="*/ 1383 h 1404"/>
                  <a:gd name="T66" fmla="*/ 791 w 1625"/>
                  <a:gd name="T67" fmla="*/ 1314 h 1404"/>
                  <a:gd name="T68" fmla="*/ 911 w 1625"/>
                  <a:gd name="T69" fmla="*/ 1243 h 1404"/>
                  <a:gd name="T70" fmla="*/ 984 w 1625"/>
                  <a:gd name="T71" fmla="*/ 1211 h 1404"/>
                  <a:gd name="T72" fmla="*/ 1088 w 1625"/>
                  <a:gd name="T73" fmla="*/ 1235 h 1404"/>
                  <a:gd name="T74" fmla="*/ 1207 w 1625"/>
                  <a:gd name="T75" fmla="*/ 1241 h 1404"/>
                  <a:gd name="T76" fmla="*/ 1295 w 1625"/>
                  <a:gd name="T77" fmla="*/ 1292 h 1404"/>
                  <a:gd name="T78" fmla="*/ 1416 w 1625"/>
                  <a:gd name="T79" fmla="*/ 1315 h 1404"/>
                  <a:gd name="T80" fmla="*/ 1444 w 1625"/>
                  <a:gd name="T81" fmla="*/ 1252 h 1404"/>
                  <a:gd name="T82" fmla="*/ 1499 w 1625"/>
                  <a:gd name="T83" fmla="*/ 1298 h 1404"/>
                  <a:gd name="T84" fmla="*/ 1558 w 1625"/>
                  <a:gd name="T85" fmla="*/ 1209 h 1404"/>
                  <a:gd name="T86" fmla="*/ 1605 w 1625"/>
                  <a:gd name="T87" fmla="*/ 1077 h 1404"/>
                  <a:gd name="T88" fmla="*/ 1570 w 1625"/>
                  <a:gd name="T89" fmla="*/ 979 h 1404"/>
                  <a:gd name="T90" fmla="*/ 1412 w 1625"/>
                  <a:gd name="T91" fmla="*/ 816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5" h="1404">
                    <a:moveTo>
                      <a:pt x="1407" y="767"/>
                    </a:moveTo>
                    <a:lnTo>
                      <a:pt x="1388" y="743"/>
                    </a:lnTo>
                    <a:lnTo>
                      <a:pt x="1362" y="728"/>
                    </a:lnTo>
                    <a:lnTo>
                      <a:pt x="1359" y="695"/>
                    </a:lnTo>
                    <a:lnTo>
                      <a:pt x="1323" y="680"/>
                    </a:lnTo>
                    <a:lnTo>
                      <a:pt x="1346" y="645"/>
                    </a:lnTo>
                    <a:lnTo>
                      <a:pt x="1351" y="619"/>
                    </a:lnTo>
                    <a:lnTo>
                      <a:pt x="1357" y="577"/>
                    </a:lnTo>
                    <a:lnTo>
                      <a:pt x="1346" y="561"/>
                    </a:lnTo>
                    <a:lnTo>
                      <a:pt x="1386" y="532"/>
                    </a:lnTo>
                    <a:lnTo>
                      <a:pt x="1357" y="492"/>
                    </a:lnTo>
                    <a:lnTo>
                      <a:pt x="1321" y="469"/>
                    </a:lnTo>
                    <a:lnTo>
                      <a:pt x="1301" y="430"/>
                    </a:lnTo>
                    <a:lnTo>
                      <a:pt x="1257" y="426"/>
                    </a:lnTo>
                    <a:lnTo>
                      <a:pt x="1216" y="345"/>
                    </a:lnTo>
                    <a:lnTo>
                      <a:pt x="1157" y="342"/>
                    </a:lnTo>
                    <a:lnTo>
                      <a:pt x="1091" y="357"/>
                    </a:lnTo>
                    <a:lnTo>
                      <a:pt x="1086" y="298"/>
                    </a:lnTo>
                    <a:lnTo>
                      <a:pt x="1041" y="268"/>
                    </a:lnTo>
                    <a:lnTo>
                      <a:pt x="958" y="301"/>
                    </a:lnTo>
                    <a:lnTo>
                      <a:pt x="941" y="286"/>
                    </a:lnTo>
                    <a:lnTo>
                      <a:pt x="828" y="262"/>
                    </a:lnTo>
                    <a:lnTo>
                      <a:pt x="779" y="276"/>
                    </a:lnTo>
                    <a:lnTo>
                      <a:pt x="726" y="254"/>
                    </a:lnTo>
                    <a:lnTo>
                      <a:pt x="706" y="215"/>
                    </a:lnTo>
                    <a:lnTo>
                      <a:pt x="681" y="225"/>
                    </a:lnTo>
                    <a:lnTo>
                      <a:pt x="639" y="221"/>
                    </a:lnTo>
                    <a:lnTo>
                      <a:pt x="612" y="199"/>
                    </a:lnTo>
                    <a:lnTo>
                      <a:pt x="594" y="191"/>
                    </a:lnTo>
                    <a:lnTo>
                      <a:pt x="571" y="126"/>
                    </a:lnTo>
                    <a:lnTo>
                      <a:pt x="527" y="112"/>
                    </a:lnTo>
                    <a:lnTo>
                      <a:pt x="532" y="70"/>
                    </a:lnTo>
                    <a:lnTo>
                      <a:pt x="547" y="53"/>
                    </a:lnTo>
                    <a:lnTo>
                      <a:pt x="554" y="26"/>
                    </a:lnTo>
                    <a:lnTo>
                      <a:pt x="543" y="10"/>
                    </a:lnTo>
                    <a:lnTo>
                      <a:pt x="475" y="0"/>
                    </a:lnTo>
                    <a:lnTo>
                      <a:pt x="450" y="10"/>
                    </a:lnTo>
                    <a:lnTo>
                      <a:pt x="434" y="21"/>
                    </a:lnTo>
                    <a:lnTo>
                      <a:pt x="430" y="71"/>
                    </a:lnTo>
                    <a:lnTo>
                      <a:pt x="424" y="89"/>
                    </a:lnTo>
                    <a:lnTo>
                      <a:pt x="345" y="54"/>
                    </a:lnTo>
                    <a:lnTo>
                      <a:pt x="332" y="106"/>
                    </a:lnTo>
                    <a:lnTo>
                      <a:pt x="308" y="116"/>
                    </a:lnTo>
                    <a:lnTo>
                      <a:pt x="292" y="118"/>
                    </a:lnTo>
                    <a:lnTo>
                      <a:pt x="279" y="162"/>
                    </a:lnTo>
                    <a:lnTo>
                      <a:pt x="256" y="197"/>
                    </a:lnTo>
                    <a:lnTo>
                      <a:pt x="205" y="185"/>
                    </a:lnTo>
                    <a:lnTo>
                      <a:pt x="178" y="163"/>
                    </a:lnTo>
                    <a:lnTo>
                      <a:pt x="165" y="205"/>
                    </a:lnTo>
                    <a:lnTo>
                      <a:pt x="169" y="248"/>
                    </a:lnTo>
                    <a:lnTo>
                      <a:pt x="182" y="297"/>
                    </a:lnTo>
                    <a:lnTo>
                      <a:pt x="218" y="327"/>
                    </a:lnTo>
                    <a:lnTo>
                      <a:pt x="206" y="379"/>
                    </a:lnTo>
                    <a:lnTo>
                      <a:pt x="218" y="412"/>
                    </a:lnTo>
                    <a:lnTo>
                      <a:pt x="186" y="432"/>
                    </a:lnTo>
                    <a:lnTo>
                      <a:pt x="164" y="468"/>
                    </a:lnTo>
                    <a:lnTo>
                      <a:pt x="158" y="503"/>
                    </a:lnTo>
                    <a:lnTo>
                      <a:pt x="120" y="540"/>
                    </a:lnTo>
                    <a:lnTo>
                      <a:pt x="105" y="566"/>
                    </a:lnTo>
                    <a:lnTo>
                      <a:pt x="63" y="561"/>
                    </a:lnTo>
                    <a:lnTo>
                      <a:pt x="55" y="562"/>
                    </a:lnTo>
                    <a:lnTo>
                      <a:pt x="56" y="588"/>
                    </a:lnTo>
                    <a:lnTo>
                      <a:pt x="41" y="606"/>
                    </a:lnTo>
                    <a:lnTo>
                      <a:pt x="8" y="609"/>
                    </a:lnTo>
                    <a:lnTo>
                      <a:pt x="0" y="618"/>
                    </a:lnTo>
                    <a:lnTo>
                      <a:pt x="39" y="674"/>
                    </a:lnTo>
                    <a:lnTo>
                      <a:pt x="52" y="715"/>
                    </a:lnTo>
                    <a:lnTo>
                      <a:pt x="60" y="714"/>
                    </a:lnTo>
                    <a:lnTo>
                      <a:pt x="96" y="736"/>
                    </a:lnTo>
                    <a:lnTo>
                      <a:pt x="134" y="792"/>
                    </a:lnTo>
                    <a:lnTo>
                      <a:pt x="138" y="825"/>
                    </a:lnTo>
                    <a:lnTo>
                      <a:pt x="124" y="852"/>
                    </a:lnTo>
                    <a:lnTo>
                      <a:pt x="133" y="868"/>
                    </a:lnTo>
                    <a:lnTo>
                      <a:pt x="128" y="893"/>
                    </a:lnTo>
                    <a:lnTo>
                      <a:pt x="93" y="897"/>
                    </a:lnTo>
                    <a:lnTo>
                      <a:pt x="75" y="958"/>
                    </a:lnTo>
                    <a:lnTo>
                      <a:pt x="104" y="1006"/>
                    </a:lnTo>
                    <a:lnTo>
                      <a:pt x="122" y="1029"/>
                    </a:lnTo>
                    <a:lnTo>
                      <a:pt x="114" y="1122"/>
                    </a:lnTo>
                    <a:lnTo>
                      <a:pt x="149" y="1128"/>
                    </a:lnTo>
                    <a:lnTo>
                      <a:pt x="150" y="1145"/>
                    </a:lnTo>
                    <a:lnTo>
                      <a:pt x="177" y="1150"/>
                    </a:lnTo>
                    <a:lnTo>
                      <a:pt x="203" y="1165"/>
                    </a:lnTo>
                    <a:lnTo>
                      <a:pt x="235" y="1145"/>
                    </a:lnTo>
                    <a:lnTo>
                      <a:pt x="238" y="1170"/>
                    </a:lnTo>
                    <a:lnTo>
                      <a:pt x="299" y="1190"/>
                    </a:lnTo>
                    <a:lnTo>
                      <a:pt x="294" y="1233"/>
                    </a:lnTo>
                    <a:lnTo>
                      <a:pt x="311" y="1239"/>
                    </a:lnTo>
                    <a:lnTo>
                      <a:pt x="331" y="1263"/>
                    </a:lnTo>
                    <a:lnTo>
                      <a:pt x="355" y="1252"/>
                    </a:lnTo>
                    <a:lnTo>
                      <a:pt x="398" y="1266"/>
                    </a:lnTo>
                    <a:lnTo>
                      <a:pt x="430" y="1246"/>
                    </a:lnTo>
                    <a:lnTo>
                      <a:pt x="483" y="1274"/>
                    </a:lnTo>
                    <a:lnTo>
                      <a:pt x="509" y="1272"/>
                    </a:lnTo>
                    <a:lnTo>
                      <a:pt x="536" y="1295"/>
                    </a:lnTo>
                    <a:lnTo>
                      <a:pt x="550" y="1344"/>
                    </a:lnTo>
                    <a:lnTo>
                      <a:pt x="568" y="1368"/>
                    </a:lnTo>
                    <a:lnTo>
                      <a:pt x="631" y="1404"/>
                    </a:lnTo>
                    <a:lnTo>
                      <a:pt x="680" y="1383"/>
                    </a:lnTo>
                    <a:lnTo>
                      <a:pt x="692" y="1339"/>
                    </a:lnTo>
                    <a:lnTo>
                      <a:pt x="724" y="1311"/>
                    </a:lnTo>
                    <a:lnTo>
                      <a:pt x="791" y="1314"/>
                    </a:lnTo>
                    <a:lnTo>
                      <a:pt x="839" y="1283"/>
                    </a:lnTo>
                    <a:lnTo>
                      <a:pt x="862" y="1256"/>
                    </a:lnTo>
                    <a:lnTo>
                      <a:pt x="911" y="1243"/>
                    </a:lnTo>
                    <a:lnTo>
                      <a:pt x="925" y="1217"/>
                    </a:lnTo>
                    <a:lnTo>
                      <a:pt x="953" y="1239"/>
                    </a:lnTo>
                    <a:lnTo>
                      <a:pt x="984" y="1211"/>
                    </a:lnTo>
                    <a:lnTo>
                      <a:pt x="1013" y="1242"/>
                    </a:lnTo>
                    <a:lnTo>
                      <a:pt x="1047" y="1247"/>
                    </a:lnTo>
                    <a:lnTo>
                      <a:pt x="1088" y="1235"/>
                    </a:lnTo>
                    <a:lnTo>
                      <a:pt x="1127" y="1206"/>
                    </a:lnTo>
                    <a:lnTo>
                      <a:pt x="1156" y="1237"/>
                    </a:lnTo>
                    <a:lnTo>
                      <a:pt x="1207" y="1241"/>
                    </a:lnTo>
                    <a:lnTo>
                      <a:pt x="1229" y="1298"/>
                    </a:lnTo>
                    <a:lnTo>
                      <a:pt x="1257" y="1329"/>
                    </a:lnTo>
                    <a:lnTo>
                      <a:pt x="1295" y="1292"/>
                    </a:lnTo>
                    <a:lnTo>
                      <a:pt x="1310" y="1264"/>
                    </a:lnTo>
                    <a:lnTo>
                      <a:pt x="1347" y="1295"/>
                    </a:lnTo>
                    <a:lnTo>
                      <a:pt x="1416" y="1315"/>
                    </a:lnTo>
                    <a:lnTo>
                      <a:pt x="1424" y="1306"/>
                    </a:lnTo>
                    <a:lnTo>
                      <a:pt x="1428" y="1263"/>
                    </a:lnTo>
                    <a:lnTo>
                      <a:pt x="1444" y="1252"/>
                    </a:lnTo>
                    <a:lnTo>
                      <a:pt x="1471" y="1267"/>
                    </a:lnTo>
                    <a:lnTo>
                      <a:pt x="1481" y="1283"/>
                    </a:lnTo>
                    <a:lnTo>
                      <a:pt x="1499" y="1298"/>
                    </a:lnTo>
                    <a:lnTo>
                      <a:pt x="1542" y="1303"/>
                    </a:lnTo>
                    <a:lnTo>
                      <a:pt x="1536" y="1235"/>
                    </a:lnTo>
                    <a:lnTo>
                      <a:pt x="1558" y="1209"/>
                    </a:lnTo>
                    <a:lnTo>
                      <a:pt x="1598" y="1187"/>
                    </a:lnTo>
                    <a:lnTo>
                      <a:pt x="1625" y="1109"/>
                    </a:lnTo>
                    <a:lnTo>
                      <a:pt x="1605" y="1077"/>
                    </a:lnTo>
                    <a:lnTo>
                      <a:pt x="1593" y="1028"/>
                    </a:lnTo>
                    <a:lnTo>
                      <a:pt x="1590" y="1011"/>
                    </a:lnTo>
                    <a:lnTo>
                      <a:pt x="1570" y="979"/>
                    </a:lnTo>
                    <a:lnTo>
                      <a:pt x="1488" y="910"/>
                    </a:lnTo>
                    <a:lnTo>
                      <a:pt x="1463" y="905"/>
                    </a:lnTo>
                    <a:lnTo>
                      <a:pt x="1412" y="816"/>
                    </a:lnTo>
                    <a:lnTo>
                      <a:pt x="1407" y="7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52">
                <a:extLst>
                  <a:ext uri="{FF2B5EF4-FFF2-40B4-BE49-F238E27FC236}">
                    <a16:creationId xmlns:a16="http://schemas.microsoft.com/office/drawing/2014/main" id="{A2AC5853-A44C-5BF5-1288-A4BD073891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4" y="2057"/>
                <a:ext cx="421" cy="427"/>
              </a:xfrm>
              <a:custGeom>
                <a:avLst/>
                <a:gdLst>
                  <a:gd name="T0" fmla="*/ 483 w 1684"/>
                  <a:gd name="T1" fmla="*/ 164 h 1705"/>
                  <a:gd name="T2" fmla="*/ 369 w 1684"/>
                  <a:gd name="T3" fmla="*/ 115 h 1705"/>
                  <a:gd name="T4" fmla="*/ 323 w 1684"/>
                  <a:gd name="T5" fmla="*/ 161 h 1705"/>
                  <a:gd name="T6" fmla="*/ 400 w 1684"/>
                  <a:gd name="T7" fmla="*/ 265 h 1705"/>
                  <a:gd name="T8" fmla="*/ 159 w 1684"/>
                  <a:gd name="T9" fmla="*/ 414 h 1705"/>
                  <a:gd name="T10" fmla="*/ 112 w 1684"/>
                  <a:gd name="T11" fmla="*/ 536 h 1705"/>
                  <a:gd name="T12" fmla="*/ 15 w 1684"/>
                  <a:gd name="T13" fmla="*/ 672 h 1705"/>
                  <a:gd name="T14" fmla="*/ 15 w 1684"/>
                  <a:gd name="T15" fmla="*/ 765 h 1705"/>
                  <a:gd name="T16" fmla="*/ 67 w 1684"/>
                  <a:gd name="T17" fmla="*/ 862 h 1705"/>
                  <a:gd name="T18" fmla="*/ 263 w 1684"/>
                  <a:gd name="T19" fmla="*/ 793 h 1705"/>
                  <a:gd name="T20" fmla="*/ 325 w 1684"/>
                  <a:gd name="T21" fmla="*/ 829 h 1705"/>
                  <a:gd name="T22" fmla="*/ 402 w 1684"/>
                  <a:gd name="T23" fmla="*/ 931 h 1705"/>
                  <a:gd name="T24" fmla="*/ 473 w 1684"/>
                  <a:gd name="T25" fmla="*/ 967 h 1705"/>
                  <a:gd name="T26" fmla="*/ 477 w 1684"/>
                  <a:gd name="T27" fmla="*/ 1093 h 1705"/>
                  <a:gd name="T28" fmla="*/ 451 w 1684"/>
                  <a:gd name="T29" fmla="*/ 1189 h 1705"/>
                  <a:gd name="T30" fmla="*/ 536 w 1684"/>
                  <a:gd name="T31" fmla="*/ 1198 h 1705"/>
                  <a:gd name="T32" fmla="*/ 629 w 1684"/>
                  <a:gd name="T33" fmla="*/ 1198 h 1705"/>
                  <a:gd name="T34" fmla="*/ 761 w 1684"/>
                  <a:gd name="T35" fmla="*/ 1152 h 1705"/>
                  <a:gd name="T36" fmla="*/ 790 w 1684"/>
                  <a:gd name="T37" fmla="*/ 1284 h 1705"/>
                  <a:gd name="T38" fmla="*/ 770 w 1684"/>
                  <a:gd name="T39" fmla="*/ 1523 h 1705"/>
                  <a:gd name="T40" fmla="*/ 861 w 1684"/>
                  <a:gd name="T41" fmla="*/ 1607 h 1705"/>
                  <a:gd name="T42" fmla="*/ 905 w 1684"/>
                  <a:gd name="T43" fmla="*/ 1620 h 1705"/>
                  <a:gd name="T44" fmla="*/ 1027 w 1684"/>
                  <a:gd name="T45" fmla="*/ 1668 h 1705"/>
                  <a:gd name="T46" fmla="*/ 1149 w 1684"/>
                  <a:gd name="T47" fmla="*/ 1613 h 1705"/>
                  <a:gd name="T48" fmla="*/ 1306 w 1684"/>
                  <a:gd name="T49" fmla="*/ 1574 h 1705"/>
                  <a:gd name="T50" fmla="*/ 1342 w 1684"/>
                  <a:gd name="T51" fmla="*/ 1495 h 1705"/>
                  <a:gd name="T52" fmla="*/ 1574 w 1684"/>
                  <a:gd name="T53" fmla="*/ 1457 h 1705"/>
                  <a:gd name="T54" fmla="*/ 1684 w 1684"/>
                  <a:gd name="T55" fmla="*/ 1454 h 1705"/>
                  <a:gd name="T56" fmla="*/ 1639 w 1684"/>
                  <a:gd name="T57" fmla="*/ 1247 h 1705"/>
                  <a:gd name="T58" fmla="*/ 1528 w 1684"/>
                  <a:gd name="T59" fmla="*/ 1225 h 1705"/>
                  <a:gd name="T60" fmla="*/ 1549 w 1684"/>
                  <a:gd name="T61" fmla="*/ 1096 h 1705"/>
                  <a:gd name="T62" fmla="*/ 1569 w 1684"/>
                  <a:gd name="T63" fmla="*/ 1035 h 1705"/>
                  <a:gd name="T64" fmla="*/ 1467 w 1684"/>
                  <a:gd name="T65" fmla="*/ 1027 h 1705"/>
                  <a:gd name="T66" fmla="*/ 1431 w 1684"/>
                  <a:gd name="T67" fmla="*/ 913 h 1705"/>
                  <a:gd name="T68" fmla="*/ 1463 w 1684"/>
                  <a:gd name="T69" fmla="*/ 800 h 1705"/>
                  <a:gd name="T70" fmla="*/ 1473 w 1684"/>
                  <a:gd name="T71" fmla="*/ 731 h 1705"/>
                  <a:gd name="T72" fmla="*/ 1421 w 1684"/>
                  <a:gd name="T73" fmla="*/ 626 h 1705"/>
                  <a:gd name="T74" fmla="*/ 1289 w 1684"/>
                  <a:gd name="T75" fmla="*/ 570 h 1705"/>
                  <a:gd name="T76" fmla="*/ 1208 w 1684"/>
                  <a:gd name="T77" fmla="*/ 603 h 1705"/>
                  <a:gd name="T78" fmla="*/ 1198 w 1684"/>
                  <a:gd name="T79" fmla="*/ 688 h 1705"/>
                  <a:gd name="T80" fmla="*/ 1014 w 1684"/>
                  <a:gd name="T81" fmla="*/ 613 h 1705"/>
                  <a:gd name="T82" fmla="*/ 953 w 1684"/>
                  <a:gd name="T83" fmla="*/ 492 h 1705"/>
                  <a:gd name="T84" fmla="*/ 892 w 1684"/>
                  <a:gd name="T85" fmla="*/ 379 h 1705"/>
                  <a:gd name="T86" fmla="*/ 811 w 1684"/>
                  <a:gd name="T87" fmla="*/ 244 h 1705"/>
                  <a:gd name="T88" fmla="*/ 680 w 1684"/>
                  <a:gd name="T89" fmla="*/ 95 h 1705"/>
                  <a:gd name="T90" fmla="*/ 595 w 1684"/>
                  <a:gd name="T91" fmla="*/ 2 h 1705"/>
                  <a:gd name="T92" fmla="*/ 680 w 1684"/>
                  <a:gd name="T93" fmla="*/ 1193 h 1705"/>
                  <a:gd name="T94" fmla="*/ 672 w 1684"/>
                  <a:gd name="T95" fmla="*/ 1194 h 1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84" h="1705">
                    <a:moveTo>
                      <a:pt x="565" y="46"/>
                    </a:moveTo>
                    <a:lnTo>
                      <a:pt x="523" y="135"/>
                    </a:lnTo>
                    <a:lnTo>
                      <a:pt x="483" y="164"/>
                    </a:lnTo>
                    <a:lnTo>
                      <a:pt x="450" y="167"/>
                    </a:lnTo>
                    <a:lnTo>
                      <a:pt x="402" y="120"/>
                    </a:lnTo>
                    <a:lnTo>
                      <a:pt x="369" y="115"/>
                    </a:lnTo>
                    <a:lnTo>
                      <a:pt x="361" y="124"/>
                    </a:lnTo>
                    <a:lnTo>
                      <a:pt x="351" y="108"/>
                    </a:lnTo>
                    <a:lnTo>
                      <a:pt x="323" y="161"/>
                    </a:lnTo>
                    <a:lnTo>
                      <a:pt x="352" y="211"/>
                    </a:lnTo>
                    <a:lnTo>
                      <a:pt x="397" y="240"/>
                    </a:lnTo>
                    <a:lnTo>
                      <a:pt x="400" y="265"/>
                    </a:lnTo>
                    <a:lnTo>
                      <a:pt x="328" y="314"/>
                    </a:lnTo>
                    <a:lnTo>
                      <a:pt x="284" y="394"/>
                    </a:lnTo>
                    <a:lnTo>
                      <a:pt x="159" y="414"/>
                    </a:lnTo>
                    <a:lnTo>
                      <a:pt x="105" y="452"/>
                    </a:lnTo>
                    <a:lnTo>
                      <a:pt x="71" y="456"/>
                    </a:lnTo>
                    <a:lnTo>
                      <a:pt x="112" y="536"/>
                    </a:lnTo>
                    <a:lnTo>
                      <a:pt x="44" y="619"/>
                    </a:lnTo>
                    <a:lnTo>
                      <a:pt x="12" y="639"/>
                    </a:lnTo>
                    <a:lnTo>
                      <a:pt x="15" y="672"/>
                    </a:lnTo>
                    <a:lnTo>
                      <a:pt x="0" y="699"/>
                    </a:lnTo>
                    <a:lnTo>
                      <a:pt x="20" y="731"/>
                    </a:lnTo>
                    <a:lnTo>
                      <a:pt x="15" y="765"/>
                    </a:lnTo>
                    <a:lnTo>
                      <a:pt x="35" y="788"/>
                    </a:lnTo>
                    <a:lnTo>
                      <a:pt x="29" y="822"/>
                    </a:lnTo>
                    <a:lnTo>
                      <a:pt x="67" y="862"/>
                    </a:lnTo>
                    <a:lnTo>
                      <a:pt x="116" y="849"/>
                    </a:lnTo>
                    <a:lnTo>
                      <a:pt x="151" y="862"/>
                    </a:lnTo>
                    <a:lnTo>
                      <a:pt x="263" y="793"/>
                    </a:lnTo>
                    <a:lnTo>
                      <a:pt x="280" y="800"/>
                    </a:lnTo>
                    <a:lnTo>
                      <a:pt x="291" y="824"/>
                    </a:lnTo>
                    <a:lnTo>
                      <a:pt x="325" y="829"/>
                    </a:lnTo>
                    <a:lnTo>
                      <a:pt x="347" y="878"/>
                    </a:lnTo>
                    <a:lnTo>
                      <a:pt x="412" y="854"/>
                    </a:lnTo>
                    <a:lnTo>
                      <a:pt x="402" y="931"/>
                    </a:lnTo>
                    <a:lnTo>
                      <a:pt x="426" y="921"/>
                    </a:lnTo>
                    <a:lnTo>
                      <a:pt x="453" y="927"/>
                    </a:lnTo>
                    <a:lnTo>
                      <a:pt x="473" y="967"/>
                    </a:lnTo>
                    <a:lnTo>
                      <a:pt x="450" y="987"/>
                    </a:lnTo>
                    <a:lnTo>
                      <a:pt x="471" y="1044"/>
                    </a:lnTo>
                    <a:lnTo>
                      <a:pt x="477" y="1093"/>
                    </a:lnTo>
                    <a:lnTo>
                      <a:pt x="441" y="1165"/>
                    </a:lnTo>
                    <a:lnTo>
                      <a:pt x="442" y="1182"/>
                    </a:lnTo>
                    <a:lnTo>
                      <a:pt x="451" y="1189"/>
                    </a:lnTo>
                    <a:lnTo>
                      <a:pt x="466" y="1162"/>
                    </a:lnTo>
                    <a:lnTo>
                      <a:pt x="491" y="1160"/>
                    </a:lnTo>
                    <a:lnTo>
                      <a:pt x="536" y="1198"/>
                    </a:lnTo>
                    <a:lnTo>
                      <a:pt x="587" y="1193"/>
                    </a:lnTo>
                    <a:lnTo>
                      <a:pt x="605" y="1209"/>
                    </a:lnTo>
                    <a:lnTo>
                      <a:pt x="629" y="1198"/>
                    </a:lnTo>
                    <a:lnTo>
                      <a:pt x="684" y="1227"/>
                    </a:lnTo>
                    <a:lnTo>
                      <a:pt x="722" y="1198"/>
                    </a:lnTo>
                    <a:lnTo>
                      <a:pt x="761" y="1152"/>
                    </a:lnTo>
                    <a:lnTo>
                      <a:pt x="778" y="1158"/>
                    </a:lnTo>
                    <a:lnTo>
                      <a:pt x="757" y="1203"/>
                    </a:lnTo>
                    <a:lnTo>
                      <a:pt x="790" y="1284"/>
                    </a:lnTo>
                    <a:lnTo>
                      <a:pt x="776" y="1328"/>
                    </a:lnTo>
                    <a:lnTo>
                      <a:pt x="783" y="1394"/>
                    </a:lnTo>
                    <a:lnTo>
                      <a:pt x="770" y="1523"/>
                    </a:lnTo>
                    <a:lnTo>
                      <a:pt x="788" y="1538"/>
                    </a:lnTo>
                    <a:lnTo>
                      <a:pt x="774" y="1572"/>
                    </a:lnTo>
                    <a:lnTo>
                      <a:pt x="861" y="1607"/>
                    </a:lnTo>
                    <a:lnTo>
                      <a:pt x="859" y="1574"/>
                    </a:lnTo>
                    <a:lnTo>
                      <a:pt x="867" y="1572"/>
                    </a:lnTo>
                    <a:lnTo>
                      <a:pt x="905" y="1620"/>
                    </a:lnTo>
                    <a:lnTo>
                      <a:pt x="940" y="1633"/>
                    </a:lnTo>
                    <a:lnTo>
                      <a:pt x="969" y="1673"/>
                    </a:lnTo>
                    <a:lnTo>
                      <a:pt x="1027" y="1668"/>
                    </a:lnTo>
                    <a:lnTo>
                      <a:pt x="1082" y="1705"/>
                    </a:lnTo>
                    <a:lnTo>
                      <a:pt x="1123" y="1693"/>
                    </a:lnTo>
                    <a:lnTo>
                      <a:pt x="1149" y="1613"/>
                    </a:lnTo>
                    <a:lnTo>
                      <a:pt x="1210" y="1625"/>
                    </a:lnTo>
                    <a:lnTo>
                      <a:pt x="1275" y="1603"/>
                    </a:lnTo>
                    <a:lnTo>
                      <a:pt x="1306" y="1574"/>
                    </a:lnTo>
                    <a:lnTo>
                      <a:pt x="1278" y="1543"/>
                    </a:lnTo>
                    <a:lnTo>
                      <a:pt x="1326" y="1513"/>
                    </a:lnTo>
                    <a:lnTo>
                      <a:pt x="1342" y="1495"/>
                    </a:lnTo>
                    <a:lnTo>
                      <a:pt x="1386" y="1517"/>
                    </a:lnTo>
                    <a:lnTo>
                      <a:pt x="1456" y="1450"/>
                    </a:lnTo>
                    <a:lnTo>
                      <a:pt x="1574" y="1457"/>
                    </a:lnTo>
                    <a:lnTo>
                      <a:pt x="1622" y="1426"/>
                    </a:lnTo>
                    <a:lnTo>
                      <a:pt x="1659" y="1457"/>
                    </a:lnTo>
                    <a:lnTo>
                      <a:pt x="1684" y="1454"/>
                    </a:lnTo>
                    <a:lnTo>
                      <a:pt x="1680" y="1328"/>
                    </a:lnTo>
                    <a:lnTo>
                      <a:pt x="1654" y="1313"/>
                    </a:lnTo>
                    <a:lnTo>
                      <a:pt x="1639" y="1247"/>
                    </a:lnTo>
                    <a:lnTo>
                      <a:pt x="1622" y="1240"/>
                    </a:lnTo>
                    <a:lnTo>
                      <a:pt x="1573" y="1254"/>
                    </a:lnTo>
                    <a:lnTo>
                      <a:pt x="1528" y="1225"/>
                    </a:lnTo>
                    <a:lnTo>
                      <a:pt x="1538" y="1156"/>
                    </a:lnTo>
                    <a:lnTo>
                      <a:pt x="1554" y="1146"/>
                    </a:lnTo>
                    <a:lnTo>
                      <a:pt x="1549" y="1096"/>
                    </a:lnTo>
                    <a:lnTo>
                      <a:pt x="1571" y="1060"/>
                    </a:lnTo>
                    <a:lnTo>
                      <a:pt x="1578" y="1043"/>
                    </a:lnTo>
                    <a:lnTo>
                      <a:pt x="1569" y="1035"/>
                    </a:lnTo>
                    <a:lnTo>
                      <a:pt x="1536" y="1037"/>
                    </a:lnTo>
                    <a:lnTo>
                      <a:pt x="1490" y="1016"/>
                    </a:lnTo>
                    <a:lnTo>
                      <a:pt x="1467" y="1027"/>
                    </a:lnTo>
                    <a:lnTo>
                      <a:pt x="1459" y="1028"/>
                    </a:lnTo>
                    <a:lnTo>
                      <a:pt x="1469" y="968"/>
                    </a:lnTo>
                    <a:lnTo>
                      <a:pt x="1431" y="913"/>
                    </a:lnTo>
                    <a:lnTo>
                      <a:pt x="1436" y="878"/>
                    </a:lnTo>
                    <a:lnTo>
                      <a:pt x="1432" y="836"/>
                    </a:lnTo>
                    <a:lnTo>
                      <a:pt x="1463" y="800"/>
                    </a:lnTo>
                    <a:lnTo>
                      <a:pt x="1478" y="789"/>
                    </a:lnTo>
                    <a:lnTo>
                      <a:pt x="1492" y="747"/>
                    </a:lnTo>
                    <a:lnTo>
                      <a:pt x="1473" y="731"/>
                    </a:lnTo>
                    <a:lnTo>
                      <a:pt x="1480" y="714"/>
                    </a:lnTo>
                    <a:lnTo>
                      <a:pt x="1469" y="690"/>
                    </a:lnTo>
                    <a:lnTo>
                      <a:pt x="1421" y="626"/>
                    </a:lnTo>
                    <a:lnTo>
                      <a:pt x="1327" y="618"/>
                    </a:lnTo>
                    <a:lnTo>
                      <a:pt x="1301" y="603"/>
                    </a:lnTo>
                    <a:lnTo>
                      <a:pt x="1289" y="570"/>
                    </a:lnTo>
                    <a:lnTo>
                      <a:pt x="1253" y="549"/>
                    </a:lnTo>
                    <a:lnTo>
                      <a:pt x="1205" y="570"/>
                    </a:lnTo>
                    <a:lnTo>
                      <a:pt x="1208" y="603"/>
                    </a:lnTo>
                    <a:lnTo>
                      <a:pt x="1188" y="657"/>
                    </a:lnTo>
                    <a:lnTo>
                      <a:pt x="1205" y="671"/>
                    </a:lnTo>
                    <a:lnTo>
                      <a:pt x="1198" y="688"/>
                    </a:lnTo>
                    <a:lnTo>
                      <a:pt x="1075" y="625"/>
                    </a:lnTo>
                    <a:lnTo>
                      <a:pt x="1025" y="629"/>
                    </a:lnTo>
                    <a:lnTo>
                      <a:pt x="1014" y="613"/>
                    </a:lnTo>
                    <a:lnTo>
                      <a:pt x="1011" y="580"/>
                    </a:lnTo>
                    <a:lnTo>
                      <a:pt x="972" y="516"/>
                    </a:lnTo>
                    <a:lnTo>
                      <a:pt x="953" y="492"/>
                    </a:lnTo>
                    <a:lnTo>
                      <a:pt x="941" y="459"/>
                    </a:lnTo>
                    <a:lnTo>
                      <a:pt x="893" y="404"/>
                    </a:lnTo>
                    <a:lnTo>
                      <a:pt x="892" y="379"/>
                    </a:lnTo>
                    <a:lnTo>
                      <a:pt x="851" y="307"/>
                    </a:lnTo>
                    <a:lnTo>
                      <a:pt x="816" y="294"/>
                    </a:lnTo>
                    <a:lnTo>
                      <a:pt x="811" y="244"/>
                    </a:lnTo>
                    <a:lnTo>
                      <a:pt x="784" y="229"/>
                    </a:lnTo>
                    <a:lnTo>
                      <a:pt x="681" y="112"/>
                    </a:lnTo>
                    <a:lnTo>
                      <a:pt x="680" y="95"/>
                    </a:lnTo>
                    <a:lnTo>
                      <a:pt x="685" y="70"/>
                    </a:lnTo>
                    <a:lnTo>
                      <a:pt x="612" y="0"/>
                    </a:lnTo>
                    <a:lnTo>
                      <a:pt x="595" y="2"/>
                    </a:lnTo>
                    <a:lnTo>
                      <a:pt x="565" y="46"/>
                    </a:lnTo>
                    <a:close/>
                    <a:moveTo>
                      <a:pt x="672" y="1194"/>
                    </a:moveTo>
                    <a:lnTo>
                      <a:pt x="680" y="1193"/>
                    </a:lnTo>
                    <a:lnTo>
                      <a:pt x="682" y="1218"/>
                    </a:lnTo>
                    <a:lnTo>
                      <a:pt x="672" y="1202"/>
                    </a:lnTo>
                    <a:lnTo>
                      <a:pt x="672" y="11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53">
                <a:extLst>
                  <a:ext uri="{FF2B5EF4-FFF2-40B4-BE49-F238E27FC236}">
                    <a16:creationId xmlns:a16="http://schemas.microsoft.com/office/drawing/2014/main" id="{EEC12B42-19B9-CD74-B42A-717719B5F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2" y="2355"/>
                <a:ext cx="3" cy="7"/>
              </a:xfrm>
              <a:custGeom>
                <a:avLst/>
                <a:gdLst>
                  <a:gd name="T0" fmla="*/ 8 w 10"/>
                  <a:gd name="T1" fmla="*/ 0 h 25"/>
                  <a:gd name="T2" fmla="*/ 0 w 10"/>
                  <a:gd name="T3" fmla="*/ 1 h 25"/>
                  <a:gd name="T4" fmla="*/ 0 w 10"/>
                  <a:gd name="T5" fmla="*/ 9 h 25"/>
                  <a:gd name="T6" fmla="*/ 10 w 10"/>
                  <a:gd name="T7" fmla="*/ 25 h 25"/>
                  <a:gd name="T8" fmla="*/ 8 w 10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5">
                    <a:moveTo>
                      <a:pt x="8" y="0"/>
                    </a:moveTo>
                    <a:lnTo>
                      <a:pt x="0" y="1"/>
                    </a:lnTo>
                    <a:lnTo>
                      <a:pt x="0" y="9"/>
                    </a:lnTo>
                    <a:lnTo>
                      <a:pt x="10" y="2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54">
                <a:extLst>
                  <a:ext uri="{FF2B5EF4-FFF2-40B4-BE49-F238E27FC236}">
                    <a16:creationId xmlns:a16="http://schemas.microsoft.com/office/drawing/2014/main" id="{CB287613-F78C-1F68-8E35-44341CFD8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2249"/>
                <a:ext cx="263" cy="401"/>
              </a:xfrm>
              <a:custGeom>
                <a:avLst/>
                <a:gdLst>
                  <a:gd name="T0" fmla="*/ 953 w 1052"/>
                  <a:gd name="T1" fmla="*/ 97 h 1606"/>
                  <a:gd name="T2" fmla="*/ 921 w 1052"/>
                  <a:gd name="T3" fmla="*/ 23 h 1606"/>
                  <a:gd name="T4" fmla="*/ 788 w 1052"/>
                  <a:gd name="T5" fmla="*/ 52 h 1606"/>
                  <a:gd name="T6" fmla="*/ 767 w 1052"/>
                  <a:gd name="T7" fmla="*/ 105 h 1606"/>
                  <a:gd name="T8" fmla="*/ 755 w 1052"/>
                  <a:gd name="T9" fmla="*/ 157 h 1606"/>
                  <a:gd name="T10" fmla="*/ 682 w 1052"/>
                  <a:gd name="T11" fmla="*/ 189 h 1606"/>
                  <a:gd name="T12" fmla="*/ 650 w 1052"/>
                  <a:gd name="T13" fmla="*/ 201 h 1606"/>
                  <a:gd name="T14" fmla="*/ 634 w 1052"/>
                  <a:gd name="T15" fmla="*/ 219 h 1606"/>
                  <a:gd name="T16" fmla="*/ 597 w 1052"/>
                  <a:gd name="T17" fmla="*/ 367 h 1606"/>
                  <a:gd name="T18" fmla="*/ 561 w 1052"/>
                  <a:gd name="T19" fmla="*/ 344 h 1606"/>
                  <a:gd name="T20" fmla="*/ 520 w 1052"/>
                  <a:gd name="T21" fmla="*/ 356 h 1606"/>
                  <a:gd name="T22" fmla="*/ 507 w 1052"/>
                  <a:gd name="T23" fmla="*/ 392 h 1606"/>
                  <a:gd name="T24" fmla="*/ 523 w 1052"/>
                  <a:gd name="T25" fmla="*/ 474 h 1606"/>
                  <a:gd name="T26" fmla="*/ 450 w 1052"/>
                  <a:gd name="T27" fmla="*/ 506 h 1606"/>
                  <a:gd name="T28" fmla="*/ 458 w 1052"/>
                  <a:gd name="T29" fmla="*/ 582 h 1606"/>
                  <a:gd name="T30" fmla="*/ 325 w 1052"/>
                  <a:gd name="T31" fmla="*/ 704 h 1606"/>
                  <a:gd name="T32" fmla="*/ 184 w 1052"/>
                  <a:gd name="T33" fmla="*/ 734 h 1606"/>
                  <a:gd name="T34" fmla="*/ 131 w 1052"/>
                  <a:gd name="T35" fmla="*/ 798 h 1606"/>
                  <a:gd name="T36" fmla="*/ 97 w 1052"/>
                  <a:gd name="T37" fmla="*/ 801 h 1606"/>
                  <a:gd name="T38" fmla="*/ 0 w 1052"/>
                  <a:gd name="T39" fmla="*/ 919 h 1606"/>
                  <a:gd name="T40" fmla="*/ 2 w 1052"/>
                  <a:gd name="T41" fmla="*/ 961 h 1606"/>
                  <a:gd name="T42" fmla="*/ 16 w 1052"/>
                  <a:gd name="T43" fmla="*/ 1012 h 1606"/>
                  <a:gd name="T44" fmla="*/ 41 w 1052"/>
                  <a:gd name="T45" fmla="*/ 1102 h 1606"/>
                  <a:gd name="T46" fmla="*/ 99 w 1052"/>
                  <a:gd name="T47" fmla="*/ 1182 h 1606"/>
                  <a:gd name="T48" fmla="*/ 135 w 1052"/>
                  <a:gd name="T49" fmla="*/ 1304 h 1606"/>
                  <a:gd name="T50" fmla="*/ 191 w 1052"/>
                  <a:gd name="T51" fmla="*/ 1350 h 1606"/>
                  <a:gd name="T52" fmla="*/ 221 w 1052"/>
                  <a:gd name="T53" fmla="*/ 1406 h 1606"/>
                  <a:gd name="T54" fmla="*/ 209 w 1052"/>
                  <a:gd name="T55" fmla="*/ 1467 h 1606"/>
                  <a:gd name="T56" fmla="*/ 197 w 1052"/>
                  <a:gd name="T57" fmla="*/ 1519 h 1606"/>
                  <a:gd name="T58" fmla="*/ 289 w 1052"/>
                  <a:gd name="T59" fmla="*/ 1509 h 1606"/>
                  <a:gd name="T60" fmla="*/ 343 w 1052"/>
                  <a:gd name="T61" fmla="*/ 1539 h 1606"/>
                  <a:gd name="T62" fmla="*/ 426 w 1052"/>
                  <a:gd name="T63" fmla="*/ 1606 h 1606"/>
                  <a:gd name="T64" fmla="*/ 462 w 1052"/>
                  <a:gd name="T65" fmla="*/ 1536 h 1606"/>
                  <a:gd name="T66" fmla="*/ 500 w 1052"/>
                  <a:gd name="T67" fmla="*/ 1499 h 1606"/>
                  <a:gd name="T68" fmla="*/ 568 w 1052"/>
                  <a:gd name="T69" fmla="*/ 1509 h 1606"/>
                  <a:gd name="T70" fmla="*/ 608 w 1052"/>
                  <a:gd name="T71" fmla="*/ 1573 h 1606"/>
                  <a:gd name="T72" fmla="*/ 626 w 1052"/>
                  <a:gd name="T73" fmla="*/ 1495 h 1606"/>
                  <a:gd name="T74" fmla="*/ 722 w 1052"/>
                  <a:gd name="T75" fmla="*/ 1520 h 1606"/>
                  <a:gd name="T76" fmla="*/ 803 w 1052"/>
                  <a:gd name="T77" fmla="*/ 1580 h 1606"/>
                  <a:gd name="T78" fmla="*/ 829 w 1052"/>
                  <a:gd name="T79" fmla="*/ 1594 h 1606"/>
                  <a:gd name="T80" fmla="*/ 834 w 1052"/>
                  <a:gd name="T81" fmla="*/ 1504 h 1606"/>
                  <a:gd name="T82" fmla="*/ 873 w 1052"/>
                  <a:gd name="T83" fmla="*/ 1337 h 1606"/>
                  <a:gd name="T84" fmla="*/ 866 w 1052"/>
                  <a:gd name="T85" fmla="*/ 1261 h 1606"/>
                  <a:gd name="T86" fmla="*/ 866 w 1052"/>
                  <a:gd name="T87" fmla="*/ 1178 h 1606"/>
                  <a:gd name="T88" fmla="*/ 913 w 1052"/>
                  <a:gd name="T89" fmla="*/ 1122 h 1606"/>
                  <a:gd name="T90" fmla="*/ 930 w 1052"/>
                  <a:gd name="T91" fmla="*/ 859 h 1606"/>
                  <a:gd name="T92" fmla="*/ 967 w 1052"/>
                  <a:gd name="T93" fmla="*/ 805 h 1606"/>
                  <a:gd name="T94" fmla="*/ 998 w 1052"/>
                  <a:gd name="T95" fmla="*/ 767 h 1606"/>
                  <a:gd name="T96" fmla="*/ 1027 w 1052"/>
                  <a:gd name="T97" fmla="*/ 714 h 1606"/>
                  <a:gd name="T98" fmla="*/ 1052 w 1052"/>
                  <a:gd name="T99" fmla="*/ 620 h 1606"/>
                  <a:gd name="T100" fmla="*/ 1004 w 1052"/>
                  <a:gd name="T101" fmla="*/ 481 h 1606"/>
                  <a:gd name="T102" fmla="*/ 991 w 1052"/>
                  <a:gd name="T103" fmla="*/ 422 h 1606"/>
                  <a:gd name="T104" fmla="*/ 959 w 1052"/>
                  <a:gd name="T105" fmla="*/ 349 h 1606"/>
                  <a:gd name="T106" fmla="*/ 970 w 1052"/>
                  <a:gd name="T107" fmla="*/ 280 h 1606"/>
                  <a:gd name="T108" fmla="*/ 963 w 1052"/>
                  <a:gd name="T109" fmla="*/ 121 h 1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52" h="1606">
                    <a:moveTo>
                      <a:pt x="963" y="121"/>
                    </a:moveTo>
                    <a:lnTo>
                      <a:pt x="953" y="97"/>
                    </a:lnTo>
                    <a:lnTo>
                      <a:pt x="915" y="57"/>
                    </a:lnTo>
                    <a:lnTo>
                      <a:pt x="921" y="23"/>
                    </a:lnTo>
                    <a:lnTo>
                      <a:pt x="901" y="0"/>
                    </a:lnTo>
                    <a:lnTo>
                      <a:pt x="788" y="52"/>
                    </a:lnTo>
                    <a:lnTo>
                      <a:pt x="765" y="88"/>
                    </a:lnTo>
                    <a:lnTo>
                      <a:pt x="767" y="105"/>
                    </a:lnTo>
                    <a:lnTo>
                      <a:pt x="744" y="124"/>
                    </a:lnTo>
                    <a:lnTo>
                      <a:pt x="755" y="157"/>
                    </a:lnTo>
                    <a:lnTo>
                      <a:pt x="740" y="176"/>
                    </a:lnTo>
                    <a:lnTo>
                      <a:pt x="682" y="189"/>
                    </a:lnTo>
                    <a:lnTo>
                      <a:pt x="657" y="184"/>
                    </a:lnTo>
                    <a:lnTo>
                      <a:pt x="650" y="201"/>
                    </a:lnTo>
                    <a:lnTo>
                      <a:pt x="631" y="194"/>
                    </a:lnTo>
                    <a:lnTo>
                      <a:pt x="634" y="219"/>
                    </a:lnTo>
                    <a:lnTo>
                      <a:pt x="593" y="316"/>
                    </a:lnTo>
                    <a:lnTo>
                      <a:pt x="597" y="367"/>
                    </a:lnTo>
                    <a:lnTo>
                      <a:pt x="581" y="376"/>
                    </a:lnTo>
                    <a:lnTo>
                      <a:pt x="561" y="344"/>
                    </a:lnTo>
                    <a:lnTo>
                      <a:pt x="528" y="339"/>
                    </a:lnTo>
                    <a:lnTo>
                      <a:pt x="520" y="356"/>
                    </a:lnTo>
                    <a:lnTo>
                      <a:pt x="540" y="380"/>
                    </a:lnTo>
                    <a:lnTo>
                      <a:pt x="507" y="392"/>
                    </a:lnTo>
                    <a:lnTo>
                      <a:pt x="493" y="434"/>
                    </a:lnTo>
                    <a:lnTo>
                      <a:pt x="523" y="474"/>
                    </a:lnTo>
                    <a:lnTo>
                      <a:pt x="500" y="494"/>
                    </a:lnTo>
                    <a:lnTo>
                      <a:pt x="450" y="506"/>
                    </a:lnTo>
                    <a:lnTo>
                      <a:pt x="444" y="541"/>
                    </a:lnTo>
                    <a:lnTo>
                      <a:pt x="458" y="582"/>
                    </a:lnTo>
                    <a:lnTo>
                      <a:pt x="374" y="598"/>
                    </a:lnTo>
                    <a:lnTo>
                      <a:pt x="325" y="704"/>
                    </a:lnTo>
                    <a:lnTo>
                      <a:pt x="301" y="722"/>
                    </a:lnTo>
                    <a:lnTo>
                      <a:pt x="184" y="734"/>
                    </a:lnTo>
                    <a:lnTo>
                      <a:pt x="163" y="786"/>
                    </a:lnTo>
                    <a:lnTo>
                      <a:pt x="131" y="798"/>
                    </a:lnTo>
                    <a:lnTo>
                      <a:pt x="123" y="807"/>
                    </a:lnTo>
                    <a:lnTo>
                      <a:pt x="97" y="801"/>
                    </a:lnTo>
                    <a:lnTo>
                      <a:pt x="62" y="880"/>
                    </a:lnTo>
                    <a:lnTo>
                      <a:pt x="0" y="919"/>
                    </a:lnTo>
                    <a:lnTo>
                      <a:pt x="16" y="927"/>
                    </a:lnTo>
                    <a:lnTo>
                      <a:pt x="2" y="961"/>
                    </a:lnTo>
                    <a:lnTo>
                      <a:pt x="21" y="985"/>
                    </a:lnTo>
                    <a:lnTo>
                      <a:pt x="16" y="1012"/>
                    </a:lnTo>
                    <a:lnTo>
                      <a:pt x="37" y="1059"/>
                    </a:lnTo>
                    <a:lnTo>
                      <a:pt x="41" y="1102"/>
                    </a:lnTo>
                    <a:lnTo>
                      <a:pt x="63" y="1159"/>
                    </a:lnTo>
                    <a:lnTo>
                      <a:pt x="99" y="1182"/>
                    </a:lnTo>
                    <a:lnTo>
                      <a:pt x="131" y="1255"/>
                    </a:lnTo>
                    <a:lnTo>
                      <a:pt x="135" y="1304"/>
                    </a:lnTo>
                    <a:lnTo>
                      <a:pt x="146" y="1329"/>
                    </a:lnTo>
                    <a:lnTo>
                      <a:pt x="191" y="1350"/>
                    </a:lnTo>
                    <a:lnTo>
                      <a:pt x="194" y="1383"/>
                    </a:lnTo>
                    <a:lnTo>
                      <a:pt x="221" y="1406"/>
                    </a:lnTo>
                    <a:lnTo>
                      <a:pt x="197" y="1426"/>
                    </a:lnTo>
                    <a:lnTo>
                      <a:pt x="209" y="1467"/>
                    </a:lnTo>
                    <a:lnTo>
                      <a:pt x="204" y="1500"/>
                    </a:lnTo>
                    <a:lnTo>
                      <a:pt x="197" y="1519"/>
                    </a:lnTo>
                    <a:lnTo>
                      <a:pt x="207" y="1525"/>
                    </a:lnTo>
                    <a:lnTo>
                      <a:pt x="289" y="1509"/>
                    </a:lnTo>
                    <a:lnTo>
                      <a:pt x="309" y="1533"/>
                    </a:lnTo>
                    <a:lnTo>
                      <a:pt x="343" y="1539"/>
                    </a:lnTo>
                    <a:lnTo>
                      <a:pt x="353" y="1554"/>
                    </a:lnTo>
                    <a:lnTo>
                      <a:pt x="426" y="1606"/>
                    </a:lnTo>
                    <a:lnTo>
                      <a:pt x="448" y="1580"/>
                    </a:lnTo>
                    <a:lnTo>
                      <a:pt x="462" y="1536"/>
                    </a:lnTo>
                    <a:lnTo>
                      <a:pt x="485" y="1525"/>
                    </a:lnTo>
                    <a:lnTo>
                      <a:pt x="500" y="1499"/>
                    </a:lnTo>
                    <a:lnTo>
                      <a:pt x="566" y="1492"/>
                    </a:lnTo>
                    <a:lnTo>
                      <a:pt x="568" y="1509"/>
                    </a:lnTo>
                    <a:lnTo>
                      <a:pt x="565" y="1560"/>
                    </a:lnTo>
                    <a:lnTo>
                      <a:pt x="608" y="1573"/>
                    </a:lnTo>
                    <a:lnTo>
                      <a:pt x="623" y="1562"/>
                    </a:lnTo>
                    <a:lnTo>
                      <a:pt x="626" y="1495"/>
                    </a:lnTo>
                    <a:lnTo>
                      <a:pt x="677" y="1491"/>
                    </a:lnTo>
                    <a:lnTo>
                      <a:pt x="722" y="1520"/>
                    </a:lnTo>
                    <a:lnTo>
                      <a:pt x="740" y="1544"/>
                    </a:lnTo>
                    <a:lnTo>
                      <a:pt x="803" y="1580"/>
                    </a:lnTo>
                    <a:lnTo>
                      <a:pt x="819" y="1570"/>
                    </a:lnTo>
                    <a:lnTo>
                      <a:pt x="829" y="1594"/>
                    </a:lnTo>
                    <a:lnTo>
                      <a:pt x="829" y="1501"/>
                    </a:lnTo>
                    <a:lnTo>
                      <a:pt x="834" y="1504"/>
                    </a:lnTo>
                    <a:lnTo>
                      <a:pt x="842" y="1365"/>
                    </a:lnTo>
                    <a:lnTo>
                      <a:pt x="873" y="1337"/>
                    </a:lnTo>
                    <a:lnTo>
                      <a:pt x="880" y="1312"/>
                    </a:lnTo>
                    <a:lnTo>
                      <a:pt x="866" y="1261"/>
                    </a:lnTo>
                    <a:lnTo>
                      <a:pt x="878" y="1209"/>
                    </a:lnTo>
                    <a:lnTo>
                      <a:pt x="866" y="1178"/>
                    </a:lnTo>
                    <a:lnTo>
                      <a:pt x="889" y="1142"/>
                    </a:lnTo>
                    <a:lnTo>
                      <a:pt x="913" y="1122"/>
                    </a:lnTo>
                    <a:lnTo>
                      <a:pt x="955" y="1034"/>
                    </a:lnTo>
                    <a:lnTo>
                      <a:pt x="930" y="859"/>
                    </a:lnTo>
                    <a:lnTo>
                      <a:pt x="962" y="831"/>
                    </a:lnTo>
                    <a:lnTo>
                      <a:pt x="967" y="805"/>
                    </a:lnTo>
                    <a:lnTo>
                      <a:pt x="992" y="794"/>
                    </a:lnTo>
                    <a:lnTo>
                      <a:pt x="998" y="767"/>
                    </a:lnTo>
                    <a:lnTo>
                      <a:pt x="1014" y="750"/>
                    </a:lnTo>
                    <a:lnTo>
                      <a:pt x="1027" y="714"/>
                    </a:lnTo>
                    <a:lnTo>
                      <a:pt x="1023" y="673"/>
                    </a:lnTo>
                    <a:lnTo>
                      <a:pt x="1052" y="620"/>
                    </a:lnTo>
                    <a:lnTo>
                      <a:pt x="1000" y="523"/>
                    </a:lnTo>
                    <a:lnTo>
                      <a:pt x="1004" y="481"/>
                    </a:lnTo>
                    <a:lnTo>
                      <a:pt x="1019" y="445"/>
                    </a:lnTo>
                    <a:lnTo>
                      <a:pt x="991" y="422"/>
                    </a:lnTo>
                    <a:lnTo>
                      <a:pt x="988" y="389"/>
                    </a:lnTo>
                    <a:lnTo>
                      <a:pt x="959" y="349"/>
                    </a:lnTo>
                    <a:lnTo>
                      <a:pt x="980" y="306"/>
                    </a:lnTo>
                    <a:lnTo>
                      <a:pt x="970" y="280"/>
                    </a:lnTo>
                    <a:lnTo>
                      <a:pt x="953" y="190"/>
                    </a:lnTo>
                    <a:lnTo>
                      <a:pt x="963" y="1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55">
                <a:extLst>
                  <a:ext uri="{FF2B5EF4-FFF2-40B4-BE49-F238E27FC236}">
                    <a16:creationId xmlns:a16="http://schemas.microsoft.com/office/drawing/2014/main" id="{D37C1068-3080-54D1-42F9-CD3682B036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1" y="2256"/>
                <a:ext cx="301" cy="440"/>
              </a:xfrm>
              <a:custGeom>
                <a:avLst/>
                <a:gdLst>
                  <a:gd name="T0" fmla="*/ 119 w 1203"/>
                  <a:gd name="T1" fmla="*/ 162 h 1761"/>
                  <a:gd name="T2" fmla="*/ 125 w 1203"/>
                  <a:gd name="T3" fmla="*/ 321 h 1761"/>
                  <a:gd name="T4" fmla="*/ 185 w 1203"/>
                  <a:gd name="T5" fmla="*/ 417 h 1761"/>
                  <a:gd name="T6" fmla="*/ 218 w 1203"/>
                  <a:gd name="T7" fmla="*/ 592 h 1761"/>
                  <a:gd name="T8" fmla="*/ 180 w 1203"/>
                  <a:gd name="T9" fmla="*/ 722 h 1761"/>
                  <a:gd name="T10" fmla="*/ 133 w 1203"/>
                  <a:gd name="T11" fmla="*/ 777 h 1761"/>
                  <a:gd name="T12" fmla="*/ 121 w 1203"/>
                  <a:gd name="T13" fmla="*/ 1006 h 1761"/>
                  <a:gd name="T14" fmla="*/ 32 w 1203"/>
                  <a:gd name="T15" fmla="*/ 1150 h 1761"/>
                  <a:gd name="T16" fmla="*/ 46 w 1203"/>
                  <a:gd name="T17" fmla="*/ 1284 h 1761"/>
                  <a:gd name="T18" fmla="*/ 0 w 1203"/>
                  <a:gd name="T19" fmla="*/ 1476 h 1761"/>
                  <a:gd name="T20" fmla="*/ 133 w 1203"/>
                  <a:gd name="T21" fmla="*/ 1495 h 1761"/>
                  <a:gd name="T22" fmla="*/ 177 w 1203"/>
                  <a:gd name="T23" fmla="*/ 1609 h 1761"/>
                  <a:gd name="T24" fmla="*/ 291 w 1203"/>
                  <a:gd name="T25" fmla="*/ 1565 h 1761"/>
                  <a:gd name="T26" fmla="*/ 474 w 1203"/>
                  <a:gd name="T27" fmla="*/ 1530 h 1761"/>
                  <a:gd name="T28" fmla="*/ 517 w 1203"/>
                  <a:gd name="T29" fmla="*/ 1544 h 1761"/>
                  <a:gd name="T30" fmla="*/ 531 w 1203"/>
                  <a:gd name="T31" fmla="*/ 1610 h 1761"/>
                  <a:gd name="T32" fmla="*/ 624 w 1203"/>
                  <a:gd name="T33" fmla="*/ 1601 h 1761"/>
                  <a:gd name="T34" fmla="*/ 771 w 1203"/>
                  <a:gd name="T35" fmla="*/ 1646 h 1761"/>
                  <a:gd name="T36" fmla="*/ 850 w 1203"/>
                  <a:gd name="T37" fmla="*/ 1757 h 1761"/>
                  <a:gd name="T38" fmla="*/ 960 w 1203"/>
                  <a:gd name="T39" fmla="*/ 1679 h 1761"/>
                  <a:gd name="T40" fmla="*/ 1035 w 1203"/>
                  <a:gd name="T41" fmla="*/ 1672 h 1761"/>
                  <a:gd name="T42" fmla="*/ 1079 w 1203"/>
                  <a:gd name="T43" fmla="*/ 1686 h 1761"/>
                  <a:gd name="T44" fmla="*/ 1075 w 1203"/>
                  <a:gd name="T45" fmla="*/ 1643 h 1761"/>
                  <a:gd name="T46" fmla="*/ 1030 w 1203"/>
                  <a:gd name="T47" fmla="*/ 1521 h 1761"/>
                  <a:gd name="T48" fmla="*/ 1014 w 1203"/>
                  <a:gd name="T49" fmla="*/ 1447 h 1761"/>
                  <a:gd name="T50" fmla="*/ 870 w 1203"/>
                  <a:gd name="T51" fmla="*/ 1435 h 1761"/>
                  <a:gd name="T52" fmla="*/ 801 w 1203"/>
                  <a:gd name="T53" fmla="*/ 1323 h 1761"/>
                  <a:gd name="T54" fmla="*/ 867 w 1203"/>
                  <a:gd name="T55" fmla="*/ 1309 h 1761"/>
                  <a:gd name="T56" fmla="*/ 980 w 1203"/>
                  <a:gd name="T57" fmla="*/ 1248 h 1761"/>
                  <a:gd name="T58" fmla="*/ 1033 w 1203"/>
                  <a:gd name="T59" fmla="*/ 1192 h 1761"/>
                  <a:gd name="T60" fmla="*/ 1014 w 1203"/>
                  <a:gd name="T61" fmla="*/ 990 h 1761"/>
                  <a:gd name="T62" fmla="*/ 1164 w 1203"/>
                  <a:gd name="T63" fmla="*/ 968 h 1761"/>
                  <a:gd name="T64" fmla="*/ 1175 w 1203"/>
                  <a:gd name="T65" fmla="*/ 900 h 1761"/>
                  <a:gd name="T66" fmla="*/ 1021 w 1203"/>
                  <a:gd name="T67" fmla="*/ 880 h 1761"/>
                  <a:gd name="T68" fmla="*/ 919 w 1203"/>
                  <a:gd name="T69" fmla="*/ 779 h 1761"/>
                  <a:gd name="T70" fmla="*/ 826 w 1203"/>
                  <a:gd name="T71" fmla="*/ 779 h 1761"/>
                  <a:gd name="T72" fmla="*/ 835 w 1203"/>
                  <a:gd name="T73" fmla="*/ 601 h 1761"/>
                  <a:gd name="T74" fmla="*/ 809 w 1203"/>
                  <a:gd name="T75" fmla="*/ 410 h 1761"/>
                  <a:gd name="T76" fmla="*/ 774 w 1203"/>
                  <a:gd name="T77" fmla="*/ 405 h 1761"/>
                  <a:gd name="T78" fmla="*/ 657 w 1203"/>
                  <a:gd name="T79" fmla="*/ 416 h 1761"/>
                  <a:gd name="T80" fmla="*/ 543 w 1203"/>
                  <a:gd name="T81" fmla="*/ 367 h 1761"/>
                  <a:gd name="T82" fmla="*/ 494 w 1203"/>
                  <a:gd name="T83" fmla="*/ 389 h 1761"/>
                  <a:gd name="T84" fmla="*/ 523 w 1203"/>
                  <a:gd name="T85" fmla="*/ 251 h 1761"/>
                  <a:gd name="T86" fmla="*/ 505 w 1203"/>
                  <a:gd name="T87" fmla="*/ 134 h 1761"/>
                  <a:gd name="T88" fmla="*/ 464 w 1203"/>
                  <a:gd name="T89" fmla="*/ 61 h 1761"/>
                  <a:gd name="T90" fmla="*/ 343 w 1203"/>
                  <a:gd name="T91" fmla="*/ 31 h 1761"/>
                  <a:gd name="T92" fmla="*/ 203 w 1203"/>
                  <a:gd name="T93" fmla="*/ 69 h 1761"/>
                  <a:gd name="T94" fmla="*/ 466 w 1203"/>
                  <a:gd name="T95" fmla="*/ 365 h 1761"/>
                  <a:gd name="T96" fmla="*/ 461 w 1203"/>
                  <a:gd name="T97" fmla="*/ 392 h 1761"/>
                  <a:gd name="T98" fmla="*/ 373 w 1203"/>
                  <a:gd name="T99" fmla="*/ 1354 h 1761"/>
                  <a:gd name="T100" fmla="*/ 410 w 1203"/>
                  <a:gd name="T101" fmla="*/ 1392 h 1761"/>
                  <a:gd name="T102" fmla="*/ 421 w 1203"/>
                  <a:gd name="T103" fmla="*/ 1418 h 1761"/>
                  <a:gd name="T104" fmla="*/ 375 w 1203"/>
                  <a:gd name="T105" fmla="*/ 1464 h 1761"/>
                  <a:gd name="T106" fmla="*/ 352 w 1203"/>
                  <a:gd name="T107" fmla="*/ 1491 h 1761"/>
                  <a:gd name="T108" fmla="*/ 320 w 1203"/>
                  <a:gd name="T109" fmla="*/ 1511 h 1761"/>
                  <a:gd name="T110" fmla="*/ 250 w 1203"/>
                  <a:gd name="T111" fmla="*/ 1492 h 1761"/>
                  <a:gd name="T112" fmla="*/ 229 w 1203"/>
                  <a:gd name="T113" fmla="*/ 1443 h 1761"/>
                  <a:gd name="T114" fmla="*/ 265 w 1203"/>
                  <a:gd name="T115" fmla="*/ 1373 h 1761"/>
                  <a:gd name="T116" fmla="*/ 312 w 1203"/>
                  <a:gd name="T117" fmla="*/ 1343 h 1761"/>
                  <a:gd name="T118" fmla="*/ 345 w 1203"/>
                  <a:gd name="T119" fmla="*/ 1331 h 1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03" h="1761">
                    <a:moveTo>
                      <a:pt x="119" y="69"/>
                    </a:moveTo>
                    <a:lnTo>
                      <a:pt x="129" y="93"/>
                    </a:lnTo>
                    <a:lnTo>
                      <a:pt x="119" y="162"/>
                    </a:lnTo>
                    <a:lnTo>
                      <a:pt x="136" y="252"/>
                    </a:lnTo>
                    <a:lnTo>
                      <a:pt x="146" y="278"/>
                    </a:lnTo>
                    <a:lnTo>
                      <a:pt x="125" y="321"/>
                    </a:lnTo>
                    <a:lnTo>
                      <a:pt x="154" y="361"/>
                    </a:lnTo>
                    <a:lnTo>
                      <a:pt x="157" y="394"/>
                    </a:lnTo>
                    <a:lnTo>
                      <a:pt x="185" y="417"/>
                    </a:lnTo>
                    <a:lnTo>
                      <a:pt x="170" y="453"/>
                    </a:lnTo>
                    <a:lnTo>
                      <a:pt x="166" y="495"/>
                    </a:lnTo>
                    <a:lnTo>
                      <a:pt x="218" y="592"/>
                    </a:lnTo>
                    <a:lnTo>
                      <a:pt x="189" y="645"/>
                    </a:lnTo>
                    <a:lnTo>
                      <a:pt x="193" y="686"/>
                    </a:lnTo>
                    <a:lnTo>
                      <a:pt x="180" y="722"/>
                    </a:lnTo>
                    <a:lnTo>
                      <a:pt x="164" y="739"/>
                    </a:lnTo>
                    <a:lnTo>
                      <a:pt x="158" y="766"/>
                    </a:lnTo>
                    <a:lnTo>
                      <a:pt x="133" y="777"/>
                    </a:lnTo>
                    <a:lnTo>
                      <a:pt x="128" y="803"/>
                    </a:lnTo>
                    <a:lnTo>
                      <a:pt x="96" y="831"/>
                    </a:lnTo>
                    <a:lnTo>
                      <a:pt x="121" y="1006"/>
                    </a:lnTo>
                    <a:lnTo>
                      <a:pt x="79" y="1094"/>
                    </a:lnTo>
                    <a:lnTo>
                      <a:pt x="55" y="1114"/>
                    </a:lnTo>
                    <a:lnTo>
                      <a:pt x="32" y="1150"/>
                    </a:lnTo>
                    <a:lnTo>
                      <a:pt x="44" y="1181"/>
                    </a:lnTo>
                    <a:lnTo>
                      <a:pt x="32" y="1233"/>
                    </a:lnTo>
                    <a:lnTo>
                      <a:pt x="46" y="1284"/>
                    </a:lnTo>
                    <a:lnTo>
                      <a:pt x="39" y="1309"/>
                    </a:lnTo>
                    <a:lnTo>
                      <a:pt x="8" y="1337"/>
                    </a:lnTo>
                    <a:lnTo>
                      <a:pt x="0" y="1476"/>
                    </a:lnTo>
                    <a:lnTo>
                      <a:pt x="31" y="1487"/>
                    </a:lnTo>
                    <a:lnTo>
                      <a:pt x="105" y="1480"/>
                    </a:lnTo>
                    <a:lnTo>
                      <a:pt x="133" y="1495"/>
                    </a:lnTo>
                    <a:lnTo>
                      <a:pt x="160" y="1517"/>
                    </a:lnTo>
                    <a:lnTo>
                      <a:pt x="164" y="1560"/>
                    </a:lnTo>
                    <a:lnTo>
                      <a:pt x="177" y="1609"/>
                    </a:lnTo>
                    <a:lnTo>
                      <a:pt x="186" y="1617"/>
                    </a:lnTo>
                    <a:lnTo>
                      <a:pt x="241" y="1569"/>
                    </a:lnTo>
                    <a:lnTo>
                      <a:pt x="291" y="1565"/>
                    </a:lnTo>
                    <a:lnTo>
                      <a:pt x="420" y="1501"/>
                    </a:lnTo>
                    <a:lnTo>
                      <a:pt x="449" y="1533"/>
                    </a:lnTo>
                    <a:lnTo>
                      <a:pt x="474" y="1530"/>
                    </a:lnTo>
                    <a:lnTo>
                      <a:pt x="538" y="1491"/>
                    </a:lnTo>
                    <a:lnTo>
                      <a:pt x="541" y="1516"/>
                    </a:lnTo>
                    <a:lnTo>
                      <a:pt x="517" y="1544"/>
                    </a:lnTo>
                    <a:lnTo>
                      <a:pt x="537" y="1568"/>
                    </a:lnTo>
                    <a:lnTo>
                      <a:pt x="531" y="1601"/>
                    </a:lnTo>
                    <a:lnTo>
                      <a:pt x="531" y="1610"/>
                    </a:lnTo>
                    <a:lnTo>
                      <a:pt x="584" y="1630"/>
                    </a:lnTo>
                    <a:lnTo>
                      <a:pt x="610" y="1627"/>
                    </a:lnTo>
                    <a:lnTo>
                      <a:pt x="624" y="1601"/>
                    </a:lnTo>
                    <a:lnTo>
                      <a:pt x="685" y="1629"/>
                    </a:lnTo>
                    <a:lnTo>
                      <a:pt x="745" y="1633"/>
                    </a:lnTo>
                    <a:lnTo>
                      <a:pt x="771" y="1646"/>
                    </a:lnTo>
                    <a:lnTo>
                      <a:pt x="777" y="1706"/>
                    </a:lnTo>
                    <a:lnTo>
                      <a:pt x="828" y="1718"/>
                    </a:lnTo>
                    <a:lnTo>
                      <a:pt x="850" y="1757"/>
                    </a:lnTo>
                    <a:lnTo>
                      <a:pt x="892" y="1761"/>
                    </a:lnTo>
                    <a:lnTo>
                      <a:pt x="970" y="1704"/>
                    </a:lnTo>
                    <a:lnTo>
                      <a:pt x="960" y="1679"/>
                    </a:lnTo>
                    <a:lnTo>
                      <a:pt x="984" y="1653"/>
                    </a:lnTo>
                    <a:lnTo>
                      <a:pt x="1000" y="1651"/>
                    </a:lnTo>
                    <a:lnTo>
                      <a:pt x="1035" y="1672"/>
                    </a:lnTo>
                    <a:lnTo>
                      <a:pt x="1039" y="1706"/>
                    </a:lnTo>
                    <a:lnTo>
                      <a:pt x="1082" y="1711"/>
                    </a:lnTo>
                    <a:lnTo>
                      <a:pt x="1079" y="1686"/>
                    </a:lnTo>
                    <a:lnTo>
                      <a:pt x="1045" y="1672"/>
                    </a:lnTo>
                    <a:lnTo>
                      <a:pt x="1051" y="1654"/>
                    </a:lnTo>
                    <a:lnTo>
                      <a:pt x="1075" y="1643"/>
                    </a:lnTo>
                    <a:lnTo>
                      <a:pt x="1083" y="1634"/>
                    </a:lnTo>
                    <a:lnTo>
                      <a:pt x="1074" y="1542"/>
                    </a:lnTo>
                    <a:lnTo>
                      <a:pt x="1030" y="1521"/>
                    </a:lnTo>
                    <a:lnTo>
                      <a:pt x="1028" y="1496"/>
                    </a:lnTo>
                    <a:lnTo>
                      <a:pt x="1009" y="1472"/>
                    </a:lnTo>
                    <a:lnTo>
                      <a:pt x="1014" y="1447"/>
                    </a:lnTo>
                    <a:lnTo>
                      <a:pt x="939" y="1446"/>
                    </a:lnTo>
                    <a:lnTo>
                      <a:pt x="904" y="1431"/>
                    </a:lnTo>
                    <a:lnTo>
                      <a:pt x="870" y="1435"/>
                    </a:lnTo>
                    <a:lnTo>
                      <a:pt x="815" y="1388"/>
                    </a:lnTo>
                    <a:lnTo>
                      <a:pt x="822" y="1363"/>
                    </a:lnTo>
                    <a:lnTo>
                      <a:pt x="801" y="1323"/>
                    </a:lnTo>
                    <a:lnTo>
                      <a:pt x="817" y="1313"/>
                    </a:lnTo>
                    <a:lnTo>
                      <a:pt x="851" y="1318"/>
                    </a:lnTo>
                    <a:lnTo>
                      <a:pt x="867" y="1309"/>
                    </a:lnTo>
                    <a:lnTo>
                      <a:pt x="838" y="1269"/>
                    </a:lnTo>
                    <a:lnTo>
                      <a:pt x="840" y="1209"/>
                    </a:lnTo>
                    <a:lnTo>
                      <a:pt x="980" y="1248"/>
                    </a:lnTo>
                    <a:lnTo>
                      <a:pt x="996" y="1237"/>
                    </a:lnTo>
                    <a:lnTo>
                      <a:pt x="1010" y="1211"/>
                    </a:lnTo>
                    <a:lnTo>
                      <a:pt x="1033" y="1192"/>
                    </a:lnTo>
                    <a:lnTo>
                      <a:pt x="977" y="1138"/>
                    </a:lnTo>
                    <a:lnTo>
                      <a:pt x="1020" y="1041"/>
                    </a:lnTo>
                    <a:lnTo>
                      <a:pt x="1014" y="990"/>
                    </a:lnTo>
                    <a:lnTo>
                      <a:pt x="1099" y="992"/>
                    </a:lnTo>
                    <a:lnTo>
                      <a:pt x="1131" y="972"/>
                    </a:lnTo>
                    <a:lnTo>
                      <a:pt x="1164" y="968"/>
                    </a:lnTo>
                    <a:lnTo>
                      <a:pt x="1203" y="923"/>
                    </a:lnTo>
                    <a:lnTo>
                      <a:pt x="1192" y="907"/>
                    </a:lnTo>
                    <a:lnTo>
                      <a:pt x="1175" y="900"/>
                    </a:lnTo>
                    <a:lnTo>
                      <a:pt x="1134" y="912"/>
                    </a:lnTo>
                    <a:lnTo>
                      <a:pt x="1079" y="875"/>
                    </a:lnTo>
                    <a:lnTo>
                      <a:pt x="1021" y="880"/>
                    </a:lnTo>
                    <a:lnTo>
                      <a:pt x="992" y="840"/>
                    </a:lnTo>
                    <a:lnTo>
                      <a:pt x="957" y="827"/>
                    </a:lnTo>
                    <a:lnTo>
                      <a:pt x="919" y="779"/>
                    </a:lnTo>
                    <a:lnTo>
                      <a:pt x="911" y="781"/>
                    </a:lnTo>
                    <a:lnTo>
                      <a:pt x="913" y="814"/>
                    </a:lnTo>
                    <a:lnTo>
                      <a:pt x="826" y="779"/>
                    </a:lnTo>
                    <a:lnTo>
                      <a:pt x="840" y="745"/>
                    </a:lnTo>
                    <a:lnTo>
                      <a:pt x="822" y="730"/>
                    </a:lnTo>
                    <a:lnTo>
                      <a:pt x="835" y="601"/>
                    </a:lnTo>
                    <a:lnTo>
                      <a:pt x="828" y="535"/>
                    </a:lnTo>
                    <a:lnTo>
                      <a:pt x="842" y="491"/>
                    </a:lnTo>
                    <a:lnTo>
                      <a:pt x="809" y="410"/>
                    </a:lnTo>
                    <a:lnTo>
                      <a:pt x="830" y="365"/>
                    </a:lnTo>
                    <a:lnTo>
                      <a:pt x="813" y="359"/>
                    </a:lnTo>
                    <a:lnTo>
                      <a:pt x="774" y="405"/>
                    </a:lnTo>
                    <a:lnTo>
                      <a:pt x="736" y="434"/>
                    </a:lnTo>
                    <a:lnTo>
                      <a:pt x="681" y="405"/>
                    </a:lnTo>
                    <a:lnTo>
                      <a:pt x="657" y="416"/>
                    </a:lnTo>
                    <a:lnTo>
                      <a:pt x="639" y="400"/>
                    </a:lnTo>
                    <a:lnTo>
                      <a:pt x="588" y="405"/>
                    </a:lnTo>
                    <a:lnTo>
                      <a:pt x="543" y="367"/>
                    </a:lnTo>
                    <a:lnTo>
                      <a:pt x="518" y="369"/>
                    </a:lnTo>
                    <a:lnTo>
                      <a:pt x="503" y="396"/>
                    </a:lnTo>
                    <a:lnTo>
                      <a:pt x="494" y="389"/>
                    </a:lnTo>
                    <a:lnTo>
                      <a:pt x="493" y="372"/>
                    </a:lnTo>
                    <a:lnTo>
                      <a:pt x="529" y="300"/>
                    </a:lnTo>
                    <a:lnTo>
                      <a:pt x="523" y="251"/>
                    </a:lnTo>
                    <a:lnTo>
                      <a:pt x="502" y="194"/>
                    </a:lnTo>
                    <a:lnTo>
                      <a:pt x="525" y="174"/>
                    </a:lnTo>
                    <a:lnTo>
                      <a:pt x="505" y="134"/>
                    </a:lnTo>
                    <a:lnTo>
                      <a:pt x="478" y="128"/>
                    </a:lnTo>
                    <a:lnTo>
                      <a:pt x="454" y="138"/>
                    </a:lnTo>
                    <a:lnTo>
                      <a:pt x="464" y="61"/>
                    </a:lnTo>
                    <a:lnTo>
                      <a:pt x="399" y="85"/>
                    </a:lnTo>
                    <a:lnTo>
                      <a:pt x="377" y="36"/>
                    </a:lnTo>
                    <a:lnTo>
                      <a:pt x="343" y="31"/>
                    </a:lnTo>
                    <a:lnTo>
                      <a:pt x="332" y="7"/>
                    </a:lnTo>
                    <a:lnTo>
                      <a:pt x="315" y="0"/>
                    </a:lnTo>
                    <a:lnTo>
                      <a:pt x="203" y="69"/>
                    </a:lnTo>
                    <a:lnTo>
                      <a:pt x="168" y="56"/>
                    </a:lnTo>
                    <a:lnTo>
                      <a:pt x="119" y="69"/>
                    </a:lnTo>
                    <a:close/>
                    <a:moveTo>
                      <a:pt x="466" y="365"/>
                    </a:moveTo>
                    <a:lnTo>
                      <a:pt x="485" y="372"/>
                    </a:lnTo>
                    <a:lnTo>
                      <a:pt x="478" y="398"/>
                    </a:lnTo>
                    <a:lnTo>
                      <a:pt x="461" y="392"/>
                    </a:lnTo>
                    <a:lnTo>
                      <a:pt x="466" y="365"/>
                    </a:lnTo>
                    <a:close/>
                    <a:moveTo>
                      <a:pt x="345" y="1331"/>
                    </a:moveTo>
                    <a:lnTo>
                      <a:pt x="373" y="1354"/>
                    </a:lnTo>
                    <a:lnTo>
                      <a:pt x="375" y="1379"/>
                    </a:lnTo>
                    <a:lnTo>
                      <a:pt x="392" y="1378"/>
                    </a:lnTo>
                    <a:lnTo>
                      <a:pt x="410" y="1392"/>
                    </a:lnTo>
                    <a:lnTo>
                      <a:pt x="436" y="1391"/>
                    </a:lnTo>
                    <a:lnTo>
                      <a:pt x="436" y="1399"/>
                    </a:lnTo>
                    <a:lnTo>
                      <a:pt x="421" y="1418"/>
                    </a:lnTo>
                    <a:lnTo>
                      <a:pt x="388" y="1420"/>
                    </a:lnTo>
                    <a:lnTo>
                      <a:pt x="381" y="1447"/>
                    </a:lnTo>
                    <a:lnTo>
                      <a:pt x="375" y="1464"/>
                    </a:lnTo>
                    <a:lnTo>
                      <a:pt x="376" y="1472"/>
                    </a:lnTo>
                    <a:lnTo>
                      <a:pt x="359" y="1483"/>
                    </a:lnTo>
                    <a:lnTo>
                      <a:pt x="352" y="1491"/>
                    </a:lnTo>
                    <a:lnTo>
                      <a:pt x="355" y="1525"/>
                    </a:lnTo>
                    <a:lnTo>
                      <a:pt x="345" y="1517"/>
                    </a:lnTo>
                    <a:lnTo>
                      <a:pt x="320" y="1511"/>
                    </a:lnTo>
                    <a:lnTo>
                      <a:pt x="284" y="1497"/>
                    </a:lnTo>
                    <a:lnTo>
                      <a:pt x="253" y="1509"/>
                    </a:lnTo>
                    <a:lnTo>
                      <a:pt x="250" y="1492"/>
                    </a:lnTo>
                    <a:lnTo>
                      <a:pt x="241" y="1476"/>
                    </a:lnTo>
                    <a:lnTo>
                      <a:pt x="255" y="1457"/>
                    </a:lnTo>
                    <a:lnTo>
                      <a:pt x="229" y="1443"/>
                    </a:lnTo>
                    <a:lnTo>
                      <a:pt x="251" y="1416"/>
                    </a:lnTo>
                    <a:lnTo>
                      <a:pt x="268" y="1406"/>
                    </a:lnTo>
                    <a:lnTo>
                      <a:pt x="265" y="1373"/>
                    </a:lnTo>
                    <a:lnTo>
                      <a:pt x="271" y="1355"/>
                    </a:lnTo>
                    <a:lnTo>
                      <a:pt x="312" y="1334"/>
                    </a:lnTo>
                    <a:lnTo>
                      <a:pt x="312" y="1343"/>
                    </a:lnTo>
                    <a:lnTo>
                      <a:pt x="328" y="1325"/>
                    </a:lnTo>
                    <a:lnTo>
                      <a:pt x="338" y="1333"/>
                    </a:lnTo>
                    <a:lnTo>
                      <a:pt x="345" y="13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56">
                <a:extLst>
                  <a:ext uri="{FF2B5EF4-FFF2-40B4-BE49-F238E27FC236}">
                    <a16:creationId xmlns:a16="http://schemas.microsoft.com/office/drawing/2014/main" id="{3C031AEC-27C3-9C31-8934-3380B666B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6" y="2347"/>
                <a:ext cx="6" cy="8"/>
              </a:xfrm>
              <a:custGeom>
                <a:avLst/>
                <a:gdLst>
                  <a:gd name="T0" fmla="*/ 24 w 24"/>
                  <a:gd name="T1" fmla="*/ 7 h 33"/>
                  <a:gd name="T2" fmla="*/ 5 w 24"/>
                  <a:gd name="T3" fmla="*/ 0 h 33"/>
                  <a:gd name="T4" fmla="*/ 0 w 24"/>
                  <a:gd name="T5" fmla="*/ 27 h 33"/>
                  <a:gd name="T6" fmla="*/ 17 w 24"/>
                  <a:gd name="T7" fmla="*/ 33 h 33"/>
                  <a:gd name="T8" fmla="*/ 24 w 24"/>
                  <a:gd name="T9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24" y="7"/>
                    </a:moveTo>
                    <a:lnTo>
                      <a:pt x="5" y="0"/>
                    </a:lnTo>
                    <a:lnTo>
                      <a:pt x="0" y="27"/>
                    </a:lnTo>
                    <a:lnTo>
                      <a:pt x="17" y="33"/>
                    </a:lnTo>
                    <a:lnTo>
                      <a:pt x="2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57">
                <a:extLst>
                  <a:ext uri="{FF2B5EF4-FFF2-40B4-BE49-F238E27FC236}">
                    <a16:creationId xmlns:a16="http://schemas.microsoft.com/office/drawing/2014/main" id="{50E96618-BB02-D782-A59C-4CA3B2C0C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87"/>
                <a:ext cx="52" cy="50"/>
              </a:xfrm>
              <a:custGeom>
                <a:avLst/>
                <a:gdLst>
                  <a:gd name="T0" fmla="*/ 144 w 207"/>
                  <a:gd name="T1" fmla="*/ 29 h 200"/>
                  <a:gd name="T2" fmla="*/ 116 w 207"/>
                  <a:gd name="T3" fmla="*/ 6 h 200"/>
                  <a:gd name="T4" fmla="*/ 109 w 207"/>
                  <a:gd name="T5" fmla="*/ 8 h 200"/>
                  <a:gd name="T6" fmla="*/ 99 w 207"/>
                  <a:gd name="T7" fmla="*/ 0 h 200"/>
                  <a:gd name="T8" fmla="*/ 83 w 207"/>
                  <a:gd name="T9" fmla="*/ 18 h 200"/>
                  <a:gd name="T10" fmla="*/ 83 w 207"/>
                  <a:gd name="T11" fmla="*/ 9 h 200"/>
                  <a:gd name="T12" fmla="*/ 42 w 207"/>
                  <a:gd name="T13" fmla="*/ 30 h 200"/>
                  <a:gd name="T14" fmla="*/ 36 w 207"/>
                  <a:gd name="T15" fmla="*/ 48 h 200"/>
                  <a:gd name="T16" fmla="*/ 39 w 207"/>
                  <a:gd name="T17" fmla="*/ 81 h 200"/>
                  <a:gd name="T18" fmla="*/ 22 w 207"/>
                  <a:gd name="T19" fmla="*/ 91 h 200"/>
                  <a:gd name="T20" fmla="*/ 0 w 207"/>
                  <a:gd name="T21" fmla="*/ 118 h 200"/>
                  <a:gd name="T22" fmla="*/ 26 w 207"/>
                  <a:gd name="T23" fmla="*/ 132 h 200"/>
                  <a:gd name="T24" fmla="*/ 12 w 207"/>
                  <a:gd name="T25" fmla="*/ 151 h 200"/>
                  <a:gd name="T26" fmla="*/ 21 w 207"/>
                  <a:gd name="T27" fmla="*/ 167 h 200"/>
                  <a:gd name="T28" fmla="*/ 24 w 207"/>
                  <a:gd name="T29" fmla="*/ 184 h 200"/>
                  <a:gd name="T30" fmla="*/ 55 w 207"/>
                  <a:gd name="T31" fmla="*/ 172 h 200"/>
                  <a:gd name="T32" fmla="*/ 91 w 207"/>
                  <a:gd name="T33" fmla="*/ 186 h 200"/>
                  <a:gd name="T34" fmla="*/ 116 w 207"/>
                  <a:gd name="T35" fmla="*/ 192 h 200"/>
                  <a:gd name="T36" fmla="*/ 126 w 207"/>
                  <a:gd name="T37" fmla="*/ 200 h 200"/>
                  <a:gd name="T38" fmla="*/ 123 w 207"/>
                  <a:gd name="T39" fmla="*/ 166 h 200"/>
                  <a:gd name="T40" fmla="*/ 130 w 207"/>
                  <a:gd name="T41" fmla="*/ 158 h 200"/>
                  <a:gd name="T42" fmla="*/ 147 w 207"/>
                  <a:gd name="T43" fmla="*/ 147 h 200"/>
                  <a:gd name="T44" fmla="*/ 146 w 207"/>
                  <a:gd name="T45" fmla="*/ 139 h 200"/>
                  <a:gd name="T46" fmla="*/ 152 w 207"/>
                  <a:gd name="T47" fmla="*/ 122 h 200"/>
                  <a:gd name="T48" fmla="*/ 159 w 207"/>
                  <a:gd name="T49" fmla="*/ 95 h 200"/>
                  <a:gd name="T50" fmla="*/ 192 w 207"/>
                  <a:gd name="T51" fmla="*/ 93 h 200"/>
                  <a:gd name="T52" fmla="*/ 207 w 207"/>
                  <a:gd name="T53" fmla="*/ 74 h 200"/>
                  <a:gd name="T54" fmla="*/ 207 w 207"/>
                  <a:gd name="T55" fmla="*/ 66 h 200"/>
                  <a:gd name="T56" fmla="*/ 181 w 207"/>
                  <a:gd name="T57" fmla="*/ 67 h 200"/>
                  <a:gd name="T58" fmla="*/ 163 w 207"/>
                  <a:gd name="T59" fmla="*/ 53 h 200"/>
                  <a:gd name="T60" fmla="*/ 146 w 207"/>
                  <a:gd name="T61" fmla="*/ 54 h 200"/>
                  <a:gd name="T62" fmla="*/ 144 w 207"/>
                  <a:gd name="T63" fmla="*/ 2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7" h="200">
                    <a:moveTo>
                      <a:pt x="144" y="29"/>
                    </a:moveTo>
                    <a:lnTo>
                      <a:pt x="116" y="6"/>
                    </a:lnTo>
                    <a:lnTo>
                      <a:pt x="109" y="8"/>
                    </a:lnTo>
                    <a:lnTo>
                      <a:pt x="99" y="0"/>
                    </a:lnTo>
                    <a:lnTo>
                      <a:pt x="83" y="18"/>
                    </a:lnTo>
                    <a:lnTo>
                      <a:pt x="83" y="9"/>
                    </a:lnTo>
                    <a:lnTo>
                      <a:pt x="42" y="30"/>
                    </a:lnTo>
                    <a:lnTo>
                      <a:pt x="36" y="48"/>
                    </a:lnTo>
                    <a:lnTo>
                      <a:pt x="39" y="81"/>
                    </a:lnTo>
                    <a:lnTo>
                      <a:pt x="22" y="91"/>
                    </a:lnTo>
                    <a:lnTo>
                      <a:pt x="0" y="118"/>
                    </a:lnTo>
                    <a:lnTo>
                      <a:pt x="26" y="132"/>
                    </a:lnTo>
                    <a:lnTo>
                      <a:pt x="12" y="151"/>
                    </a:lnTo>
                    <a:lnTo>
                      <a:pt x="21" y="167"/>
                    </a:lnTo>
                    <a:lnTo>
                      <a:pt x="24" y="184"/>
                    </a:lnTo>
                    <a:lnTo>
                      <a:pt x="55" y="172"/>
                    </a:lnTo>
                    <a:lnTo>
                      <a:pt x="91" y="186"/>
                    </a:lnTo>
                    <a:lnTo>
                      <a:pt x="116" y="192"/>
                    </a:lnTo>
                    <a:lnTo>
                      <a:pt x="126" y="200"/>
                    </a:lnTo>
                    <a:lnTo>
                      <a:pt x="123" y="166"/>
                    </a:lnTo>
                    <a:lnTo>
                      <a:pt x="130" y="158"/>
                    </a:lnTo>
                    <a:lnTo>
                      <a:pt x="147" y="147"/>
                    </a:lnTo>
                    <a:lnTo>
                      <a:pt x="146" y="139"/>
                    </a:lnTo>
                    <a:lnTo>
                      <a:pt x="152" y="122"/>
                    </a:lnTo>
                    <a:lnTo>
                      <a:pt x="159" y="95"/>
                    </a:lnTo>
                    <a:lnTo>
                      <a:pt x="192" y="93"/>
                    </a:lnTo>
                    <a:lnTo>
                      <a:pt x="207" y="74"/>
                    </a:lnTo>
                    <a:lnTo>
                      <a:pt x="207" y="66"/>
                    </a:lnTo>
                    <a:lnTo>
                      <a:pt x="181" y="67"/>
                    </a:lnTo>
                    <a:lnTo>
                      <a:pt x="163" y="53"/>
                    </a:lnTo>
                    <a:lnTo>
                      <a:pt x="146" y="54"/>
                    </a:lnTo>
                    <a:lnTo>
                      <a:pt x="144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58">
                <a:extLst>
                  <a:ext uri="{FF2B5EF4-FFF2-40B4-BE49-F238E27FC236}">
                    <a16:creationId xmlns:a16="http://schemas.microsoft.com/office/drawing/2014/main" id="{655060A5-EDF7-C033-B1F8-AE98BF44F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2232"/>
                <a:ext cx="357" cy="246"/>
              </a:xfrm>
              <a:custGeom>
                <a:avLst/>
                <a:gdLst>
                  <a:gd name="T0" fmla="*/ 1257 w 1428"/>
                  <a:gd name="T1" fmla="*/ 73 h 985"/>
                  <a:gd name="T2" fmla="*/ 1197 w 1428"/>
                  <a:gd name="T3" fmla="*/ 70 h 985"/>
                  <a:gd name="T4" fmla="*/ 1102 w 1428"/>
                  <a:gd name="T5" fmla="*/ 45 h 985"/>
                  <a:gd name="T6" fmla="*/ 1079 w 1428"/>
                  <a:gd name="T7" fmla="*/ 73 h 985"/>
                  <a:gd name="T8" fmla="*/ 991 w 1428"/>
                  <a:gd name="T9" fmla="*/ 123 h 985"/>
                  <a:gd name="T10" fmla="*/ 948 w 1428"/>
                  <a:gd name="T11" fmla="*/ 110 h 985"/>
                  <a:gd name="T12" fmla="*/ 901 w 1428"/>
                  <a:gd name="T13" fmla="*/ 72 h 985"/>
                  <a:gd name="T14" fmla="*/ 831 w 1428"/>
                  <a:gd name="T15" fmla="*/ 121 h 985"/>
                  <a:gd name="T16" fmla="*/ 777 w 1428"/>
                  <a:gd name="T17" fmla="*/ 92 h 985"/>
                  <a:gd name="T18" fmla="*/ 749 w 1428"/>
                  <a:gd name="T19" fmla="*/ 61 h 985"/>
                  <a:gd name="T20" fmla="*/ 706 w 1428"/>
                  <a:gd name="T21" fmla="*/ 57 h 985"/>
                  <a:gd name="T22" fmla="*/ 694 w 1428"/>
                  <a:gd name="T23" fmla="*/ 109 h 985"/>
                  <a:gd name="T24" fmla="*/ 588 w 1428"/>
                  <a:gd name="T25" fmla="*/ 58 h 985"/>
                  <a:gd name="T26" fmla="*/ 535 w 1428"/>
                  <a:gd name="T27" fmla="*/ 123 h 985"/>
                  <a:gd name="T28" fmla="*/ 485 w 1428"/>
                  <a:gd name="T29" fmla="*/ 35 h 985"/>
                  <a:gd name="T30" fmla="*/ 405 w 1428"/>
                  <a:gd name="T31" fmla="*/ 0 h 985"/>
                  <a:gd name="T32" fmla="*/ 325 w 1428"/>
                  <a:gd name="T33" fmla="*/ 41 h 985"/>
                  <a:gd name="T34" fmla="*/ 262 w 1428"/>
                  <a:gd name="T35" fmla="*/ 5 h 985"/>
                  <a:gd name="T36" fmla="*/ 203 w 1428"/>
                  <a:gd name="T37" fmla="*/ 11 h 985"/>
                  <a:gd name="T38" fmla="*/ 140 w 1428"/>
                  <a:gd name="T39" fmla="*/ 50 h 985"/>
                  <a:gd name="T40" fmla="*/ 69 w 1428"/>
                  <a:gd name="T41" fmla="*/ 108 h 985"/>
                  <a:gd name="T42" fmla="*/ 12 w 1428"/>
                  <a:gd name="T43" fmla="*/ 130 h 985"/>
                  <a:gd name="T44" fmla="*/ 60 w 1428"/>
                  <a:gd name="T45" fmla="*/ 192 h 985"/>
                  <a:gd name="T46" fmla="*/ 122 w 1428"/>
                  <a:gd name="T47" fmla="*/ 220 h 985"/>
                  <a:gd name="T48" fmla="*/ 173 w 1428"/>
                  <a:gd name="T49" fmla="*/ 317 h 985"/>
                  <a:gd name="T50" fmla="*/ 191 w 1428"/>
                  <a:gd name="T51" fmla="*/ 425 h 985"/>
                  <a:gd name="T52" fmla="*/ 238 w 1428"/>
                  <a:gd name="T53" fmla="*/ 471 h 985"/>
                  <a:gd name="T54" fmla="*/ 217 w 1428"/>
                  <a:gd name="T55" fmla="*/ 507 h 985"/>
                  <a:gd name="T56" fmla="*/ 268 w 1428"/>
                  <a:gd name="T57" fmla="*/ 612 h 985"/>
                  <a:gd name="T58" fmla="*/ 272 w 1428"/>
                  <a:gd name="T59" fmla="*/ 654 h 985"/>
                  <a:gd name="T60" fmla="*/ 291 w 1428"/>
                  <a:gd name="T61" fmla="*/ 678 h 985"/>
                  <a:gd name="T62" fmla="*/ 332 w 1428"/>
                  <a:gd name="T63" fmla="*/ 759 h 985"/>
                  <a:gd name="T64" fmla="*/ 394 w 1428"/>
                  <a:gd name="T65" fmla="*/ 888 h 985"/>
                  <a:gd name="T66" fmla="*/ 493 w 1428"/>
                  <a:gd name="T67" fmla="*/ 853 h 985"/>
                  <a:gd name="T68" fmla="*/ 522 w 1428"/>
                  <a:gd name="T69" fmla="*/ 791 h 985"/>
                  <a:gd name="T70" fmla="*/ 572 w 1428"/>
                  <a:gd name="T71" fmla="*/ 795 h 985"/>
                  <a:gd name="T72" fmla="*/ 587 w 1428"/>
                  <a:gd name="T73" fmla="*/ 861 h 985"/>
                  <a:gd name="T74" fmla="*/ 692 w 1428"/>
                  <a:gd name="T75" fmla="*/ 895 h 985"/>
                  <a:gd name="T76" fmla="*/ 738 w 1428"/>
                  <a:gd name="T77" fmla="*/ 949 h 985"/>
                  <a:gd name="T78" fmla="*/ 766 w 1428"/>
                  <a:gd name="T79" fmla="*/ 972 h 985"/>
                  <a:gd name="T80" fmla="*/ 856 w 1428"/>
                  <a:gd name="T81" fmla="*/ 946 h 985"/>
                  <a:gd name="T82" fmla="*/ 917 w 1428"/>
                  <a:gd name="T83" fmla="*/ 873 h 985"/>
                  <a:gd name="T84" fmla="*/ 957 w 1428"/>
                  <a:gd name="T85" fmla="*/ 852 h 985"/>
                  <a:gd name="T86" fmla="*/ 1095 w 1428"/>
                  <a:gd name="T87" fmla="*/ 788 h 985"/>
                  <a:gd name="T88" fmla="*/ 1168 w 1428"/>
                  <a:gd name="T89" fmla="*/ 664 h 985"/>
                  <a:gd name="T90" fmla="*/ 1238 w 1428"/>
                  <a:gd name="T91" fmla="*/ 607 h 985"/>
                  <a:gd name="T92" fmla="*/ 1294 w 1428"/>
                  <a:gd name="T93" fmla="*/ 560 h 985"/>
                  <a:gd name="T94" fmla="*/ 1287 w 1428"/>
                  <a:gd name="T95" fmla="*/ 500 h 985"/>
                  <a:gd name="T96" fmla="*/ 1334 w 1428"/>
                  <a:gd name="T97" fmla="*/ 446 h 985"/>
                  <a:gd name="T98" fmla="*/ 1322 w 1428"/>
                  <a:gd name="T99" fmla="*/ 405 h 985"/>
                  <a:gd name="T100" fmla="*/ 1375 w 1428"/>
                  <a:gd name="T101" fmla="*/ 442 h 985"/>
                  <a:gd name="T102" fmla="*/ 1387 w 1428"/>
                  <a:gd name="T103" fmla="*/ 382 h 985"/>
                  <a:gd name="T104" fmla="*/ 1425 w 1428"/>
                  <a:gd name="T105" fmla="*/ 260 h 985"/>
                  <a:gd name="T106" fmla="*/ 1322 w 1428"/>
                  <a:gd name="T107" fmla="*/ 227 h 985"/>
                  <a:gd name="T108" fmla="*/ 1286 w 1428"/>
                  <a:gd name="T109" fmla="*/ 206 h 985"/>
                  <a:gd name="T110" fmla="*/ 1271 w 1428"/>
                  <a:gd name="T111" fmla="*/ 147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28" h="985">
                    <a:moveTo>
                      <a:pt x="1294" y="111"/>
                    </a:moveTo>
                    <a:lnTo>
                      <a:pt x="1257" y="73"/>
                    </a:lnTo>
                    <a:lnTo>
                      <a:pt x="1208" y="86"/>
                    </a:lnTo>
                    <a:lnTo>
                      <a:pt x="1197" y="70"/>
                    </a:lnTo>
                    <a:lnTo>
                      <a:pt x="1169" y="48"/>
                    </a:lnTo>
                    <a:lnTo>
                      <a:pt x="1102" y="45"/>
                    </a:lnTo>
                    <a:lnTo>
                      <a:pt x="1076" y="48"/>
                    </a:lnTo>
                    <a:lnTo>
                      <a:pt x="1079" y="73"/>
                    </a:lnTo>
                    <a:lnTo>
                      <a:pt x="1013" y="88"/>
                    </a:lnTo>
                    <a:lnTo>
                      <a:pt x="991" y="123"/>
                    </a:lnTo>
                    <a:lnTo>
                      <a:pt x="964" y="100"/>
                    </a:lnTo>
                    <a:lnTo>
                      <a:pt x="948" y="110"/>
                    </a:lnTo>
                    <a:lnTo>
                      <a:pt x="941" y="127"/>
                    </a:lnTo>
                    <a:lnTo>
                      <a:pt x="901" y="72"/>
                    </a:lnTo>
                    <a:lnTo>
                      <a:pt x="860" y="76"/>
                    </a:lnTo>
                    <a:lnTo>
                      <a:pt x="831" y="121"/>
                    </a:lnTo>
                    <a:lnTo>
                      <a:pt x="820" y="97"/>
                    </a:lnTo>
                    <a:lnTo>
                      <a:pt x="777" y="92"/>
                    </a:lnTo>
                    <a:lnTo>
                      <a:pt x="759" y="77"/>
                    </a:lnTo>
                    <a:lnTo>
                      <a:pt x="749" y="61"/>
                    </a:lnTo>
                    <a:lnTo>
                      <a:pt x="722" y="46"/>
                    </a:lnTo>
                    <a:lnTo>
                      <a:pt x="706" y="57"/>
                    </a:lnTo>
                    <a:lnTo>
                      <a:pt x="702" y="100"/>
                    </a:lnTo>
                    <a:lnTo>
                      <a:pt x="694" y="109"/>
                    </a:lnTo>
                    <a:lnTo>
                      <a:pt x="625" y="89"/>
                    </a:lnTo>
                    <a:lnTo>
                      <a:pt x="588" y="58"/>
                    </a:lnTo>
                    <a:lnTo>
                      <a:pt x="573" y="86"/>
                    </a:lnTo>
                    <a:lnTo>
                      <a:pt x="535" y="123"/>
                    </a:lnTo>
                    <a:lnTo>
                      <a:pt x="507" y="92"/>
                    </a:lnTo>
                    <a:lnTo>
                      <a:pt x="485" y="35"/>
                    </a:lnTo>
                    <a:lnTo>
                      <a:pt x="434" y="31"/>
                    </a:lnTo>
                    <a:lnTo>
                      <a:pt x="405" y="0"/>
                    </a:lnTo>
                    <a:lnTo>
                      <a:pt x="366" y="29"/>
                    </a:lnTo>
                    <a:lnTo>
                      <a:pt x="325" y="41"/>
                    </a:lnTo>
                    <a:lnTo>
                      <a:pt x="291" y="36"/>
                    </a:lnTo>
                    <a:lnTo>
                      <a:pt x="262" y="5"/>
                    </a:lnTo>
                    <a:lnTo>
                      <a:pt x="231" y="33"/>
                    </a:lnTo>
                    <a:lnTo>
                      <a:pt x="203" y="11"/>
                    </a:lnTo>
                    <a:lnTo>
                      <a:pt x="189" y="37"/>
                    </a:lnTo>
                    <a:lnTo>
                      <a:pt x="140" y="50"/>
                    </a:lnTo>
                    <a:lnTo>
                      <a:pt x="117" y="77"/>
                    </a:lnTo>
                    <a:lnTo>
                      <a:pt x="69" y="108"/>
                    </a:lnTo>
                    <a:lnTo>
                      <a:pt x="2" y="105"/>
                    </a:lnTo>
                    <a:lnTo>
                      <a:pt x="12" y="130"/>
                    </a:lnTo>
                    <a:lnTo>
                      <a:pt x="0" y="190"/>
                    </a:lnTo>
                    <a:lnTo>
                      <a:pt x="60" y="192"/>
                    </a:lnTo>
                    <a:lnTo>
                      <a:pt x="80" y="216"/>
                    </a:lnTo>
                    <a:lnTo>
                      <a:pt x="122" y="220"/>
                    </a:lnTo>
                    <a:lnTo>
                      <a:pt x="145" y="285"/>
                    </a:lnTo>
                    <a:lnTo>
                      <a:pt x="173" y="317"/>
                    </a:lnTo>
                    <a:lnTo>
                      <a:pt x="169" y="368"/>
                    </a:lnTo>
                    <a:lnTo>
                      <a:pt x="191" y="425"/>
                    </a:lnTo>
                    <a:lnTo>
                      <a:pt x="254" y="454"/>
                    </a:lnTo>
                    <a:lnTo>
                      <a:pt x="238" y="471"/>
                    </a:lnTo>
                    <a:lnTo>
                      <a:pt x="206" y="483"/>
                    </a:lnTo>
                    <a:lnTo>
                      <a:pt x="217" y="507"/>
                    </a:lnTo>
                    <a:lnTo>
                      <a:pt x="213" y="567"/>
                    </a:lnTo>
                    <a:lnTo>
                      <a:pt x="268" y="612"/>
                    </a:lnTo>
                    <a:lnTo>
                      <a:pt x="262" y="638"/>
                    </a:lnTo>
                    <a:lnTo>
                      <a:pt x="272" y="654"/>
                    </a:lnTo>
                    <a:lnTo>
                      <a:pt x="280" y="653"/>
                    </a:lnTo>
                    <a:lnTo>
                      <a:pt x="291" y="678"/>
                    </a:lnTo>
                    <a:lnTo>
                      <a:pt x="327" y="691"/>
                    </a:lnTo>
                    <a:lnTo>
                      <a:pt x="332" y="759"/>
                    </a:lnTo>
                    <a:lnTo>
                      <a:pt x="376" y="864"/>
                    </a:lnTo>
                    <a:lnTo>
                      <a:pt x="394" y="888"/>
                    </a:lnTo>
                    <a:lnTo>
                      <a:pt x="435" y="867"/>
                    </a:lnTo>
                    <a:lnTo>
                      <a:pt x="493" y="853"/>
                    </a:lnTo>
                    <a:lnTo>
                      <a:pt x="511" y="860"/>
                    </a:lnTo>
                    <a:lnTo>
                      <a:pt x="522" y="791"/>
                    </a:lnTo>
                    <a:lnTo>
                      <a:pt x="555" y="788"/>
                    </a:lnTo>
                    <a:lnTo>
                      <a:pt x="572" y="795"/>
                    </a:lnTo>
                    <a:lnTo>
                      <a:pt x="592" y="827"/>
                    </a:lnTo>
                    <a:lnTo>
                      <a:pt x="587" y="861"/>
                    </a:lnTo>
                    <a:lnTo>
                      <a:pt x="670" y="853"/>
                    </a:lnTo>
                    <a:lnTo>
                      <a:pt x="692" y="895"/>
                    </a:lnTo>
                    <a:lnTo>
                      <a:pt x="727" y="925"/>
                    </a:lnTo>
                    <a:lnTo>
                      <a:pt x="738" y="949"/>
                    </a:lnTo>
                    <a:lnTo>
                      <a:pt x="771" y="937"/>
                    </a:lnTo>
                    <a:lnTo>
                      <a:pt x="766" y="972"/>
                    </a:lnTo>
                    <a:lnTo>
                      <a:pt x="794" y="985"/>
                    </a:lnTo>
                    <a:lnTo>
                      <a:pt x="856" y="946"/>
                    </a:lnTo>
                    <a:lnTo>
                      <a:pt x="891" y="867"/>
                    </a:lnTo>
                    <a:lnTo>
                      <a:pt x="917" y="873"/>
                    </a:lnTo>
                    <a:lnTo>
                      <a:pt x="925" y="864"/>
                    </a:lnTo>
                    <a:lnTo>
                      <a:pt x="957" y="852"/>
                    </a:lnTo>
                    <a:lnTo>
                      <a:pt x="978" y="800"/>
                    </a:lnTo>
                    <a:lnTo>
                      <a:pt x="1095" y="788"/>
                    </a:lnTo>
                    <a:lnTo>
                      <a:pt x="1119" y="770"/>
                    </a:lnTo>
                    <a:lnTo>
                      <a:pt x="1168" y="664"/>
                    </a:lnTo>
                    <a:lnTo>
                      <a:pt x="1252" y="648"/>
                    </a:lnTo>
                    <a:lnTo>
                      <a:pt x="1238" y="607"/>
                    </a:lnTo>
                    <a:lnTo>
                      <a:pt x="1244" y="572"/>
                    </a:lnTo>
                    <a:lnTo>
                      <a:pt x="1294" y="560"/>
                    </a:lnTo>
                    <a:lnTo>
                      <a:pt x="1317" y="540"/>
                    </a:lnTo>
                    <a:lnTo>
                      <a:pt x="1287" y="500"/>
                    </a:lnTo>
                    <a:lnTo>
                      <a:pt x="1301" y="458"/>
                    </a:lnTo>
                    <a:lnTo>
                      <a:pt x="1334" y="446"/>
                    </a:lnTo>
                    <a:lnTo>
                      <a:pt x="1314" y="422"/>
                    </a:lnTo>
                    <a:lnTo>
                      <a:pt x="1322" y="405"/>
                    </a:lnTo>
                    <a:lnTo>
                      <a:pt x="1355" y="410"/>
                    </a:lnTo>
                    <a:lnTo>
                      <a:pt x="1375" y="442"/>
                    </a:lnTo>
                    <a:lnTo>
                      <a:pt x="1391" y="433"/>
                    </a:lnTo>
                    <a:lnTo>
                      <a:pt x="1387" y="382"/>
                    </a:lnTo>
                    <a:lnTo>
                      <a:pt x="1428" y="285"/>
                    </a:lnTo>
                    <a:lnTo>
                      <a:pt x="1425" y="260"/>
                    </a:lnTo>
                    <a:lnTo>
                      <a:pt x="1371" y="206"/>
                    </a:lnTo>
                    <a:lnTo>
                      <a:pt x="1322" y="227"/>
                    </a:lnTo>
                    <a:lnTo>
                      <a:pt x="1295" y="212"/>
                    </a:lnTo>
                    <a:lnTo>
                      <a:pt x="1286" y="206"/>
                    </a:lnTo>
                    <a:lnTo>
                      <a:pt x="1299" y="170"/>
                    </a:lnTo>
                    <a:lnTo>
                      <a:pt x="1271" y="147"/>
                    </a:lnTo>
                    <a:lnTo>
                      <a:pt x="1294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59">
                <a:extLst>
                  <a:ext uri="{FF2B5EF4-FFF2-40B4-BE49-F238E27FC236}">
                    <a16:creationId xmlns:a16="http://schemas.microsoft.com/office/drawing/2014/main" id="{16D0B5C3-418B-0868-7BC8-1D7C74BFBA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5" y="2395"/>
                <a:ext cx="264" cy="310"/>
              </a:xfrm>
              <a:custGeom>
                <a:avLst/>
                <a:gdLst>
                  <a:gd name="T0" fmla="*/ 785 w 1055"/>
                  <a:gd name="T1" fmla="*/ 200 h 1241"/>
                  <a:gd name="T2" fmla="*/ 707 w 1055"/>
                  <a:gd name="T3" fmla="*/ 174 h 1241"/>
                  <a:gd name="T4" fmla="*/ 670 w 1055"/>
                  <a:gd name="T5" fmla="*/ 135 h 1241"/>
                  <a:gd name="T6" fmla="*/ 626 w 1055"/>
                  <a:gd name="T7" fmla="*/ 207 h 1241"/>
                  <a:gd name="T8" fmla="*/ 550 w 1055"/>
                  <a:gd name="T9" fmla="*/ 214 h 1241"/>
                  <a:gd name="T10" fmla="*/ 491 w 1055"/>
                  <a:gd name="T11" fmla="*/ 211 h 1241"/>
                  <a:gd name="T12" fmla="*/ 442 w 1055"/>
                  <a:gd name="T13" fmla="*/ 38 h 1241"/>
                  <a:gd name="T14" fmla="*/ 395 w 1055"/>
                  <a:gd name="T15" fmla="*/ 0 h 1241"/>
                  <a:gd name="T16" fmla="*/ 381 w 1055"/>
                  <a:gd name="T17" fmla="*/ 28 h 1241"/>
                  <a:gd name="T18" fmla="*/ 273 w 1055"/>
                  <a:gd name="T19" fmla="*/ 54 h 1241"/>
                  <a:gd name="T20" fmla="*/ 252 w 1055"/>
                  <a:gd name="T21" fmla="*/ 98 h 1241"/>
                  <a:gd name="T22" fmla="*/ 216 w 1055"/>
                  <a:gd name="T23" fmla="*/ 161 h 1241"/>
                  <a:gd name="T24" fmla="*/ 160 w 1055"/>
                  <a:gd name="T25" fmla="*/ 106 h 1241"/>
                  <a:gd name="T26" fmla="*/ 119 w 1055"/>
                  <a:gd name="T27" fmla="*/ 203 h 1241"/>
                  <a:gd name="T28" fmla="*/ 73 w 1055"/>
                  <a:gd name="T29" fmla="*/ 249 h 1241"/>
                  <a:gd name="T30" fmla="*/ 48 w 1055"/>
                  <a:gd name="T31" fmla="*/ 345 h 1241"/>
                  <a:gd name="T32" fmla="*/ 34 w 1055"/>
                  <a:gd name="T33" fmla="*/ 381 h 1241"/>
                  <a:gd name="T34" fmla="*/ 95 w 1055"/>
                  <a:gd name="T35" fmla="*/ 585 h 1241"/>
                  <a:gd name="T36" fmla="*/ 95 w 1055"/>
                  <a:gd name="T37" fmla="*/ 687 h 1241"/>
                  <a:gd name="T38" fmla="*/ 164 w 1055"/>
                  <a:gd name="T39" fmla="*/ 791 h 1241"/>
                  <a:gd name="T40" fmla="*/ 160 w 1055"/>
                  <a:gd name="T41" fmla="*/ 841 h 1241"/>
                  <a:gd name="T42" fmla="*/ 147 w 1055"/>
                  <a:gd name="T43" fmla="*/ 877 h 1241"/>
                  <a:gd name="T44" fmla="*/ 179 w 1055"/>
                  <a:gd name="T45" fmla="*/ 941 h 1241"/>
                  <a:gd name="T46" fmla="*/ 151 w 1055"/>
                  <a:gd name="T47" fmla="*/ 1003 h 1241"/>
                  <a:gd name="T48" fmla="*/ 178 w 1055"/>
                  <a:gd name="T49" fmla="*/ 1018 h 1241"/>
                  <a:gd name="T50" fmla="*/ 259 w 1055"/>
                  <a:gd name="T51" fmla="*/ 1078 h 1241"/>
                  <a:gd name="T52" fmla="*/ 330 w 1055"/>
                  <a:gd name="T53" fmla="*/ 1113 h 1241"/>
                  <a:gd name="T54" fmla="*/ 410 w 1055"/>
                  <a:gd name="T55" fmla="*/ 1165 h 1241"/>
                  <a:gd name="T56" fmla="*/ 594 w 1055"/>
                  <a:gd name="T57" fmla="*/ 1241 h 1241"/>
                  <a:gd name="T58" fmla="*/ 690 w 1055"/>
                  <a:gd name="T59" fmla="*/ 1172 h 1241"/>
                  <a:gd name="T60" fmla="*/ 739 w 1055"/>
                  <a:gd name="T61" fmla="*/ 1160 h 1241"/>
                  <a:gd name="T62" fmla="*/ 939 w 1055"/>
                  <a:gd name="T63" fmla="*/ 1217 h 1241"/>
                  <a:gd name="T64" fmla="*/ 1018 w 1055"/>
                  <a:gd name="T65" fmla="*/ 1151 h 1241"/>
                  <a:gd name="T66" fmla="*/ 1010 w 1055"/>
                  <a:gd name="T67" fmla="*/ 1067 h 1241"/>
                  <a:gd name="T68" fmla="*/ 1004 w 1055"/>
                  <a:gd name="T69" fmla="*/ 1009 h 1241"/>
                  <a:gd name="T70" fmla="*/ 1004 w 1055"/>
                  <a:gd name="T71" fmla="*/ 924 h 1241"/>
                  <a:gd name="T72" fmla="*/ 1011 w 1055"/>
                  <a:gd name="T73" fmla="*/ 814 h 1241"/>
                  <a:gd name="T74" fmla="*/ 1044 w 1055"/>
                  <a:gd name="T75" fmla="*/ 717 h 1241"/>
                  <a:gd name="T76" fmla="*/ 1008 w 1055"/>
                  <a:gd name="T77" fmla="*/ 595 h 1241"/>
                  <a:gd name="T78" fmla="*/ 950 w 1055"/>
                  <a:gd name="T79" fmla="*/ 515 h 1241"/>
                  <a:gd name="T80" fmla="*/ 925 w 1055"/>
                  <a:gd name="T81" fmla="*/ 425 h 1241"/>
                  <a:gd name="T82" fmla="*/ 911 w 1055"/>
                  <a:gd name="T83" fmla="*/ 374 h 1241"/>
                  <a:gd name="T84" fmla="*/ 909 w 1055"/>
                  <a:gd name="T85" fmla="*/ 332 h 1241"/>
                  <a:gd name="T86" fmla="*/ 886 w 1055"/>
                  <a:gd name="T87" fmla="*/ 284 h 1241"/>
                  <a:gd name="T88" fmla="*/ 842 w 1055"/>
                  <a:gd name="T89" fmla="*/ 272 h 1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55" h="1241">
                    <a:moveTo>
                      <a:pt x="807" y="242"/>
                    </a:moveTo>
                    <a:lnTo>
                      <a:pt x="785" y="200"/>
                    </a:lnTo>
                    <a:lnTo>
                      <a:pt x="702" y="208"/>
                    </a:lnTo>
                    <a:lnTo>
                      <a:pt x="707" y="174"/>
                    </a:lnTo>
                    <a:lnTo>
                      <a:pt x="687" y="142"/>
                    </a:lnTo>
                    <a:lnTo>
                      <a:pt x="670" y="135"/>
                    </a:lnTo>
                    <a:lnTo>
                      <a:pt x="637" y="138"/>
                    </a:lnTo>
                    <a:lnTo>
                      <a:pt x="626" y="207"/>
                    </a:lnTo>
                    <a:lnTo>
                      <a:pt x="608" y="200"/>
                    </a:lnTo>
                    <a:lnTo>
                      <a:pt x="550" y="214"/>
                    </a:lnTo>
                    <a:lnTo>
                      <a:pt x="509" y="235"/>
                    </a:lnTo>
                    <a:lnTo>
                      <a:pt x="491" y="211"/>
                    </a:lnTo>
                    <a:lnTo>
                      <a:pt x="447" y="106"/>
                    </a:lnTo>
                    <a:lnTo>
                      <a:pt x="442" y="38"/>
                    </a:lnTo>
                    <a:lnTo>
                      <a:pt x="406" y="25"/>
                    </a:lnTo>
                    <a:lnTo>
                      <a:pt x="395" y="0"/>
                    </a:lnTo>
                    <a:lnTo>
                      <a:pt x="387" y="1"/>
                    </a:lnTo>
                    <a:lnTo>
                      <a:pt x="381" y="28"/>
                    </a:lnTo>
                    <a:lnTo>
                      <a:pt x="309" y="68"/>
                    </a:lnTo>
                    <a:lnTo>
                      <a:pt x="273" y="54"/>
                    </a:lnTo>
                    <a:lnTo>
                      <a:pt x="268" y="80"/>
                    </a:lnTo>
                    <a:lnTo>
                      <a:pt x="252" y="98"/>
                    </a:lnTo>
                    <a:lnTo>
                      <a:pt x="256" y="131"/>
                    </a:lnTo>
                    <a:lnTo>
                      <a:pt x="216" y="161"/>
                    </a:lnTo>
                    <a:lnTo>
                      <a:pt x="190" y="146"/>
                    </a:lnTo>
                    <a:lnTo>
                      <a:pt x="160" y="106"/>
                    </a:lnTo>
                    <a:lnTo>
                      <a:pt x="129" y="126"/>
                    </a:lnTo>
                    <a:lnTo>
                      <a:pt x="119" y="203"/>
                    </a:lnTo>
                    <a:lnTo>
                      <a:pt x="94" y="206"/>
                    </a:lnTo>
                    <a:lnTo>
                      <a:pt x="73" y="249"/>
                    </a:lnTo>
                    <a:lnTo>
                      <a:pt x="61" y="311"/>
                    </a:lnTo>
                    <a:lnTo>
                      <a:pt x="48" y="345"/>
                    </a:lnTo>
                    <a:lnTo>
                      <a:pt x="58" y="370"/>
                    </a:lnTo>
                    <a:lnTo>
                      <a:pt x="34" y="381"/>
                    </a:lnTo>
                    <a:lnTo>
                      <a:pt x="0" y="476"/>
                    </a:lnTo>
                    <a:lnTo>
                      <a:pt x="95" y="585"/>
                    </a:lnTo>
                    <a:lnTo>
                      <a:pt x="106" y="610"/>
                    </a:lnTo>
                    <a:lnTo>
                      <a:pt x="95" y="687"/>
                    </a:lnTo>
                    <a:lnTo>
                      <a:pt x="162" y="756"/>
                    </a:lnTo>
                    <a:lnTo>
                      <a:pt x="164" y="791"/>
                    </a:lnTo>
                    <a:lnTo>
                      <a:pt x="150" y="808"/>
                    </a:lnTo>
                    <a:lnTo>
                      <a:pt x="160" y="841"/>
                    </a:lnTo>
                    <a:lnTo>
                      <a:pt x="144" y="852"/>
                    </a:lnTo>
                    <a:lnTo>
                      <a:pt x="147" y="877"/>
                    </a:lnTo>
                    <a:lnTo>
                      <a:pt x="160" y="926"/>
                    </a:lnTo>
                    <a:lnTo>
                      <a:pt x="179" y="941"/>
                    </a:lnTo>
                    <a:lnTo>
                      <a:pt x="172" y="967"/>
                    </a:lnTo>
                    <a:lnTo>
                      <a:pt x="151" y="1003"/>
                    </a:lnTo>
                    <a:lnTo>
                      <a:pt x="152" y="1029"/>
                    </a:lnTo>
                    <a:lnTo>
                      <a:pt x="178" y="1018"/>
                    </a:lnTo>
                    <a:lnTo>
                      <a:pt x="190" y="1059"/>
                    </a:lnTo>
                    <a:lnTo>
                      <a:pt x="259" y="1078"/>
                    </a:lnTo>
                    <a:lnTo>
                      <a:pt x="248" y="1137"/>
                    </a:lnTo>
                    <a:lnTo>
                      <a:pt x="330" y="1113"/>
                    </a:lnTo>
                    <a:lnTo>
                      <a:pt x="381" y="1116"/>
                    </a:lnTo>
                    <a:lnTo>
                      <a:pt x="410" y="1165"/>
                    </a:lnTo>
                    <a:lnTo>
                      <a:pt x="492" y="1225"/>
                    </a:lnTo>
                    <a:lnTo>
                      <a:pt x="594" y="1241"/>
                    </a:lnTo>
                    <a:lnTo>
                      <a:pt x="679" y="1233"/>
                    </a:lnTo>
                    <a:lnTo>
                      <a:pt x="690" y="1172"/>
                    </a:lnTo>
                    <a:lnTo>
                      <a:pt x="714" y="1153"/>
                    </a:lnTo>
                    <a:lnTo>
                      <a:pt x="739" y="1160"/>
                    </a:lnTo>
                    <a:lnTo>
                      <a:pt x="862" y="1216"/>
                    </a:lnTo>
                    <a:lnTo>
                      <a:pt x="939" y="1217"/>
                    </a:lnTo>
                    <a:lnTo>
                      <a:pt x="992" y="1153"/>
                    </a:lnTo>
                    <a:lnTo>
                      <a:pt x="1018" y="1151"/>
                    </a:lnTo>
                    <a:lnTo>
                      <a:pt x="1004" y="1102"/>
                    </a:lnTo>
                    <a:lnTo>
                      <a:pt x="1010" y="1067"/>
                    </a:lnTo>
                    <a:lnTo>
                      <a:pt x="1024" y="1040"/>
                    </a:lnTo>
                    <a:lnTo>
                      <a:pt x="1004" y="1009"/>
                    </a:lnTo>
                    <a:lnTo>
                      <a:pt x="994" y="983"/>
                    </a:lnTo>
                    <a:lnTo>
                      <a:pt x="1004" y="924"/>
                    </a:lnTo>
                    <a:lnTo>
                      <a:pt x="955" y="844"/>
                    </a:lnTo>
                    <a:lnTo>
                      <a:pt x="1011" y="814"/>
                    </a:lnTo>
                    <a:lnTo>
                      <a:pt x="1055" y="742"/>
                    </a:lnTo>
                    <a:lnTo>
                      <a:pt x="1044" y="717"/>
                    </a:lnTo>
                    <a:lnTo>
                      <a:pt x="1040" y="668"/>
                    </a:lnTo>
                    <a:lnTo>
                      <a:pt x="1008" y="595"/>
                    </a:lnTo>
                    <a:lnTo>
                      <a:pt x="972" y="572"/>
                    </a:lnTo>
                    <a:lnTo>
                      <a:pt x="950" y="515"/>
                    </a:lnTo>
                    <a:lnTo>
                      <a:pt x="946" y="472"/>
                    </a:lnTo>
                    <a:lnTo>
                      <a:pt x="925" y="425"/>
                    </a:lnTo>
                    <a:lnTo>
                      <a:pt x="930" y="398"/>
                    </a:lnTo>
                    <a:lnTo>
                      <a:pt x="911" y="374"/>
                    </a:lnTo>
                    <a:lnTo>
                      <a:pt x="925" y="340"/>
                    </a:lnTo>
                    <a:lnTo>
                      <a:pt x="909" y="332"/>
                    </a:lnTo>
                    <a:lnTo>
                      <a:pt x="881" y="319"/>
                    </a:lnTo>
                    <a:lnTo>
                      <a:pt x="886" y="284"/>
                    </a:lnTo>
                    <a:lnTo>
                      <a:pt x="853" y="296"/>
                    </a:lnTo>
                    <a:lnTo>
                      <a:pt x="842" y="272"/>
                    </a:lnTo>
                    <a:lnTo>
                      <a:pt x="807" y="2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60">
                <a:extLst>
                  <a:ext uri="{FF2B5EF4-FFF2-40B4-BE49-F238E27FC236}">
                    <a16:creationId xmlns:a16="http://schemas.microsoft.com/office/drawing/2014/main" id="{BC354475-6B08-5C47-9222-E8737B5AB9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2581"/>
                <a:ext cx="414" cy="361"/>
              </a:xfrm>
              <a:custGeom>
                <a:avLst/>
                <a:gdLst>
                  <a:gd name="T0" fmla="*/ 1055 w 1658"/>
                  <a:gd name="T1" fmla="*/ 251 h 1444"/>
                  <a:gd name="T2" fmla="*/ 950 w 1658"/>
                  <a:gd name="T3" fmla="*/ 210 h 1444"/>
                  <a:gd name="T4" fmla="*/ 814 w 1658"/>
                  <a:gd name="T5" fmla="*/ 196 h 1444"/>
                  <a:gd name="T6" fmla="*/ 816 w 1658"/>
                  <a:gd name="T7" fmla="*/ 138 h 1444"/>
                  <a:gd name="T8" fmla="*/ 801 w 1658"/>
                  <a:gd name="T9" fmla="*/ 54 h 1444"/>
                  <a:gd name="T10" fmla="*/ 709 w 1658"/>
                  <a:gd name="T11" fmla="*/ 72 h 1444"/>
                  <a:gd name="T12" fmla="*/ 692 w 1658"/>
                  <a:gd name="T13" fmla="*/ 241 h 1444"/>
                  <a:gd name="T14" fmla="*/ 708 w 1658"/>
                  <a:gd name="T15" fmla="*/ 325 h 1444"/>
                  <a:gd name="T16" fmla="*/ 690 w 1658"/>
                  <a:gd name="T17" fmla="*/ 411 h 1444"/>
                  <a:gd name="T18" fmla="*/ 437 w 1658"/>
                  <a:gd name="T19" fmla="*/ 418 h 1444"/>
                  <a:gd name="T20" fmla="*/ 377 w 1658"/>
                  <a:gd name="T21" fmla="*/ 491 h 1444"/>
                  <a:gd name="T22" fmla="*/ 108 w 1658"/>
                  <a:gd name="T23" fmla="*/ 423 h 1444"/>
                  <a:gd name="T24" fmla="*/ 49 w 1658"/>
                  <a:gd name="T25" fmla="*/ 512 h 1444"/>
                  <a:gd name="T26" fmla="*/ 63 w 1658"/>
                  <a:gd name="T27" fmla="*/ 563 h 1444"/>
                  <a:gd name="T28" fmla="*/ 187 w 1658"/>
                  <a:gd name="T29" fmla="*/ 636 h 1444"/>
                  <a:gd name="T30" fmla="*/ 92 w 1658"/>
                  <a:gd name="T31" fmla="*/ 796 h 1444"/>
                  <a:gd name="T32" fmla="*/ 174 w 1658"/>
                  <a:gd name="T33" fmla="*/ 864 h 1444"/>
                  <a:gd name="T34" fmla="*/ 278 w 1658"/>
                  <a:gd name="T35" fmla="*/ 880 h 1444"/>
                  <a:gd name="T36" fmla="*/ 327 w 1658"/>
                  <a:gd name="T37" fmla="*/ 867 h 1444"/>
                  <a:gd name="T38" fmla="*/ 388 w 1658"/>
                  <a:gd name="T39" fmla="*/ 794 h 1444"/>
                  <a:gd name="T40" fmla="*/ 421 w 1658"/>
                  <a:gd name="T41" fmla="*/ 791 h 1444"/>
                  <a:gd name="T42" fmla="*/ 542 w 1658"/>
                  <a:gd name="T43" fmla="*/ 721 h 1444"/>
                  <a:gd name="T44" fmla="*/ 582 w 1658"/>
                  <a:gd name="T45" fmla="*/ 792 h 1444"/>
                  <a:gd name="T46" fmla="*/ 596 w 1658"/>
                  <a:gd name="T47" fmla="*/ 859 h 1444"/>
                  <a:gd name="T48" fmla="*/ 743 w 1658"/>
                  <a:gd name="T49" fmla="*/ 896 h 1444"/>
                  <a:gd name="T50" fmla="*/ 790 w 1658"/>
                  <a:gd name="T51" fmla="*/ 942 h 1444"/>
                  <a:gd name="T52" fmla="*/ 981 w 1658"/>
                  <a:gd name="T53" fmla="*/ 1178 h 1444"/>
                  <a:gd name="T54" fmla="*/ 889 w 1658"/>
                  <a:gd name="T55" fmla="*/ 1287 h 1444"/>
                  <a:gd name="T56" fmla="*/ 929 w 1658"/>
                  <a:gd name="T57" fmla="*/ 1343 h 1444"/>
                  <a:gd name="T58" fmla="*/ 905 w 1658"/>
                  <a:gd name="T59" fmla="*/ 1371 h 1444"/>
                  <a:gd name="T60" fmla="*/ 936 w 1658"/>
                  <a:gd name="T61" fmla="*/ 1419 h 1444"/>
                  <a:gd name="T62" fmla="*/ 1042 w 1658"/>
                  <a:gd name="T63" fmla="*/ 1383 h 1444"/>
                  <a:gd name="T64" fmla="*/ 1139 w 1658"/>
                  <a:gd name="T65" fmla="*/ 1332 h 1444"/>
                  <a:gd name="T66" fmla="*/ 1266 w 1658"/>
                  <a:gd name="T67" fmla="*/ 1253 h 1444"/>
                  <a:gd name="T68" fmla="*/ 1228 w 1658"/>
                  <a:gd name="T69" fmla="*/ 1205 h 1444"/>
                  <a:gd name="T70" fmla="*/ 1286 w 1658"/>
                  <a:gd name="T71" fmla="*/ 1099 h 1444"/>
                  <a:gd name="T72" fmla="*/ 1439 w 1658"/>
                  <a:gd name="T73" fmla="*/ 1101 h 1444"/>
                  <a:gd name="T74" fmla="*/ 1464 w 1658"/>
                  <a:gd name="T75" fmla="*/ 930 h 1444"/>
                  <a:gd name="T76" fmla="*/ 1448 w 1658"/>
                  <a:gd name="T77" fmla="*/ 847 h 1444"/>
                  <a:gd name="T78" fmla="*/ 1621 w 1658"/>
                  <a:gd name="T79" fmla="*/ 705 h 1444"/>
                  <a:gd name="T80" fmla="*/ 1658 w 1658"/>
                  <a:gd name="T81" fmla="*/ 642 h 1444"/>
                  <a:gd name="T82" fmla="*/ 1520 w 1658"/>
                  <a:gd name="T83" fmla="*/ 528 h 1444"/>
                  <a:gd name="T84" fmla="*/ 1502 w 1658"/>
                  <a:gd name="T85" fmla="*/ 344 h 1444"/>
                  <a:gd name="T86" fmla="*/ 1436 w 1658"/>
                  <a:gd name="T87" fmla="*/ 265 h 1444"/>
                  <a:gd name="T88" fmla="*/ 1347 w 1658"/>
                  <a:gd name="T89" fmla="*/ 215 h 1444"/>
                  <a:gd name="T90" fmla="*/ 1233 w 1658"/>
                  <a:gd name="T91" fmla="*/ 166 h 1444"/>
                  <a:gd name="T92" fmla="*/ 1172 w 1658"/>
                  <a:gd name="T93" fmla="*/ 231 h 1444"/>
                  <a:gd name="T94" fmla="*/ 1107 w 1658"/>
                  <a:gd name="T95" fmla="*/ 170 h 1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58" h="1444">
                    <a:moveTo>
                      <a:pt x="1092" y="196"/>
                    </a:moveTo>
                    <a:lnTo>
                      <a:pt x="1069" y="207"/>
                    </a:lnTo>
                    <a:lnTo>
                      <a:pt x="1055" y="251"/>
                    </a:lnTo>
                    <a:lnTo>
                      <a:pt x="1033" y="277"/>
                    </a:lnTo>
                    <a:lnTo>
                      <a:pt x="960" y="225"/>
                    </a:lnTo>
                    <a:lnTo>
                      <a:pt x="950" y="210"/>
                    </a:lnTo>
                    <a:lnTo>
                      <a:pt x="916" y="204"/>
                    </a:lnTo>
                    <a:lnTo>
                      <a:pt x="896" y="180"/>
                    </a:lnTo>
                    <a:lnTo>
                      <a:pt x="814" y="196"/>
                    </a:lnTo>
                    <a:lnTo>
                      <a:pt x="804" y="190"/>
                    </a:lnTo>
                    <a:lnTo>
                      <a:pt x="811" y="171"/>
                    </a:lnTo>
                    <a:lnTo>
                      <a:pt x="816" y="138"/>
                    </a:lnTo>
                    <a:lnTo>
                      <a:pt x="804" y="97"/>
                    </a:lnTo>
                    <a:lnTo>
                      <a:pt x="828" y="77"/>
                    </a:lnTo>
                    <a:lnTo>
                      <a:pt x="801" y="54"/>
                    </a:lnTo>
                    <a:lnTo>
                      <a:pt x="798" y="21"/>
                    </a:lnTo>
                    <a:lnTo>
                      <a:pt x="753" y="0"/>
                    </a:lnTo>
                    <a:lnTo>
                      <a:pt x="709" y="72"/>
                    </a:lnTo>
                    <a:lnTo>
                      <a:pt x="653" y="102"/>
                    </a:lnTo>
                    <a:lnTo>
                      <a:pt x="702" y="182"/>
                    </a:lnTo>
                    <a:lnTo>
                      <a:pt x="692" y="241"/>
                    </a:lnTo>
                    <a:lnTo>
                      <a:pt x="702" y="267"/>
                    </a:lnTo>
                    <a:lnTo>
                      <a:pt x="722" y="298"/>
                    </a:lnTo>
                    <a:lnTo>
                      <a:pt x="708" y="325"/>
                    </a:lnTo>
                    <a:lnTo>
                      <a:pt x="702" y="360"/>
                    </a:lnTo>
                    <a:lnTo>
                      <a:pt x="716" y="409"/>
                    </a:lnTo>
                    <a:lnTo>
                      <a:pt x="690" y="411"/>
                    </a:lnTo>
                    <a:lnTo>
                      <a:pt x="637" y="475"/>
                    </a:lnTo>
                    <a:lnTo>
                      <a:pt x="560" y="474"/>
                    </a:lnTo>
                    <a:lnTo>
                      <a:pt x="437" y="418"/>
                    </a:lnTo>
                    <a:lnTo>
                      <a:pt x="412" y="411"/>
                    </a:lnTo>
                    <a:lnTo>
                      <a:pt x="388" y="430"/>
                    </a:lnTo>
                    <a:lnTo>
                      <a:pt x="377" y="491"/>
                    </a:lnTo>
                    <a:lnTo>
                      <a:pt x="292" y="499"/>
                    </a:lnTo>
                    <a:lnTo>
                      <a:pt x="190" y="483"/>
                    </a:lnTo>
                    <a:lnTo>
                      <a:pt x="108" y="423"/>
                    </a:lnTo>
                    <a:lnTo>
                      <a:pt x="68" y="443"/>
                    </a:lnTo>
                    <a:lnTo>
                      <a:pt x="55" y="479"/>
                    </a:lnTo>
                    <a:lnTo>
                      <a:pt x="49" y="512"/>
                    </a:lnTo>
                    <a:lnTo>
                      <a:pt x="0" y="533"/>
                    </a:lnTo>
                    <a:lnTo>
                      <a:pt x="28" y="565"/>
                    </a:lnTo>
                    <a:lnTo>
                      <a:pt x="63" y="563"/>
                    </a:lnTo>
                    <a:lnTo>
                      <a:pt x="83" y="594"/>
                    </a:lnTo>
                    <a:lnTo>
                      <a:pt x="124" y="590"/>
                    </a:lnTo>
                    <a:lnTo>
                      <a:pt x="187" y="636"/>
                    </a:lnTo>
                    <a:lnTo>
                      <a:pt x="182" y="669"/>
                    </a:lnTo>
                    <a:lnTo>
                      <a:pt x="96" y="744"/>
                    </a:lnTo>
                    <a:lnTo>
                      <a:pt x="92" y="796"/>
                    </a:lnTo>
                    <a:lnTo>
                      <a:pt x="169" y="805"/>
                    </a:lnTo>
                    <a:lnTo>
                      <a:pt x="178" y="813"/>
                    </a:lnTo>
                    <a:lnTo>
                      <a:pt x="174" y="864"/>
                    </a:lnTo>
                    <a:lnTo>
                      <a:pt x="230" y="825"/>
                    </a:lnTo>
                    <a:lnTo>
                      <a:pt x="255" y="823"/>
                    </a:lnTo>
                    <a:lnTo>
                      <a:pt x="278" y="880"/>
                    </a:lnTo>
                    <a:lnTo>
                      <a:pt x="329" y="892"/>
                    </a:lnTo>
                    <a:lnTo>
                      <a:pt x="345" y="882"/>
                    </a:lnTo>
                    <a:lnTo>
                      <a:pt x="327" y="867"/>
                    </a:lnTo>
                    <a:lnTo>
                      <a:pt x="333" y="849"/>
                    </a:lnTo>
                    <a:lnTo>
                      <a:pt x="371" y="795"/>
                    </a:lnTo>
                    <a:lnTo>
                      <a:pt x="388" y="794"/>
                    </a:lnTo>
                    <a:lnTo>
                      <a:pt x="389" y="811"/>
                    </a:lnTo>
                    <a:lnTo>
                      <a:pt x="405" y="792"/>
                    </a:lnTo>
                    <a:lnTo>
                      <a:pt x="421" y="791"/>
                    </a:lnTo>
                    <a:lnTo>
                      <a:pt x="442" y="746"/>
                    </a:lnTo>
                    <a:lnTo>
                      <a:pt x="482" y="718"/>
                    </a:lnTo>
                    <a:lnTo>
                      <a:pt x="542" y="721"/>
                    </a:lnTo>
                    <a:lnTo>
                      <a:pt x="552" y="744"/>
                    </a:lnTo>
                    <a:lnTo>
                      <a:pt x="588" y="767"/>
                    </a:lnTo>
                    <a:lnTo>
                      <a:pt x="582" y="792"/>
                    </a:lnTo>
                    <a:lnTo>
                      <a:pt x="560" y="828"/>
                    </a:lnTo>
                    <a:lnTo>
                      <a:pt x="570" y="844"/>
                    </a:lnTo>
                    <a:lnTo>
                      <a:pt x="596" y="859"/>
                    </a:lnTo>
                    <a:lnTo>
                      <a:pt x="678" y="835"/>
                    </a:lnTo>
                    <a:lnTo>
                      <a:pt x="690" y="867"/>
                    </a:lnTo>
                    <a:lnTo>
                      <a:pt x="743" y="896"/>
                    </a:lnTo>
                    <a:lnTo>
                      <a:pt x="730" y="940"/>
                    </a:lnTo>
                    <a:lnTo>
                      <a:pt x="739" y="947"/>
                    </a:lnTo>
                    <a:lnTo>
                      <a:pt x="790" y="942"/>
                    </a:lnTo>
                    <a:lnTo>
                      <a:pt x="892" y="1043"/>
                    </a:lnTo>
                    <a:lnTo>
                      <a:pt x="927" y="1048"/>
                    </a:lnTo>
                    <a:lnTo>
                      <a:pt x="981" y="1178"/>
                    </a:lnTo>
                    <a:lnTo>
                      <a:pt x="937" y="1258"/>
                    </a:lnTo>
                    <a:lnTo>
                      <a:pt x="887" y="1262"/>
                    </a:lnTo>
                    <a:lnTo>
                      <a:pt x="889" y="1287"/>
                    </a:lnTo>
                    <a:lnTo>
                      <a:pt x="883" y="1306"/>
                    </a:lnTo>
                    <a:lnTo>
                      <a:pt x="919" y="1319"/>
                    </a:lnTo>
                    <a:lnTo>
                      <a:pt x="929" y="1343"/>
                    </a:lnTo>
                    <a:lnTo>
                      <a:pt x="921" y="1352"/>
                    </a:lnTo>
                    <a:lnTo>
                      <a:pt x="913" y="1354"/>
                    </a:lnTo>
                    <a:lnTo>
                      <a:pt x="905" y="1371"/>
                    </a:lnTo>
                    <a:lnTo>
                      <a:pt x="897" y="1371"/>
                    </a:lnTo>
                    <a:lnTo>
                      <a:pt x="917" y="1403"/>
                    </a:lnTo>
                    <a:lnTo>
                      <a:pt x="936" y="1419"/>
                    </a:lnTo>
                    <a:lnTo>
                      <a:pt x="953" y="1425"/>
                    </a:lnTo>
                    <a:lnTo>
                      <a:pt x="1022" y="1444"/>
                    </a:lnTo>
                    <a:lnTo>
                      <a:pt x="1042" y="1383"/>
                    </a:lnTo>
                    <a:lnTo>
                      <a:pt x="1115" y="1343"/>
                    </a:lnTo>
                    <a:lnTo>
                      <a:pt x="1112" y="1318"/>
                    </a:lnTo>
                    <a:lnTo>
                      <a:pt x="1139" y="1332"/>
                    </a:lnTo>
                    <a:lnTo>
                      <a:pt x="1211" y="1291"/>
                    </a:lnTo>
                    <a:lnTo>
                      <a:pt x="1225" y="1265"/>
                    </a:lnTo>
                    <a:lnTo>
                      <a:pt x="1266" y="1253"/>
                    </a:lnTo>
                    <a:lnTo>
                      <a:pt x="1272" y="1218"/>
                    </a:lnTo>
                    <a:lnTo>
                      <a:pt x="1246" y="1221"/>
                    </a:lnTo>
                    <a:lnTo>
                      <a:pt x="1228" y="1205"/>
                    </a:lnTo>
                    <a:lnTo>
                      <a:pt x="1249" y="1153"/>
                    </a:lnTo>
                    <a:lnTo>
                      <a:pt x="1281" y="1133"/>
                    </a:lnTo>
                    <a:lnTo>
                      <a:pt x="1286" y="1099"/>
                    </a:lnTo>
                    <a:lnTo>
                      <a:pt x="1343" y="1086"/>
                    </a:lnTo>
                    <a:lnTo>
                      <a:pt x="1404" y="1104"/>
                    </a:lnTo>
                    <a:lnTo>
                      <a:pt x="1439" y="1101"/>
                    </a:lnTo>
                    <a:lnTo>
                      <a:pt x="1426" y="1052"/>
                    </a:lnTo>
                    <a:lnTo>
                      <a:pt x="1459" y="965"/>
                    </a:lnTo>
                    <a:lnTo>
                      <a:pt x="1464" y="930"/>
                    </a:lnTo>
                    <a:lnTo>
                      <a:pt x="1453" y="897"/>
                    </a:lnTo>
                    <a:lnTo>
                      <a:pt x="1468" y="871"/>
                    </a:lnTo>
                    <a:lnTo>
                      <a:pt x="1448" y="847"/>
                    </a:lnTo>
                    <a:lnTo>
                      <a:pt x="1505" y="816"/>
                    </a:lnTo>
                    <a:lnTo>
                      <a:pt x="1550" y="762"/>
                    </a:lnTo>
                    <a:lnTo>
                      <a:pt x="1621" y="705"/>
                    </a:lnTo>
                    <a:lnTo>
                      <a:pt x="1626" y="670"/>
                    </a:lnTo>
                    <a:lnTo>
                      <a:pt x="1651" y="667"/>
                    </a:lnTo>
                    <a:lnTo>
                      <a:pt x="1658" y="642"/>
                    </a:lnTo>
                    <a:lnTo>
                      <a:pt x="1582" y="556"/>
                    </a:lnTo>
                    <a:lnTo>
                      <a:pt x="1562" y="524"/>
                    </a:lnTo>
                    <a:lnTo>
                      <a:pt x="1520" y="528"/>
                    </a:lnTo>
                    <a:lnTo>
                      <a:pt x="1509" y="495"/>
                    </a:lnTo>
                    <a:lnTo>
                      <a:pt x="1516" y="385"/>
                    </a:lnTo>
                    <a:lnTo>
                      <a:pt x="1502" y="344"/>
                    </a:lnTo>
                    <a:lnTo>
                      <a:pt x="1469" y="338"/>
                    </a:lnTo>
                    <a:lnTo>
                      <a:pt x="1467" y="313"/>
                    </a:lnTo>
                    <a:lnTo>
                      <a:pt x="1436" y="265"/>
                    </a:lnTo>
                    <a:lnTo>
                      <a:pt x="1426" y="241"/>
                    </a:lnTo>
                    <a:lnTo>
                      <a:pt x="1410" y="251"/>
                    </a:lnTo>
                    <a:lnTo>
                      <a:pt x="1347" y="215"/>
                    </a:lnTo>
                    <a:lnTo>
                      <a:pt x="1329" y="191"/>
                    </a:lnTo>
                    <a:lnTo>
                      <a:pt x="1284" y="162"/>
                    </a:lnTo>
                    <a:lnTo>
                      <a:pt x="1233" y="166"/>
                    </a:lnTo>
                    <a:lnTo>
                      <a:pt x="1230" y="233"/>
                    </a:lnTo>
                    <a:lnTo>
                      <a:pt x="1215" y="244"/>
                    </a:lnTo>
                    <a:lnTo>
                      <a:pt x="1172" y="231"/>
                    </a:lnTo>
                    <a:lnTo>
                      <a:pt x="1175" y="180"/>
                    </a:lnTo>
                    <a:lnTo>
                      <a:pt x="1173" y="163"/>
                    </a:lnTo>
                    <a:lnTo>
                      <a:pt x="1107" y="170"/>
                    </a:lnTo>
                    <a:lnTo>
                      <a:pt x="1092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61">
                <a:extLst>
                  <a:ext uri="{FF2B5EF4-FFF2-40B4-BE49-F238E27FC236}">
                    <a16:creationId xmlns:a16="http://schemas.microsoft.com/office/drawing/2014/main" id="{D0C81A13-AEB6-0085-A9E2-3C7C44C50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" y="2624"/>
                <a:ext cx="298" cy="238"/>
              </a:xfrm>
              <a:custGeom>
                <a:avLst/>
                <a:gdLst>
                  <a:gd name="T0" fmla="*/ 5 w 1193"/>
                  <a:gd name="T1" fmla="*/ 3 h 952"/>
                  <a:gd name="T2" fmla="*/ 0 w 1193"/>
                  <a:gd name="T3" fmla="*/ 93 h 952"/>
                  <a:gd name="T4" fmla="*/ 33 w 1193"/>
                  <a:gd name="T5" fmla="*/ 166 h 952"/>
                  <a:gd name="T6" fmla="*/ 80 w 1193"/>
                  <a:gd name="T7" fmla="*/ 213 h 952"/>
                  <a:gd name="T8" fmla="*/ 84 w 1193"/>
                  <a:gd name="T9" fmla="*/ 356 h 952"/>
                  <a:gd name="T10" fmla="*/ 146 w 1193"/>
                  <a:gd name="T11" fmla="*/ 384 h 952"/>
                  <a:gd name="T12" fmla="*/ 215 w 1193"/>
                  <a:gd name="T13" fmla="*/ 495 h 952"/>
                  <a:gd name="T14" fmla="*/ 185 w 1193"/>
                  <a:gd name="T15" fmla="*/ 533 h 952"/>
                  <a:gd name="T16" fmla="*/ 234 w 1193"/>
                  <a:gd name="T17" fmla="*/ 604 h 952"/>
                  <a:gd name="T18" fmla="*/ 422 w 1193"/>
                  <a:gd name="T19" fmla="*/ 721 h 952"/>
                  <a:gd name="T20" fmla="*/ 577 w 1193"/>
                  <a:gd name="T21" fmla="*/ 842 h 952"/>
                  <a:gd name="T22" fmla="*/ 721 w 1193"/>
                  <a:gd name="T23" fmla="*/ 846 h 952"/>
                  <a:gd name="T24" fmla="*/ 950 w 1193"/>
                  <a:gd name="T25" fmla="*/ 952 h 952"/>
                  <a:gd name="T26" fmla="*/ 1106 w 1193"/>
                  <a:gd name="T27" fmla="*/ 895 h 952"/>
                  <a:gd name="T28" fmla="*/ 1185 w 1193"/>
                  <a:gd name="T29" fmla="*/ 845 h 952"/>
                  <a:gd name="T30" fmla="*/ 1071 w 1193"/>
                  <a:gd name="T31" fmla="*/ 704 h 952"/>
                  <a:gd name="T32" fmla="*/ 968 w 1193"/>
                  <a:gd name="T33" fmla="*/ 680 h 952"/>
                  <a:gd name="T34" fmla="*/ 1017 w 1193"/>
                  <a:gd name="T35" fmla="*/ 582 h 952"/>
                  <a:gd name="T36" fmla="*/ 918 w 1193"/>
                  <a:gd name="T37" fmla="*/ 523 h 952"/>
                  <a:gd name="T38" fmla="*/ 952 w 1193"/>
                  <a:gd name="T39" fmla="*/ 418 h 952"/>
                  <a:gd name="T40" fmla="*/ 904 w 1193"/>
                  <a:gd name="T41" fmla="*/ 356 h 952"/>
                  <a:gd name="T42" fmla="*/ 855 w 1193"/>
                  <a:gd name="T43" fmla="*/ 284 h 952"/>
                  <a:gd name="T44" fmla="*/ 782 w 1193"/>
                  <a:gd name="T45" fmla="*/ 233 h 952"/>
                  <a:gd name="T46" fmla="*/ 750 w 1193"/>
                  <a:gd name="T47" fmla="*/ 160 h 952"/>
                  <a:gd name="T48" fmla="*/ 629 w 1193"/>
                  <a:gd name="T49" fmla="*/ 128 h 952"/>
                  <a:gd name="T50" fmla="*/ 589 w 1193"/>
                  <a:gd name="T51" fmla="*/ 157 h 952"/>
                  <a:gd name="T52" fmla="*/ 536 w 1193"/>
                  <a:gd name="T53" fmla="*/ 128 h 952"/>
                  <a:gd name="T54" fmla="*/ 522 w 1193"/>
                  <a:gd name="T55" fmla="*/ 71 h 952"/>
                  <a:gd name="T56" fmla="*/ 543 w 1193"/>
                  <a:gd name="T57" fmla="*/ 18 h 952"/>
                  <a:gd name="T58" fmla="*/ 454 w 1193"/>
                  <a:gd name="T59" fmla="*/ 60 h 952"/>
                  <a:gd name="T60" fmla="*/ 296 w 1193"/>
                  <a:gd name="T61" fmla="*/ 92 h 952"/>
                  <a:gd name="T62" fmla="*/ 191 w 1193"/>
                  <a:gd name="T63" fmla="*/ 144 h 952"/>
                  <a:gd name="T64" fmla="*/ 169 w 1193"/>
                  <a:gd name="T65" fmla="*/ 87 h 952"/>
                  <a:gd name="T66" fmla="*/ 138 w 1193"/>
                  <a:gd name="T67" fmla="*/ 22 h 952"/>
                  <a:gd name="T68" fmla="*/ 36 w 1193"/>
                  <a:gd name="T69" fmla="*/ 14 h 9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93" h="952">
                    <a:moveTo>
                      <a:pt x="36" y="14"/>
                    </a:moveTo>
                    <a:lnTo>
                      <a:pt x="5" y="3"/>
                    </a:lnTo>
                    <a:lnTo>
                      <a:pt x="0" y="0"/>
                    </a:lnTo>
                    <a:lnTo>
                      <a:pt x="0" y="93"/>
                    </a:lnTo>
                    <a:lnTo>
                      <a:pt x="31" y="141"/>
                    </a:lnTo>
                    <a:lnTo>
                      <a:pt x="33" y="166"/>
                    </a:lnTo>
                    <a:lnTo>
                      <a:pt x="66" y="172"/>
                    </a:lnTo>
                    <a:lnTo>
                      <a:pt x="80" y="213"/>
                    </a:lnTo>
                    <a:lnTo>
                      <a:pt x="73" y="323"/>
                    </a:lnTo>
                    <a:lnTo>
                      <a:pt x="84" y="356"/>
                    </a:lnTo>
                    <a:lnTo>
                      <a:pt x="126" y="352"/>
                    </a:lnTo>
                    <a:lnTo>
                      <a:pt x="146" y="384"/>
                    </a:lnTo>
                    <a:lnTo>
                      <a:pt x="222" y="470"/>
                    </a:lnTo>
                    <a:lnTo>
                      <a:pt x="215" y="495"/>
                    </a:lnTo>
                    <a:lnTo>
                      <a:pt x="190" y="498"/>
                    </a:lnTo>
                    <a:lnTo>
                      <a:pt x="185" y="533"/>
                    </a:lnTo>
                    <a:lnTo>
                      <a:pt x="114" y="590"/>
                    </a:lnTo>
                    <a:lnTo>
                      <a:pt x="234" y="604"/>
                    </a:lnTo>
                    <a:lnTo>
                      <a:pt x="349" y="661"/>
                    </a:lnTo>
                    <a:lnTo>
                      <a:pt x="422" y="721"/>
                    </a:lnTo>
                    <a:lnTo>
                      <a:pt x="445" y="778"/>
                    </a:lnTo>
                    <a:lnTo>
                      <a:pt x="577" y="842"/>
                    </a:lnTo>
                    <a:lnTo>
                      <a:pt x="644" y="837"/>
                    </a:lnTo>
                    <a:lnTo>
                      <a:pt x="721" y="846"/>
                    </a:lnTo>
                    <a:lnTo>
                      <a:pt x="855" y="917"/>
                    </a:lnTo>
                    <a:lnTo>
                      <a:pt x="950" y="952"/>
                    </a:lnTo>
                    <a:lnTo>
                      <a:pt x="1034" y="944"/>
                    </a:lnTo>
                    <a:lnTo>
                      <a:pt x="1106" y="895"/>
                    </a:lnTo>
                    <a:lnTo>
                      <a:pt x="1147" y="891"/>
                    </a:lnTo>
                    <a:lnTo>
                      <a:pt x="1185" y="845"/>
                    </a:lnTo>
                    <a:lnTo>
                      <a:pt x="1193" y="837"/>
                    </a:lnTo>
                    <a:lnTo>
                      <a:pt x="1071" y="704"/>
                    </a:lnTo>
                    <a:lnTo>
                      <a:pt x="970" y="713"/>
                    </a:lnTo>
                    <a:lnTo>
                      <a:pt x="968" y="680"/>
                    </a:lnTo>
                    <a:lnTo>
                      <a:pt x="998" y="643"/>
                    </a:lnTo>
                    <a:lnTo>
                      <a:pt x="1017" y="582"/>
                    </a:lnTo>
                    <a:lnTo>
                      <a:pt x="971" y="545"/>
                    </a:lnTo>
                    <a:lnTo>
                      <a:pt x="918" y="523"/>
                    </a:lnTo>
                    <a:lnTo>
                      <a:pt x="930" y="472"/>
                    </a:lnTo>
                    <a:lnTo>
                      <a:pt x="952" y="418"/>
                    </a:lnTo>
                    <a:lnTo>
                      <a:pt x="946" y="360"/>
                    </a:lnTo>
                    <a:lnTo>
                      <a:pt x="904" y="356"/>
                    </a:lnTo>
                    <a:lnTo>
                      <a:pt x="897" y="288"/>
                    </a:lnTo>
                    <a:lnTo>
                      <a:pt x="855" y="284"/>
                    </a:lnTo>
                    <a:lnTo>
                      <a:pt x="833" y="245"/>
                    </a:lnTo>
                    <a:lnTo>
                      <a:pt x="782" y="233"/>
                    </a:lnTo>
                    <a:lnTo>
                      <a:pt x="776" y="173"/>
                    </a:lnTo>
                    <a:lnTo>
                      <a:pt x="750" y="160"/>
                    </a:lnTo>
                    <a:lnTo>
                      <a:pt x="690" y="156"/>
                    </a:lnTo>
                    <a:lnTo>
                      <a:pt x="629" y="128"/>
                    </a:lnTo>
                    <a:lnTo>
                      <a:pt x="615" y="154"/>
                    </a:lnTo>
                    <a:lnTo>
                      <a:pt x="589" y="157"/>
                    </a:lnTo>
                    <a:lnTo>
                      <a:pt x="536" y="137"/>
                    </a:lnTo>
                    <a:lnTo>
                      <a:pt x="536" y="128"/>
                    </a:lnTo>
                    <a:lnTo>
                      <a:pt x="542" y="95"/>
                    </a:lnTo>
                    <a:lnTo>
                      <a:pt x="522" y="71"/>
                    </a:lnTo>
                    <a:lnTo>
                      <a:pt x="546" y="43"/>
                    </a:lnTo>
                    <a:lnTo>
                      <a:pt x="543" y="18"/>
                    </a:lnTo>
                    <a:lnTo>
                      <a:pt x="479" y="57"/>
                    </a:lnTo>
                    <a:lnTo>
                      <a:pt x="454" y="60"/>
                    </a:lnTo>
                    <a:lnTo>
                      <a:pt x="425" y="28"/>
                    </a:lnTo>
                    <a:lnTo>
                      <a:pt x="296" y="92"/>
                    </a:lnTo>
                    <a:lnTo>
                      <a:pt x="246" y="96"/>
                    </a:lnTo>
                    <a:lnTo>
                      <a:pt x="191" y="144"/>
                    </a:lnTo>
                    <a:lnTo>
                      <a:pt x="182" y="136"/>
                    </a:lnTo>
                    <a:lnTo>
                      <a:pt x="169" y="87"/>
                    </a:lnTo>
                    <a:lnTo>
                      <a:pt x="165" y="44"/>
                    </a:lnTo>
                    <a:lnTo>
                      <a:pt x="138" y="22"/>
                    </a:lnTo>
                    <a:lnTo>
                      <a:pt x="110" y="7"/>
                    </a:lnTo>
                    <a:lnTo>
                      <a:pt x="36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62">
                <a:extLst>
                  <a:ext uri="{FF2B5EF4-FFF2-40B4-BE49-F238E27FC236}">
                    <a16:creationId xmlns:a16="http://schemas.microsoft.com/office/drawing/2014/main" id="{1D370E06-85A8-47E6-F5AA-239793ACE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760"/>
                <a:ext cx="435" cy="274"/>
              </a:xfrm>
              <a:custGeom>
                <a:avLst/>
                <a:gdLst>
                  <a:gd name="T0" fmla="*/ 1330 w 1741"/>
                  <a:gd name="T1" fmla="*/ 126 h 1093"/>
                  <a:gd name="T2" fmla="*/ 1342 w 1741"/>
                  <a:gd name="T3" fmla="*/ 74 h 1093"/>
                  <a:gd name="T4" fmla="*/ 1312 w 1741"/>
                  <a:gd name="T5" fmla="*/ 26 h 1093"/>
                  <a:gd name="T6" fmla="*/ 1242 w 1741"/>
                  <a:gd name="T7" fmla="*/ 0 h 1093"/>
                  <a:gd name="T8" fmla="*/ 1181 w 1741"/>
                  <a:gd name="T9" fmla="*/ 73 h 1093"/>
                  <a:gd name="T10" fmla="*/ 1149 w 1741"/>
                  <a:gd name="T11" fmla="*/ 93 h 1093"/>
                  <a:gd name="T12" fmla="*/ 1131 w 1741"/>
                  <a:gd name="T13" fmla="*/ 77 h 1093"/>
                  <a:gd name="T14" fmla="*/ 1087 w 1741"/>
                  <a:gd name="T15" fmla="*/ 149 h 1093"/>
                  <a:gd name="T16" fmla="*/ 1089 w 1741"/>
                  <a:gd name="T17" fmla="*/ 174 h 1093"/>
                  <a:gd name="T18" fmla="*/ 1015 w 1741"/>
                  <a:gd name="T19" fmla="*/ 105 h 1093"/>
                  <a:gd name="T20" fmla="*/ 934 w 1741"/>
                  <a:gd name="T21" fmla="*/ 146 h 1093"/>
                  <a:gd name="T22" fmla="*/ 929 w 1741"/>
                  <a:gd name="T23" fmla="*/ 87 h 1093"/>
                  <a:gd name="T24" fmla="*/ 829 w 1741"/>
                  <a:gd name="T25" fmla="*/ 105 h 1093"/>
                  <a:gd name="T26" fmla="*/ 732 w 1741"/>
                  <a:gd name="T27" fmla="*/ 149 h 1093"/>
                  <a:gd name="T28" fmla="*/ 705 w 1741"/>
                  <a:gd name="T29" fmla="*/ 218 h 1093"/>
                  <a:gd name="T30" fmla="*/ 576 w 1741"/>
                  <a:gd name="T31" fmla="*/ 196 h 1093"/>
                  <a:gd name="T32" fmla="*/ 529 w 1741"/>
                  <a:gd name="T33" fmla="*/ 243 h 1093"/>
                  <a:gd name="T34" fmla="*/ 537 w 1741"/>
                  <a:gd name="T35" fmla="*/ 318 h 1093"/>
                  <a:gd name="T36" fmla="*/ 551 w 1741"/>
                  <a:gd name="T37" fmla="*/ 375 h 1093"/>
                  <a:gd name="T38" fmla="*/ 511 w 1741"/>
                  <a:gd name="T39" fmla="*/ 397 h 1093"/>
                  <a:gd name="T40" fmla="*/ 409 w 1741"/>
                  <a:gd name="T41" fmla="*/ 398 h 1093"/>
                  <a:gd name="T42" fmla="*/ 389 w 1741"/>
                  <a:gd name="T43" fmla="*/ 450 h 1093"/>
                  <a:gd name="T44" fmla="*/ 234 w 1741"/>
                  <a:gd name="T45" fmla="*/ 507 h 1093"/>
                  <a:gd name="T46" fmla="*/ 110 w 1741"/>
                  <a:gd name="T47" fmla="*/ 451 h 1093"/>
                  <a:gd name="T48" fmla="*/ 86 w 1741"/>
                  <a:gd name="T49" fmla="*/ 555 h 1093"/>
                  <a:gd name="T50" fmla="*/ 127 w 1741"/>
                  <a:gd name="T51" fmla="*/ 644 h 1093"/>
                  <a:gd name="T52" fmla="*/ 127 w 1741"/>
                  <a:gd name="T53" fmla="*/ 729 h 1093"/>
                  <a:gd name="T54" fmla="*/ 80 w 1741"/>
                  <a:gd name="T55" fmla="*/ 758 h 1093"/>
                  <a:gd name="T56" fmla="*/ 50 w 1741"/>
                  <a:gd name="T57" fmla="*/ 811 h 1093"/>
                  <a:gd name="T58" fmla="*/ 0 w 1741"/>
                  <a:gd name="T59" fmla="*/ 900 h 1093"/>
                  <a:gd name="T60" fmla="*/ 74 w 1741"/>
                  <a:gd name="T61" fmla="*/ 978 h 1093"/>
                  <a:gd name="T62" fmla="*/ 157 w 1741"/>
                  <a:gd name="T63" fmla="*/ 945 h 1093"/>
                  <a:gd name="T64" fmla="*/ 223 w 1741"/>
                  <a:gd name="T65" fmla="*/ 1031 h 1093"/>
                  <a:gd name="T66" fmla="*/ 284 w 1741"/>
                  <a:gd name="T67" fmla="*/ 958 h 1093"/>
                  <a:gd name="T68" fmla="*/ 348 w 1741"/>
                  <a:gd name="T69" fmla="*/ 918 h 1093"/>
                  <a:gd name="T70" fmla="*/ 334 w 1741"/>
                  <a:gd name="T71" fmla="*/ 861 h 1093"/>
                  <a:gd name="T72" fmla="*/ 361 w 1741"/>
                  <a:gd name="T73" fmla="*/ 876 h 1093"/>
                  <a:gd name="T74" fmla="*/ 426 w 1741"/>
                  <a:gd name="T75" fmla="*/ 945 h 1093"/>
                  <a:gd name="T76" fmla="*/ 499 w 1741"/>
                  <a:gd name="T77" fmla="*/ 998 h 1093"/>
                  <a:gd name="T78" fmla="*/ 594 w 1741"/>
                  <a:gd name="T79" fmla="*/ 1031 h 1093"/>
                  <a:gd name="T80" fmla="*/ 648 w 1741"/>
                  <a:gd name="T81" fmla="*/ 1051 h 1093"/>
                  <a:gd name="T82" fmla="*/ 744 w 1741"/>
                  <a:gd name="T83" fmla="*/ 1093 h 1093"/>
                  <a:gd name="T84" fmla="*/ 912 w 1741"/>
                  <a:gd name="T85" fmla="*/ 985 h 1093"/>
                  <a:gd name="T86" fmla="*/ 1169 w 1741"/>
                  <a:gd name="T87" fmla="*/ 851 h 1093"/>
                  <a:gd name="T88" fmla="*/ 1257 w 1741"/>
                  <a:gd name="T89" fmla="*/ 792 h 1093"/>
                  <a:gd name="T90" fmla="*/ 1391 w 1741"/>
                  <a:gd name="T91" fmla="*/ 686 h 1093"/>
                  <a:gd name="T92" fmla="*/ 1551 w 1741"/>
                  <a:gd name="T93" fmla="*/ 596 h 1093"/>
                  <a:gd name="T94" fmla="*/ 1649 w 1741"/>
                  <a:gd name="T95" fmla="*/ 569 h 1093"/>
                  <a:gd name="T96" fmla="*/ 1697 w 1741"/>
                  <a:gd name="T97" fmla="*/ 540 h 1093"/>
                  <a:gd name="T98" fmla="*/ 1687 w 1741"/>
                  <a:gd name="T99" fmla="*/ 330 h 1093"/>
                  <a:gd name="T100" fmla="*/ 1550 w 1741"/>
                  <a:gd name="T101" fmla="*/ 224 h 1093"/>
                  <a:gd name="T102" fmla="*/ 1490 w 1741"/>
                  <a:gd name="T103" fmla="*/ 222 h 1093"/>
                  <a:gd name="T104" fmla="*/ 1450 w 1741"/>
                  <a:gd name="T105" fmla="*/ 149 h 1093"/>
                  <a:gd name="T106" fmla="*/ 1356 w 1741"/>
                  <a:gd name="T107" fmla="*/ 141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41" h="1093">
                    <a:moveTo>
                      <a:pt x="1356" y="141"/>
                    </a:moveTo>
                    <a:lnTo>
                      <a:pt x="1330" y="126"/>
                    </a:lnTo>
                    <a:lnTo>
                      <a:pt x="1320" y="110"/>
                    </a:lnTo>
                    <a:lnTo>
                      <a:pt x="1342" y="74"/>
                    </a:lnTo>
                    <a:lnTo>
                      <a:pt x="1348" y="49"/>
                    </a:lnTo>
                    <a:lnTo>
                      <a:pt x="1312" y="26"/>
                    </a:lnTo>
                    <a:lnTo>
                      <a:pt x="1302" y="3"/>
                    </a:lnTo>
                    <a:lnTo>
                      <a:pt x="1242" y="0"/>
                    </a:lnTo>
                    <a:lnTo>
                      <a:pt x="1202" y="28"/>
                    </a:lnTo>
                    <a:lnTo>
                      <a:pt x="1181" y="73"/>
                    </a:lnTo>
                    <a:lnTo>
                      <a:pt x="1165" y="74"/>
                    </a:lnTo>
                    <a:lnTo>
                      <a:pt x="1149" y="93"/>
                    </a:lnTo>
                    <a:lnTo>
                      <a:pt x="1148" y="76"/>
                    </a:lnTo>
                    <a:lnTo>
                      <a:pt x="1131" y="77"/>
                    </a:lnTo>
                    <a:lnTo>
                      <a:pt x="1093" y="131"/>
                    </a:lnTo>
                    <a:lnTo>
                      <a:pt x="1087" y="149"/>
                    </a:lnTo>
                    <a:lnTo>
                      <a:pt x="1105" y="164"/>
                    </a:lnTo>
                    <a:lnTo>
                      <a:pt x="1089" y="174"/>
                    </a:lnTo>
                    <a:lnTo>
                      <a:pt x="1038" y="162"/>
                    </a:lnTo>
                    <a:lnTo>
                      <a:pt x="1015" y="105"/>
                    </a:lnTo>
                    <a:lnTo>
                      <a:pt x="990" y="107"/>
                    </a:lnTo>
                    <a:lnTo>
                      <a:pt x="934" y="146"/>
                    </a:lnTo>
                    <a:lnTo>
                      <a:pt x="938" y="95"/>
                    </a:lnTo>
                    <a:lnTo>
                      <a:pt x="929" y="87"/>
                    </a:lnTo>
                    <a:lnTo>
                      <a:pt x="852" y="78"/>
                    </a:lnTo>
                    <a:lnTo>
                      <a:pt x="829" y="105"/>
                    </a:lnTo>
                    <a:lnTo>
                      <a:pt x="762" y="103"/>
                    </a:lnTo>
                    <a:lnTo>
                      <a:pt x="732" y="149"/>
                    </a:lnTo>
                    <a:lnTo>
                      <a:pt x="746" y="198"/>
                    </a:lnTo>
                    <a:lnTo>
                      <a:pt x="705" y="218"/>
                    </a:lnTo>
                    <a:lnTo>
                      <a:pt x="629" y="216"/>
                    </a:lnTo>
                    <a:lnTo>
                      <a:pt x="576" y="196"/>
                    </a:lnTo>
                    <a:lnTo>
                      <a:pt x="551" y="190"/>
                    </a:lnTo>
                    <a:lnTo>
                      <a:pt x="529" y="243"/>
                    </a:lnTo>
                    <a:lnTo>
                      <a:pt x="560" y="291"/>
                    </a:lnTo>
                    <a:lnTo>
                      <a:pt x="537" y="318"/>
                    </a:lnTo>
                    <a:lnTo>
                      <a:pt x="541" y="360"/>
                    </a:lnTo>
                    <a:lnTo>
                      <a:pt x="551" y="375"/>
                    </a:lnTo>
                    <a:lnTo>
                      <a:pt x="544" y="394"/>
                    </a:lnTo>
                    <a:lnTo>
                      <a:pt x="511" y="397"/>
                    </a:lnTo>
                    <a:lnTo>
                      <a:pt x="466" y="375"/>
                    </a:lnTo>
                    <a:lnTo>
                      <a:pt x="409" y="398"/>
                    </a:lnTo>
                    <a:lnTo>
                      <a:pt x="402" y="407"/>
                    </a:lnTo>
                    <a:lnTo>
                      <a:pt x="389" y="450"/>
                    </a:lnTo>
                    <a:lnTo>
                      <a:pt x="289" y="476"/>
                    </a:lnTo>
                    <a:lnTo>
                      <a:pt x="234" y="507"/>
                    </a:lnTo>
                    <a:lnTo>
                      <a:pt x="179" y="470"/>
                    </a:lnTo>
                    <a:lnTo>
                      <a:pt x="110" y="451"/>
                    </a:lnTo>
                    <a:lnTo>
                      <a:pt x="76" y="529"/>
                    </a:lnTo>
                    <a:lnTo>
                      <a:pt x="86" y="555"/>
                    </a:lnTo>
                    <a:lnTo>
                      <a:pt x="80" y="580"/>
                    </a:lnTo>
                    <a:lnTo>
                      <a:pt x="127" y="644"/>
                    </a:lnTo>
                    <a:lnTo>
                      <a:pt x="123" y="686"/>
                    </a:lnTo>
                    <a:lnTo>
                      <a:pt x="127" y="729"/>
                    </a:lnTo>
                    <a:lnTo>
                      <a:pt x="102" y="722"/>
                    </a:lnTo>
                    <a:lnTo>
                      <a:pt x="80" y="758"/>
                    </a:lnTo>
                    <a:lnTo>
                      <a:pt x="24" y="788"/>
                    </a:lnTo>
                    <a:lnTo>
                      <a:pt x="50" y="811"/>
                    </a:lnTo>
                    <a:lnTo>
                      <a:pt x="11" y="840"/>
                    </a:lnTo>
                    <a:lnTo>
                      <a:pt x="0" y="900"/>
                    </a:lnTo>
                    <a:lnTo>
                      <a:pt x="44" y="921"/>
                    </a:lnTo>
                    <a:lnTo>
                      <a:pt x="74" y="978"/>
                    </a:lnTo>
                    <a:lnTo>
                      <a:pt x="125" y="965"/>
                    </a:lnTo>
                    <a:lnTo>
                      <a:pt x="157" y="945"/>
                    </a:lnTo>
                    <a:lnTo>
                      <a:pt x="170" y="1003"/>
                    </a:lnTo>
                    <a:lnTo>
                      <a:pt x="223" y="1031"/>
                    </a:lnTo>
                    <a:lnTo>
                      <a:pt x="240" y="1030"/>
                    </a:lnTo>
                    <a:lnTo>
                      <a:pt x="284" y="958"/>
                    </a:lnTo>
                    <a:lnTo>
                      <a:pt x="281" y="933"/>
                    </a:lnTo>
                    <a:lnTo>
                      <a:pt x="348" y="918"/>
                    </a:lnTo>
                    <a:lnTo>
                      <a:pt x="345" y="893"/>
                    </a:lnTo>
                    <a:lnTo>
                      <a:pt x="334" y="861"/>
                    </a:lnTo>
                    <a:lnTo>
                      <a:pt x="341" y="852"/>
                    </a:lnTo>
                    <a:lnTo>
                      <a:pt x="361" y="876"/>
                    </a:lnTo>
                    <a:lnTo>
                      <a:pt x="374" y="925"/>
                    </a:lnTo>
                    <a:lnTo>
                      <a:pt x="426" y="945"/>
                    </a:lnTo>
                    <a:lnTo>
                      <a:pt x="484" y="940"/>
                    </a:lnTo>
                    <a:lnTo>
                      <a:pt x="499" y="998"/>
                    </a:lnTo>
                    <a:lnTo>
                      <a:pt x="540" y="994"/>
                    </a:lnTo>
                    <a:lnTo>
                      <a:pt x="594" y="1031"/>
                    </a:lnTo>
                    <a:lnTo>
                      <a:pt x="628" y="1027"/>
                    </a:lnTo>
                    <a:lnTo>
                      <a:pt x="648" y="1051"/>
                    </a:lnTo>
                    <a:lnTo>
                      <a:pt x="689" y="1039"/>
                    </a:lnTo>
                    <a:lnTo>
                      <a:pt x="744" y="1093"/>
                    </a:lnTo>
                    <a:lnTo>
                      <a:pt x="823" y="1027"/>
                    </a:lnTo>
                    <a:lnTo>
                      <a:pt x="912" y="985"/>
                    </a:lnTo>
                    <a:lnTo>
                      <a:pt x="1031" y="999"/>
                    </a:lnTo>
                    <a:lnTo>
                      <a:pt x="1169" y="851"/>
                    </a:lnTo>
                    <a:lnTo>
                      <a:pt x="1242" y="819"/>
                    </a:lnTo>
                    <a:lnTo>
                      <a:pt x="1257" y="792"/>
                    </a:lnTo>
                    <a:lnTo>
                      <a:pt x="1322" y="760"/>
                    </a:lnTo>
                    <a:lnTo>
                      <a:pt x="1391" y="686"/>
                    </a:lnTo>
                    <a:lnTo>
                      <a:pt x="1446" y="648"/>
                    </a:lnTo>
                    <a:lnTo>
                      <a:pt x="1551" y="596"/>
                    </a:lnTo>
                    <a:lnTo>
                      <a:pt x="1643" y="588"/>
                    </a:lnTo>
                    <a:lnTo>
                      <a:pt x="1649" y="569"/>
                    </a:lnTo>
                    <a:lnTo>
                      <a:pt x="1647" y="544"/>
                    </a:lnTo>
                    <a:lnTo>
                      <a:pt x="1697" y="540"/>
                    </a:lnTo>
                    <a:lnTo>
                      <a:pt x="1741" y="460"/>
                    </a:lnTo>
                    <a:lnTo>
                      <a:pt x="1687" y="330"/>
                    </a:lnTo>
                    <a:lnTo>
                      <a:pt x="1652" y="325"/>
                    </a:lnTo>
                    <a:lnTo>
                      <a:pt x="1550" y="224"/>
                    </a:lnTo>
                    <a:lnTo>
                      <a:pt x="1499" y="229"/>
                    </a:lnTo>
                    <a:lnTo>
                      <a:pt x="1490" y="222"/>
                    </a:lnTo>
                    <a:lnTo>
                      <a:pt x="1503" y="178"/>
                    </a:lnTo>
                    <a:lnTo>
                      <a:pt x="1450" y="149"/>
                    </a:lnTo>
                    <a:lnTo>
                      <a:pt x="1438" y="117"/>
                    </a:lnTo>
                    <a:lnTo>
                      <a:pt x="1356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63">
                <a:extLst>
                  <a:ext uri="{FF2B5EF4-FFF2-40B4-BE49-F238E27FC236}">
                    <a16:creationId xmlns:a16="http://schemas.microsoft.com/office/drawing/2014/main" id="{6097A78E-20F1-923F-5008-39B0BFC21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7" y="2771"/>
                <a:ext cx="415" cy="270"/>
              </a:xfrm>
              <a:custGeom>
                <a:avLst/>
                <a:gdLst>
                  <a:gd name="T0" fmla="*/ 446 w 1663"/>
                  <a:gd name="T1" fmla="*/ 109 h 1077"/>
                  <a:gd name="T2" fmla="*/ 442 w 1663"/>
                  <a:gd name="T3" fmla="*/ 168 h 1077"/>
                  <a:gd name="T4" fmla="*/ 404 w 1663"/>
                  <a:gd name="T5" fmla="*/ 290 h 1077"/>
                  <a:gd name="T6" fmla="*/ 382 w 1663"/>
                  <a:gd name="T7" fmla="*/ 342 h 1077"/>
                  <a:gd name="T8" fmla="*/ 264 w 1663"/>
                  <a:gd name="T9" fmla="*/ 337 h 1077"/>
                  <a:gd name="T10" fmla="*/ 227 w 1663"/>
                  <a:gd name="T11" fmla="*/ 391 h 1077"/>
                  <a:gd name="T12" fmla="*/ 224 w 1663"/>
                  <a:gd name="T13" fmla="*/ 459 h 1077"/>
                  <a:gd name="T14" fmla="*/ 244 w 1663"/>
                  <a:gd name="T15" fmla="*/ 491 h 1077"/>
                  <a:gd name="T16" fmla="*/ 189 w 1663"/>
                  <a:gd name="T17" fmla="*/ 529 h 1077"/>
                  <a:gd name="T18" fmla="*/ 90 w 1663"/>
                  <a:gd name="T19" fmla="*/ 556 h 1077"/>
                  <a:gd name="T20" fmla="*/ 20 w 1663"/>
                  <a:gd name="T21" fmla="*/ 621 h 1077"/>
                  <a:gd name="T22" fmla="*/ 187 w 1663"/>
                  <a:gd name="T23" fmla="*/ 699 h 1077"/>
                  <a:gd name="T24" fmla="*/ 340 w 1663"/>
                  <a:gd name="T25" fmla="*/ 692 h 1077"/>
                  <a:gd name="T26" fmla="*/ 386 w 1663"/>
                  <a:gd name="T27" fmla="*/ 739 h 1077"/>
                  <a:gd name="T28" fmla="*/ 357 w 1663"/>
                  <a:gd name="T29" fmla="*/ 793 h 1077"/>
                  <a:gd name="T30" fmla="*/ 462 w 1663"/>
                  <a:gd name="T31" fmla="*/ 833 h 1077"/>
                  <a:gd name="T32" fmla="*/ 650 w 1663"/>
                  <a:gd name="T33" fmla="*/ 858 h 1077"/>
                  <a:gd name="T34" fmla="*/ 669 w 1663"/>
                  <a:gd name="T35" fmla="*/ 789 h 1077"/>
                  <a:gd name="T36" fmla="*/ 665 w 1663"/>
                  <a:gd name="T37" fmla="*/ 739 h 1077"/>
                  <a:gd name="T38" fmla="*/ 678 w 1663"/>
                  <a:gd name="T39" fmla="*/ 712 h 1077"/>
                  <a:gd name="T40" fmla="*/ 746 w 1663"/>
                  <a:gd name="T41" fmla="*/ 706 h 1077"/>
                  <a:gd name="T42" fmla="*/ 790 w 1663"/>
                  <a:gd name="T43" fmla="*/ 727 h 1077"/>
                  <a:gd name="T44" fmla="*/ 818 w 1663"/>
                  <a:gd name="T45" fmla="*/ 750 h 1077"/>
                  <a:gd name="T46" fmla="*/ 869 w 1663"/>
                  <a:gd name="T47" fmla="*/ 854 h 1077"/>
                  <a:gd name="T48" fmla="*/ 1152 w 1663"/>
                  <a:gd name="T49" fmla="*/ 804 h 1077"/>
                  <a:gd name="T50" fmla="*/ 1208 w 1663"/>
                  <a:gd name="T51" fmla="*/ 866 h 1077"/>
                  <a:gd name="T52" fmla="*/ 1225 w 1663"/>
                  <a:gd name="T53" fmla="*/ 957 h 1077"/>
                  <a:gd name="T54" fmla="*/ 1205 w 1663"/>
                  <a:gd name="T55" fmla="*/ 1010 h 1077"/>
                  <a:gd name="T56" fmla="*/ 1367 w 1663"/>
                  <a:gd name="T57" fmla="*/ 1028 h 1077"/>
                  <a:gd name="T58" fmla="*/ 1437 w 1663"/>
                  <a:gd name="T59" fmla="*/ 1056 h 1077"/>
                  <a:gd name="T60" fmla="*/ 1504 w 1663"/>
                  <a:gd name="T61" fmla="*/ 1042 h 1077"/>
                  <a:gd name="T62" fmla="*/ 1555 w 1663"/>
                  <a:gd name="T63" fmla="*/ 969 h 1077"/>
                  <a:gd name="T64" fmla="*/ 1595 w 1663"/>
                  <a:gd name="T65" fmla="*/ 856 h 1077"/>
                  <a:gd name="T66" fmla="*/ 1565 w 1663"/>
                  <a:gd name="T67" fmla="*/ 791 h 1077"/>
                  <a:gd name="T68" fmla="*/ 1575 w 1663"/>
                  <a:gd name="T69" fmla="*/ 722 h 1077"/>
                  <a:gd name="T70" fmla="*/ 1648 w 1663"/>
                  <a:gd name="T71" fmla="*/ 698 h 1077"/>
                  <a:gd name="T72" fmla="*/ 1565 w 1663"/>
                  <a:gd name="T73" fmla="*/ 613 h 1077"/>
                  <a:gd name="T74" fmla="*/ 1518 w 1663"/>
                  <a:gd name="T75" fmla="*/ 473 h 1077"/>
                  <a:gd name="T76" fmla="*/ 1538 w 1663"/>
                  <a:gd name="T77" fmla="*/ 422 h 1077"/>
                  <a:gd name="T78" fmla="*/ 1658 w 1663"/>
                  <a:gd name="T79" fmla="*/ 334 h 1077"/>
                  <a:gd name="T80" fmla="*/ 1626 w 1663"/>
                  <a:gd name="T81" fmla="*/ 261 h 1077"/>
                  <a:gd name="T82" fmla="*/ 1561 w 1663"/>
                  <a:gd name="T83" fmla="*/ 301 h 1077"/>
                  <a:gd name="T84" fmla="*/ 1448 w 1663"/>
                  <a:gd name="T85" fmla="*/ 354 h 1077"/>
                  <a:gd name="T86" fmla="*/ 1269 w 1663"/>
                  <a:gd name="T87" fmla="*/ 327 h 1077"/>
                  <a:gd name="T88" fmla="*/ 1058 w 1663"/>
                  <a:gd name="T89" fmla="*/ 247 h 1077"/>
                  <a:gd name="T90" fmla="*/ 859 w 1663"/>
                  <a:gd name="T91" fmla="*/ 188 h 1077"/>
                  <a:gd name="T92" fmla="*/ 763 w 1663"/>
                  <a:gd name="T93" fmla="*/ 71 h 1077"/>
                  <a:gd name="T94" fmla="*/ 528 w 1663"/>
                  <a:gd name="T95" fmla="*/ 0 h 1077"/>
                  <a:gd name="T96" fmla="*/ 426 w 1663"/>
                  <a:gd name="T97" fmla="*/ 85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63" h="1077">
                    <a:moveTo>
                      <a:pt x="426" y="85"/>
                    </a:moveTo>
                    <a:lnTo>
                      <a:pt x="446" y="109"/>
                    </a:lnTo>
                    <a:lnTo>
                      <a:pt x="431" y="135"/>
                    </a:lnTo>
                    <a:lnTo>
                      <a:pt x="442" y="168"/>
                    </a:lnTo>
                    <a:lnTo>
                      <a:pt x="437" y="203"/>
                    </a:lnTo>
                    <a:lnTo>
                      <a:pt x="404" y="290"/>
                    </a:lnTo>
                    <a:lnTo>
                      <a:pt x="417" y="339"/>
                    </a:lnTo>
                    <a:lnTo>
                      <a:pt x="382" y="342"/>
                    </a:lnTo>
                    <a:lnTo>
                      <a:pt x="321" y="324"/>
                    </a:lnTo>
                    <a:lnTo>
                      <a:pt x="264" y="337"/>
                    </a:lnTo>
                    <a:lnTo>
                      <a:pt x="259" y="371"/>
                    </a:lnTo>
                    <a:lnTo>
                      <a:pt x="227" y="391"/>
                    </a:lnTo>
                    <a:lnTo>
                      <a:pt x="206" y="443"/>
                    </a:lnTo>
                    <a:lnTo>
                      <a:pt x="224" y="459"/>
                    </a:lnTo>
                    <a:lnTo>
                      <a:pt x="250" y="456"/>
                    </a:lnTo>
                    <a:lnTo>
                      <a:pt x="244" y="491"/>
                    </a:lnTo>
                    <a:lnTo>
                      <a:pt x="203" y="503"/>
                    </a:lnTo>
                    <a:lnTo>
                      <a:pt x="189" y="529"/>
                    </a:lnTo>
                    <a:lnTo>
                      <a:pt x="117" y="570"/>
                    </a:lnTo>
                    <a:lnTo>
                      <a:pt x="90" y="556"/>
                    </a:lnTo>
                    <a:lnTo>
                      <a:pt x="93" y="581"/>
                    </a:lnTo>
                    <a:lnTo>
                      <a:pt x="20" y="621"/>
                    </a:lnTo>
                    <a:lnTo>
                      <a:pt x="0" y="682"/>
                    </a:lnTo>
                    <a:lnTo>
                      <a:pt x="187" y="699"/>
                    </a:lnTo>
                    <a:lnTo>
                      <a:pt x="246" y="685"/>
                    </a:lnTo>
                    <a:lnTo>
                      <a:pt x="340" y="692"/>
                    </a:lnTo>
                    <a:lnTo>
                      <a:pt x="376" y="715"/>
                    </a:lnTo>
                    <a:lnTo>
                      <a:pt x="386" y="739"/>
                    </a:lnTo>
                    <a:lnTo>
                      <a:pt x="388" y="756"/>
                    </a:lnTo>
                    <a:lnTo>
                      <a:pt x="357" y="793"/>
                    </a:lnTo>
                    <a:lnTo>
                      <a:pt x="394" y="823"/>
                    </a:lnTo>
                    <a:lnTo>
                      <a:pt x="462" y="833"/>
                    </a:lnTo>
                    <a:lnTo>
                      <a:pt x="580" y="831"/>
                    </a:lnTo>
                    <a:lnTo>
                      <a:pt x="650" y="858"/>
                    </a:lnTo>
                    <a:lnTo>
                      <a:pt x="697" y="820"/>
                    </a:lnTo>
                    <a:lnTo>
                      <a:pt x="669" y="789"/>
                    </a:lnTo>
                    <a:lnTo>
                      <a:pt x="660" y="773"/>
                    </a:lnTo>
                    <a:lnTo>
                      <a:pt x="665" y="739"/>
                    </a:lnTo>
                    <a:lnTo>
                      <a:pt x="681" y="728"/>
                    </a:lnTo>
                    <a:lnTo>
                      <a:pt x="678" y="712"/>
                    </a:lnTo>
                    <a:lnTo>
                      <a:pt x="714" y="726"/>
                    </a:lnTo>
                    <a:lnTo>
                      <a:pt x="746" y="706"/>
                    </a:lnTo>
                    <a:lnTo>
                      <a:pt x="780" y="719"/>
                    </a:lnTo>
                    <a:lnTo>
                      <a:pt x="790" y="727"/>
                    </a:lnTo>
                    <a:lnTo>
                      <a:pt x="800" y="743"/>
                    </a:lnTo>
                    <a:lnTo>
                      <a:pt x="818" y="750"/>
                    </a:lnTo>
                    <a:lnTo>
                      <a:pt x="811" y="768"/>
                    </a:lnTo>
                    <a:lnTo>
                      <a:pt x="869" y="854"/>
                    </a:lnTo>
                    <a:lnTo>
                      <a:pt x="1063" y="845"/>
                    </a:lnTo>
                    <a:lnTo>
                      <a:pt x="1152" y="804"/>
                    </a:lnTo>
                    <a:lnTo>
                      <a:pt x="1188" y="833"/>
                    </a:lnTo>
                    <a:lnTo>
                      <a:pt x="1208" y="866"/>
                    </a:lnTo>
                    <a:lnTo>
                      <a:pt x="1204" y="909"/>
                    </a:lnTo>
                    <a:lnTo>
                      <a:pt x="1225" y="957"/>
                    </a:lnTo>
                    <a:lnTo>
                      <a:pt x="1204" y="992"/>
                    </a:lnTo>
                    <a:lnTo>
                      <a:pt x="1205" y="1010"/>
                    </a:lnTo>
                    <a:lnTo>
                      <a:pt x="1323" y="1015"/>
                    </a:lnTo>
                    <a:lnTo>
                      <a:pt x="1367" y="1028"/>
                    </a:lnTo>
                    <a:lnTo>
                      <a:pt x="1399" y="1008"/>
                    </a:lnTo>
                    <a:lnTo>
                      <a:pt x="1437" y="1056"/>
                    </a:lnTo>
                    <a:lnTo>
                      <a:pt x="1473" y="1077"/>
                    </a:lnTo>
                    <a:lnTo>
                      <a:pt x="1504" y="1042"/>
                    </a:lnTo>
                    <a:lnTo>
                      <a:pt x="1546" y="1046"/>
                    </a:lnTo>
                    <a:lnTo>
                      <a:pt x="1555" y="969"/>
                    </a:lnTo>
                    <a:lnTo>
                      <a:pt x="1634" y="902"/>
                    </a:lnTo>
                    <a:lnTo>
                      <a:pt x="1595" y="856"/>
                    </a:lnTo>
                    <a:lnTo>
                      <a:pt x="1561" y="841"/>
                    </a:lnTo>
                    <a:lnTo>
                      <a:pt x="1565" y="791"/>
                    </a:lnTo>
                    <a:lnTo>
                      <a:pt x="1550" y="732"/>
                    </a:lnTo>
                    <a:lnTo>
                      <a:pt x="1575" y="722"/>
                    </a:lnTo>
                    <a:lnTo>
                      <a:pt x="1626" y="718"/>
                    </a:lnTo>
                    <a:lnTo>
                      <a:pt x="1648" y="698"/>
                    </a:lnTo>
                    <a:lnTo>
                      <a:pt x="1622" y="675"/>
                    </a:lnTo>
                    <a:lnTo>
                      <a:pt x="1565" y="613"/>
                    </a:lnTo>
                    <a:lnTo>
                      <a:pt x="1581" y="511"/>
                    </a:lnTo>
                    <a:lnTo>
                      <a:pt x="1518" y="473"/>
                    </a:lnTo>
                    <a:lnTo>
                      <a:pt x="1533" y="455"/>
                    </a:lnTo>
                    <a:lnTo>
                      <a:pt x="1538" y="422"/>
                    </a:lnTo>
                    <a:lnTo>
                      <a:pt x="1559" y="377"/>
                    </a:lnTo>
                    <a:lnTo>
                      <a:pt x="1658" y="334"/>
                    </a:lnTo>
                    <a:lnTo>
                      <a:pt x="1663" y="308"/>
                    </a:lnTo>
                    <a:lnTo>
                      <a:pt x="1626" y="261"/>
                    </a:lnTo>
                    <a:lnTo>
                      <a:pt x="1599" y="255"/>
                    </a:lnTo>
                    <a:lnTo>
                      <a:pt x="1561" y="301"/>
                    </a:lnTo>
                    <a:lnTo>
                      <a:pt x="1520" y="305"/>
                    </a:lnTo>
                    <a:lnTo>
                      <a:pt x="1448" y="354"/>
                    </a:lnTo>
                    <a:lnTo>
                      <a:pt x="1364" y="362"/>
                    </a:lnTo>
                    <a:lnTo>
                      <a:pt x="1269" y="327"/>
                    </a:lnTo>
                    <a:lnTo>
                      <a:pt x="1135" y="256"/>
                    </a:lnTo>
                    <a:lnTo>
                      <a:pt x="1058" y="247"/>
                    </a:lnTo>
                    <a:lnTo>
                      <a:pt x="991" y="252"/>
                    </a:lnTo>
                    <a:lnTo>
                      <a:pt x="859" y="188"/>
                    </a:lnTo>
                    <a:lnTo>
                      <a:pt x="836" y="131"/>
                    </a:lnTo>
                    <a:lnTo>
                      <a:pt x="763" y="71"/>
                    </a:lnTo>
                    <a:lnTo>
                      <a:pt x="648" y="14"/>
                    </a:lnTo>
                    <a:lnTo>
                      <a:pt x="528" y="0"/>
                    </a:lnTo>
                    <a:lnTo>
                      <a:pt x="483" y="54"/>
                    </a:lnTo>
                    <a:lnTo>
                      <a:pt x="426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64">
                <a:extLst>
                  <a:ext uri="{FF2B5EF4-FFF2-40B4-BE49-F238E27FC236}">
                    <a16:creationId xmlns:a16="http://schemas.microsoft.com/office/drawing/2014/main" id="{3FC52546-1F11-8C91-0D20-8E6843628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" y="2321"/>
                <a:ext cx="425" cy="347"/>
              </a:xfrm>
              <a:custGeom>
                <a:avLst/>
                <a:gdLst>
                  <a:gd name="T0" fmla="*/ 213 w 1697"/>
                  <a:gd name="T1" fmla="*/ 728 h 1388"/>
                  <a:gd name="T2" fmla="*/ 232 w 1697"/>
                  <a:gd name="T3" fmla="*/ 930 h 1388"/>
                  <a:gd name="T4" fmla="*/ 179 w 1697"/>
                  <a:gd name="T5" fmla="*/ 986 h 1388"/>
                  <a:gd name="T6" fmla="*/ 66 w 1697"/>
                  <a:gd name="T7" fmla="*/ 1047 h 1388"/>
                  <a:gd name="T8" fmla="*/ 0 w 1697"/>
                  <a:gd name="T9" fmla="*/ 1061 h 1388"/>
                  <a:gd name="T10" fmla="*/ 69 w 1697"/>
                  <a:gd name="T11" fmla="*/ 1173 h 1388"/>
                  <a:gd name="T12" fmla="*/ 213 w 1697"/>
                  <a:gd name="T13" fmla="*/ 1185 h 1388"/>
                  <a:gd name="T14" fmla="*/ 229 w 1697"/>
                  <a:gd name="T15" fmla="*/ 1259 h 1388"/>
                  <a:gd name="T16" fmla="*/ 274 w 1697"/>
                  <a:gd name="T17" fmla="*/ 1381 h 1388"/>
                  <a:gd name="T18" fmla="*/ 398 w 1697"/>
                  <a:gd name="T19" fmla="*/ 1353 h 1388"/>
                  <a:gd name="T20" fmla="*/ 517 w 1697"/>
                  <a:gd name="T21" fmla="*/ 1359 h 1388"/>
                  <a:gd name="T22" fmla="*/ 434 w 1697"/>
                  <a:gd name="T23" fmla="*/ 1274 h 1388"/>
                  <a:gd name="T24" fmla="*/ 453 w 1697"/>
                  <a:gd name="T25" fmla="*/ 1222 h 1388"/>
                  <a:gd name="T26" fmla="*/ 528 w 1697"/>
                  <a:gd name="T27" fmla="*/ 1291 h 1388"/>
                  <a:gd name="T28" fmla="*/ 501 w 1697"/>
                  <a:gd name="T29" fmla="*/ 1192 h 1388"/>
                  <a:gd name="T30" fmla="*/ 558 w 1697"/>
                  <a:gd name="T31" fmla="*/ 1076 h 1388"/>
                  <a:gd name="T32" fmla="*/ 670 w 1697"/>
                  <a:gd name="T33" fmla="*/ 999 h 1388"/>
                  <a:gd name="T34" fmla="*/ 763 w 1697"/>
                  <a:gd name="T35" fmla="*/ 1007 h 1388"/>
                  <a:gd name="T36" fmla="*/ 862 w 1697"/>
                  <a:gd name="T37" fmla="*/ 1073 h 1388"/>
                  <a:gd name="T38" fmla="*/ 901 w 1697"/>
                  <a:gd name="T39" fmla="*/ 943 h 1388"/>
                  <a:gd name="T40" fmla="*/ 947 w 1697"/>
                  <a:gd name="T41" fmla="*/ 897 h 1388"/>
                  <a:gd name="T42" fmla="*/ 1053 w 1697"/>
                  <a:gd name="T43" fmla="*/ 946 h 1388"/>
                  <a:gd name="T44" fmla="*/ 1262 w 1697"/>
                  <a:gd name="T45" fmla="*/ 918 h 1388"/>
                  <a:gd name="T46" fmla="*/ 1362 w 1697"/>
                  <a:gd name="T47" fmla="*/ 816 h 1388"/>
                  <a:gd name="T48" fmla="*/ 1532 w 1697"/>
                  <a:gd name="T49" fmla="*/ 657 h 1388"/>
                  <a:gd name="T50" fmla="*/ 1604 w 1697"/>
                  <a:gd name="T51" fmla="*/ 608 h 1388"/>
                  <a:gd name="T52" fmla="*/ 1660 w 1697"/>
                  <a:gd name="T53" fmla="*/ 561 h 1388"/>
                  <a:gd name="T54" fmla="*/ 1616 w 1697"/>
                  <a:gd name="T55" fmla="*/ 463 h 1388"/>
                  <a:gd name="T56" fmla="*/ 1539 w 1697"/>
                  <a:gd name="T57" fmla="*/ 361 h 1388"/>
                  <a:gd name="T58" fmla="*/ 1348 w 1697"/>
                  <a:gd name="T59" fmla="*/ 302 h 1388"/>
                  <a:gd name="T60" fmla="*/ 1335 w 1697"/>
                  <a:gd name="T61" fmla="*/ 151 h 1388"/>
                  <a:gd name="T62" fmla="*/ 1243 w 1697"/>
                  <a:gd name="T63" fmla="*/ 75 h 1388"/>
                  <a:gd name="T64" fmla="*/ 1151 w 1697"/>
                  <a:gd name="T65" fmla="*/ 0 h 1388"/>
                  <a:gd name="T66" fmla="*/ 1055 w 1697"/>
                  <a:gd name="T67" fmla="*/ 50 h 1388"/>
                  <a:gd name="T68" fmla="*/ 939 w 1697"/>
                  <a:gd name="T69" fmla="*/ 87 h 1388"/>
                  <a:gd name="T70" fmla="*/ 858 w 1697"/>
                  <a:gd name="T71" fmla="*/ 26 h 1388"/>
                  <a:gd name="T72" fmla="*/ 805 w 1697"/>
                  <a:gd name="T73" fmla="*/ 91 h 1388"/>
                  <a:gd name="T74" fmla="*/ 824 w 1697"/>
                  <a:gd name="T75" fmla="*/ 199 h 1388"/>
                  <a:gd name="T76" fmla="*/ 905 w 1697"/>
                  <a:gd name="T77" fmla="*/ 258 h 1388"/>
                  <a:gd name="T78" fmla="*/ 910 w 1697"/>
                  <a:gd name="T79" fmla="*/ 402 h 1388"/>
                  <a:gd name="T80" fmla="*/ 707 w 1697"/>
                  <a:gd name="T81" fmla="*/ 395 h 1388"/>
                  <a:gd name="T82" fmla="*/ 577 w 1697"/>
                  <a:gd name="T83" fmla="*/ 458 h 1388"/>
                  <a:gd name="T84" fmla="*/ 526 w 1697"/>
                  <a:gd name="T85" fmla="*/ 548 h 1388"/>
                  <a:gd name="T86" fmla="*/ 374 w 1697"/>
                  <a:gd name="T87" fmla="*/ 638 h 1388"/>
                  <a:gd name="T88" fmla="*/ 363 w 1697"/>
                  <a:gd name="T89" fmla="*/ 706 h 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97" h="1388">
                    <a:moveTo>
                      <a:pt x="330" y="710"/>
                    </a:moveTo>
                    <a:lnTo>
                      <a:pt x="298" y="730"/>
                    </a:lnTo>
                    <a:lnTo>
                      <a:pt x="213" y="728"/>
                    </a:lnTo>
                    <a:lnTo>
                      <a:pt x="219" y="779"/>
                    </a:lnTo>
                    <a:lnTo>
                      <a:pt x="176" y="876"/>
                    </a:lnTo>
                    <a:lnTo>
                      <a:pt x="232" y="930"/>
                    </a:lnTo>
                    <a:lnTo>
                      <a:pt x="209" y="949"/>
                    </a:lnTo>
                    <a:lnTo>
                      <a:pt x="195" y="975"/>
                    </a:lnTo>
                    <a:lnTo>
                      <a:pt x="179" y="986"/>
                    </a:lnTo>
                    <a:lnTo>
                      <a:pt x="39" y="947"/>
                    </a:lnTo>
                    <a:lnTo>
                      <a:pt x="37" y="1007"/>
                    </a:lnTo>
                    <a:lnTo>
                      <a:pt x="66" y="1047"/>
                    </a:lnTo>
                    <a:lnTo>
                      <a:pt x="50" y="1056"/>
                    </a:lnTo>
                    <a:lnTo>
                      <a:pt x="16" y="1051"/>
                    </a:lnTo>
                    <a:lnTo>
                      <a:pt x="0" y="1061"/>
                    </a:lnTo>
                    <a:lnTo>
                      <a:pt x="21" y="1101"/>
                    </a:lnTo>
                    <a:lnTo>
                      <a:pt x="14" y="1126"/>
                    </a:lnTo>
                    <a:lnTo>
                      <a:pt x="69" y="1173"/>
                    </a:lnTo>
                    <a:lnTo>
                      <a:pt x="103" y="1169"/>
                    </a:lnTo>
                    <a:lnTo>
                      <a:pt x="138" y="1184"/>
                    </a:lnTo>
                    <a:lnTo>
                      <a:pt x="213" y="1185"/>
                    </a:lnTo>
                    <a:lnTo>
                      <a:pt x="208" y="1210"/>
                    </a:lnTo>
                    <a:lnTo>
                      <a:pt x="227" y="1234"/>
                    </a:lnTo>
                    <a:lnTo>
                      <a:pt x="229" y="1259"/>
                    </a:lnTo>
                    <a:lnTo>
                      <a:pt x="273" y="1280"/>
                    </a:lnTo>
                    <a:lnTo>
                      <a:pt x="282" y="1372"/>
                    </a:lnTo>
                    <a:lnTo>
                      <a:pt x="274" y="1381"/>
                    </a:lnTo>
                    <a:lnTo>
                      <a:pt x="292" y="1388"/>
                    </a:lnTo>
                    <a:lnTo>
                      <a:pt x="357" y="1357"/>
                    </a:lnTo>
                    <a:lnTo>
                      <a:pt x="398" y="1353"/>
                    </a:lnTo>
                    <a:lnTo>
                      <a:pt x="476" y="1372"/>
                    </a:lnTo>
                    <a:lnTo>
                      <a:pt x="518" y="1376"/>
                    </a:lnTo>
                    <a:lnTo>
                      <a:pt x="517" y="1359"/>
                    </a:lnTo>
                    <a:lnTo>
                      <a:pt x="483" y="1345"/>
                    </a:lnTo>
                    <a:lnTo>
                      <a:pt x="460" y="1296"/>
                    </a:lnTo>
                    <a:lnTo>
                      <a:pt x="434" y="1274"/>
                    </a:lnTo>
                    <a:lnTo>
                      <a:pt x="431" y="1249"/>
                    </a:lnTo>
                    <a:lnTo>
                      <a:pt x="438" y="1223"/>
                    </a:lnTo>
                    <a:lnTo>
                      <a:pt x="453" y="1222"/>
                    </a:lnTo>
                    <a:lnTo>
                      <a:pt x="472" y="1237"/>
                    </a:lnTo>
                    <a:lnTo>
                      <a:pt x="492" y="1268"/>
                    </a:lnTo>
                    <a:lnTo>
                      <a:pt x="528" y="1291"/>
                    </a:lnTo>
                    <a:lnTo>
                      <a:pt x="516" y="1250"/>
                    </a:lnTo>
                    <a:lnTo>
                      <a:pt x="528" y="1206"/>
                    </a:lnTo>
                    <a:lnTo>
                      <a:pt x="501" y="1192"/>
                    </a:lnTo>
                    <a:lnTo>
                      <a:pt x="508" y="1166"/>
                    </a:lnTo>
                    <a:lnTo>
                      <a:pt x="522" y="1148"/>
                    </a:lnTo>
                    <a:lnTo>
                      <a:pt x="558" y="1076"/>
                    </a:lnTo>
                    <a:lnTo>
                      <a:pt x="615" y="1046"/>
                    </a:lnTo>
                    <a:lnTo>
                      <a:pt x="652" y="1000"/>
                    </a:lnTo>
                    <a:lnTo>
                      <a:pt x="670" y="999"/>
                    </a:lnTo>
                    <a:lnTo>
                      <a:pt x="682" y="955"/>
                    </a:lnTo>
                    <a:lnTo>
                      <a:pt x="752" y="974"/>
                    </a:lnTo>
                    <a:lnTo>
                      <a:pt x="763" y="1007"/>
                    </a:lnTo>
                    <a:lnTo>
                      <a:pt x="781" y="1014"/>
                    </a:lnTo>
                    <a:lnTo>
                      <a:pt x="838" y="1084"/>
                    </a:lnTo>
                    <a:lnTo>
                      <a:pt x="862" y="1073"/>
                    </a:lnTo>
                    <a:lnTo>
                      <a:pt x="875" y="1039"/>
                    </a:lnTo>
                    <a:lnTo>
                      <a:pt x="845" y="974"/>
                    </a:lnTo>
                    <a:lnTo>
                      <a:pt x="901" y="943"/>
                    </a:lnTo>
                    <a:lnTo>
                      <a:pt x="936" y="966"/>
                    </a:lnTo>
                    <a:lnTo>
                      <a:pt x="958" y="913"/>
                    </a:lnTo>
                    <a:lnTo>
                      <a:pt x="947" y="897"/>
                    </a:lnTo>
                    <a:lnTo>
                      <a:pt x="962" y="878"/>
                    </a:lnTo>
                    <a:lnTo>
                      <a:pt x="1028" y="949"/>
                    </a:lnTo>
                    <a:lnTo>
                      <a:pt x="1053" y="946"/>
                    </a:lnTo>
                    <a:lnTo>
                      <a:pt x="1089" y="976"/>
                    </a:lnTo>
                    <a:lnTo>
                      <a:pt x="1250" y="970"/>
                    </a:lnTo>
                    <a:lnTo>
                      <a:pt x="1262" y="918"/>
                    </a:lnTo>
                    <a:lnTo>
                      <a:pt x="1292" y="890"/>
                    </a:lnTo>
                    <a:lnTo>
                      <a:pt x="1305" y="838"/>
                    </a:lnTo>
                    <a:lnTo>
                      <a:pt x="1362" y="816"/>
                    </a:lnTo>
                    <a:lnTo>
                      <a:pt x="1400" y="761"/>
                    </a:lnTo>
                    <a:lnTo>
                      <a:pt x="1463" y="722"/>
                    </a:lnTo>
                    <a:lnTo>
                      <a:pt x="1532" y="657"/>
                    </a:lnTo>
                    <a:lnTo>
                      <a:pt x="1567" y="654"/>
                    </a:lnTo>
                    <a:lnTo>
                      <a:pt x="1581" y="627"/>
                    </a:lnTo>
                    <a:lnTo>
                      <a:pt x="1604" y="608"/>
                    </a:lnTo>
                    <a:lnTo>
                      <a:pt x="1697" y="608"/>
                    </a:lnTo>
                    <a:lnTo>
                      <a:pt x="1685" y="566"/>
                    </a:lnTo>
                    <a:lnTo>
                      <a:pt x="1660" y="561"/>
                    </a:lnTo>
                    <a:lnTo>
                      <a:pt x="1648" y="536"/>
                    </a:lnTo>
                    <a:lnTo>
                      <a:pt x="1636" y="487"/>
                    </a:lnTo>
                    <a:lnTo>
                      <a:pt x="1616" y="463"/>
                    </a:lnTo>
                    <a:lnTo>
                      <a:pt x="1628" y="411"/>
                    </a:lnTo>
                    <a:lnTo>
                      <a:pt x="1609" y="387"/>
                    </a:lnTo>
                    <a:lnTo>
                      <a:pt x="1539" y="361"/>
                    </a:lnTo>
                    <a:lnTo>
                      <a:pt x="1515" y="379"/>
                    </a:lnTo>
                    <a:lnTo>
                      <a:pt x="1465" y="375"/>
                    </a:lnTo>
                    <a:lnTo>
                      <a:pt x="1348" y="302"/>
                    </a:lnTo>
                    <a:lnTo>
                      <a:pt x="1357" y="217"/>
                    </a:lnTo>
                    <a:lnTo>
                      <a:pt x="1329" y="185"/>
                    </a:lnTo>
                    <a:lnTo>
                      <a:pt x="1335" y="151"/>
                    </a:lnTo>
                    <a:lnTo>
                      <a:pt x="1307" y="136"/>
                    </a:lnTo>
                    <a:lnTo>
                      <a:pt x="1256" y="134"/>
                    </a:lnTo>
                    <a:lnTo>
                      <a:pt x="1243" y="75"/>
                    </a:lnTo>
                    <a:lnTo>
                      <a:pt x="1203" y="12"/>
                    </a:lnTo>
                    <a:lnTo>
                      <a:pt x="1185" y="5"/>
                    </a:lnTo>
                    <a:lnTo>
                      <a:pt x="1151" y="0"/>
                    </a:lnTo>
                    <a:lnTo>
                      <a:pt x="1121" y="36"/>
                    </a:lnTo>
                    <a:lnTo>
                      <a:pt x="1077" y="24"/>
                    </a:lnTo>
                    <a:lnTo>
                      <a:pt x="1055" y="50"/>
                    </a:lnTo>
                    <a:lnTo>
                      <a:pt x="1059" y="93"/>
                    </a:lnTo>
                    <a:lnTo>
                      <a:pt x="1025" y="105"/>
                    </a:lnTo>
                    <a:lnTo>
                      <a:pt x="939" y="87"/>
                    </a:lnTo>
                    <a:lnTo>
                      <a:pt x="935" y="45"/>
                    </a:lnTo>
                    <a:lnTo>
                      <a:pt x="907" y="14"/>
                    </a:lnTo>
                    <a:lnTo>
                      <a:pt x="858" y="26"/>
                    </a:lnTo>
                    <a:lnTo>
                      <a:pt x="822" y="5"/>
                    </a:lnTo>
                    <a:lnTo>
                      <a:pt x="800" y="41"/>
                    </a:lnTo>
                    <a:lnTo>
                      <a:pt x="805" y="91"/>
                    </a:lnTo>
                    <a:lnTo>
                      <a:pt x="789" y="101"/>
                    </a:lnTo>
                    <a:lnTo>
                      <a:pt x="779" y="170"/>
                    </a:lnTo>
                    <a:lnTo>
                      <a:pt x="824" y="199"/>
                    </a:lnTo>
                    <a:lnTo>
                      <a:pt x="873" y="185"/>
                    </a:lnTo>
                    <a:lnTo>
                      <a:pt x="890" y="192"/>
                    </a:lnTo>
                    <a:lnTo>
                      <a:pt x="905" y="258"/>
                    </a:lnTo>
                    <a:lnTo>
                      <a:pt x="931" y="273"/>
                    </a:lnTo>
                    <a:lnTo>
                      <a:pt x="935" y="399"/>
                    </a:lnTo>
                    <a:lnTo>
                      <a:pt x="910" y="402"/>
                    </a:lnTo>
                    <a:lnTo>
                      <a:pt x="873" y="371"/>
                    </a:lnTo>
                    <a:lnTo>
                      <a:pt x="825" y="402"/>
                    </a:lnTo>
                    <a:lnTo>
                      <a:pt x="707" y="395"/>
                    </a:lnTo>
                    <a:lnTo>
                      <a:pt x="637" y="462"/>
                    </a:lnTo>
                    <a:lnTo>
                      <a:pt x="593" y="440"/>
                    </a:lnTo>
                    <a:lnTo>
                      <a:pt x="577" y="458"/>
                    </a:lnTo>
                    <a:lnTo>
                      <a:pt x="529" y="488"/>
                    </a:lnTo>
                    <a:lnTo>
                      <a:pt x="557" y="519"/>
                    </a:lnTo>
                    <a:lnTo>
                      <a:pt x="526" y="548"/>
                    </a:lnTo>
                    <a:lnTo>
                      <a:pt x="461" y="570"/>
                    </a:lnTo>
                    <a:lnTo>
                      <a:pt x="400" y="558"/>
                    </a:lnTo>
                    <a:lnTo>
                      <a:pt x="374" y="638"/>
                    </a:lnTo>
                    <a:lnTo>
                      <a:pt x="391" y="645"/>
                    </a:lnTo>
                    <a:lnTo>
                      <a:pt x="402" y="661"/>
                    </a:lnTo>
                    <a:lnTo>
                      <a:pt x="363" y="706"/>
                    </a:lnTo>
                    <a:lnTo>
                      <a:pt x="330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65">
                <a:extLst>
                  <a:ext uri="{FF2B5EF4-FFF2-40B4-BE49-F238E27FC236}">
                    <a16:creationId xmlns:a16="http://schemas.microsoft.com/office/drawing/2014/main" id="{99B0C5B7-2FDE-EE1C-5F22-D51E03CC8E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484"/>
                <a:ext cx="382" cy="367"/>
              </a:xfrm>
              <a:custGeom>
                <a:avLst/>
                <a:gdLst>
                  <a:gd name="T0" fmla="*/ 159 w 1526"/>
                  <a:gd name="T1" fmla="*/ 738 h 1468"/>
                  <a:gd name="T2" fmla="*/ 190 w 1526"/>
                  <a:gd name="T3" fmla="*/ 795 h 1468"/>
                  <a:gd name="T4" fmla="*/ 108 w 1526"/>
                  <a:gd name="T5" fmla="*/ 735 h 1468"/>
                  <a:gd name="T6" fmla="*/ 78 w 1526"/>
                  <a:gd name="T7" fmla="*/ 788 h 1468"/>
                  <a:gd name="T8" fmla="*/ 49 w 1526"/>
                  <a:gd name="T9" fmla="*/ 917 h 1468"/>
                  <a:gd name="T10" fmla="*/ 21 w 1526"/>
                  <a:gd name="T11" fmla="*/ 1080 h 1468"/>
                  <a:gd name="T12" fmla="*/ 101 w 1526"/>
                  <a:gd name="T13" fmla="*/ 1200 h 1468"/>
                  <a:gd name="T14" fmla="*/ 174 w 1526"/>
                  <a:gd name="T15" fmla="*/ 1261 h 1468"/>
                  <a:gd name="T16" fmla="*/ 369 w 1526"/>
                  <a:gd name="T17" fmla="*/ 1370 h 1468"/>
                  <a:gd name="T18" fmla="*/ 453 w 1526"/>
                  <a:gd name="T19" fmla="*/ 1352 h 1468"/>
                  <a:gd name="T20" fmla="*/ 498 w 1526"/>
                  <a:gd name="T21" fmla="*/ 1391 h 1468"/>
                  <a:gd name="T22" fmla="*/ 581 w 1526"/>
                  <a:gd name="T23" fmla="*/ 1468 h 1468"/>
                  <a:gd name="T24" fmla="*/ 636 w 1526"/>
                  <a:gd name="T25" fmla="*/ 1412 h 1468"/>
                  <a:gd name="T26" fmla="*/ 723 w 1526"/>
                  <a:gd name="T27" fmla="*/ 1354 h 1468"/>
                  <a:gd name="T28" fmla="*/ 828 w 1526"/>
                  <a:gd name="T29" fmla="*/ 1301 h 1468"/>
                  <a:gd name="T30" fmla="*/ 982 w 1526"/>
                  <a:gd name="T31" fmla="*/ 1329 h 1468"/>
                  <a:gd name="T32" fmla="*/ 1062 w 1526"/>
                  <a:gd name="T33" fmla="*/ 1271 h 1468"/>
                  <a:gd name="T34" fmla="*/ 1169 w 1526"/>
                  <a:gd name="T35" fmla="*/ 1253 h 1468"/>
                  <a:gd name="T36" fmla="*/ 1286 w 1526"/>
                  <a:gd name="T37" fmla="*/ 1233 h 1468"/>
                  <a:gd name="T38" fmla="*/ 1279 w 1526"/>
                  <a:gd name="T39" fmla="*/ 1167 h 1468"/>
                  <a:gd name="T40" fmla="*/ 1360 w 1526"/>
                  <a:gd name="T41" fmla="*/ 1125 h 1468"/>
                  <a:gd name="T42" fmla="*/ 1468 w 1526"/>
                  <a:gd name="T43" fmla="*/ 1107 h 1468"/>
                  <a:gd name="T44" fmla="*/ 1435 w 1526"/>
                  <a:gd name="T45" fmla="*/ 1017 h 1468"/>
                  <a:gd name="T46" fmla="*/ 1317 w 1526"/>
                  <a:gd name="T47" fmla="*/ 841 h 1468"/>
                  <a:gd name="T48" fmla="*/ 1278 w 1526"/>
                  <a:gd name="T49" fmla="*/ 601 h 1468"/>
                  <a:gd name="T50" fmla="*/ 1346 w 1526"/>
                  <a:gd name="T51" fmla="*/ 510 h 1468"/>
                  <a:gd name="T52" fmla="*/ 1445 w 1526"/>
                  <a:gd name="T53" fmla="*/ 407 h 1468"/>
                  <a:gd name="T54" fmla="*/ 1423 w 1526"/>
                  <a:gd name="T55" fmla="*/ 257 h 1468"/>
                  <a:gd name="T56" fmla="*/ 1439 w 1526"/>
                  <a:gd name="T57" fmla="*/ 146 h 1468"/>
                  <a:gd name="T58" fmla="*/ 1497 w 1526"/>
                  <a:gd name="T59" fmla="*/ 48 h 1468"/>
                  <a:gd name="T60" fmla="*/ 1372 w 1526"/>
                  <a:gd name="T61" fmla="*/ 68 h 1468"/>
                  <a:gd name="T62" fmla="*/ 1214 w 1526"/>
                  <a:gd name="T63" fmla="*/ 184 h 1468"/>
                  <a:gd name="T64" fmla="*/ 1159 w 1526"/>
                  <a:gd name="T65" fmla="*/ 316 h 1468"/>
                  <a:gd name="T66" fmla="*/ 937 w 1526"/>
                  <a:gd name="T67" fmla="*/ 295 h 1468"/>
                  <a:gd name="T68" fmla="*/ 867 w 1526"/>
                  <a:gd name="T69" fmla="*/ 259 h 1468"/>
                  <a:gd name="T70" fmla="*/ 754 w 1526"/>
                  <a:gd name="T71" fmla="*/ 320 h 1468"/>
                  <a:gd name="T72" fmla="*/ 747 w 1526"/>
                  <a:gd name="T73" fmla="*/ 430 h 1468"/>
                  <a:gd name="T74" fmla="*/ 661 w 1526"/>
                  <a:gd name="T75" fmla="*/ 320 h 1468"/>
                  <a:gd name="T76" fmla="*/ 561 w 1526"/>
                  <a:gd name="T77" fmla="*/ 346 h 1468"/>
                  <a:gd name="T78" fmla="*/ 431 w 1526"/>
                  <a:gd name="T79" fmla="*/ 494 h 1468"/>
                  <a:gd name="T80" fmla="*/ 437 w 1526"/>
                  <a:gd name="T81" fmla="*/ 552 h 1468"/>
                  <a:gd name="T82" fmla="*/ 401 w 1526"/>
                  <a:gd name="T83" fmla="*/ 614 h 1468"/>
                  <a:gd name="T84" fmla="*/ 347 w 1526"/>
                  <a:gd name="T85" fmla="*/ 569 h 1468"/>
                  <a:gd name="T86" fmla="*/ 369 w 1526"/>
                  <a:gd name="T87" fmla="*/ 642 h 1468"/>
                  <a:gd name="T88" fmla="*/ 427 w 1526"/>
                  <a:gd name="T89" fmla="*/ 722 h 1468"/>
                  <a:gd name="T90" fmla="*/ 266 w 1526"/>
                  <a:gd name="T91" fmla="*/ 703 h 1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26" h="1468">
                    <a:moveTo>
                      <a:pt x="201" y="734"/>
                    </a:moveTo>
                    <a:lnTo>
                      <a:pt x="183" y="727"/>
                    </a:lnTo>
                    <a:lnTo>
                      <a:pt x="159" y="738"/>
                    </a:lnTo>
                    <a:lnTo>
                      <a:pt x="153" y="756"/>
                    </a:lnTo>
                    <a:lnTo>
                      <a:pt x="187" y="770"/>
                    </a:lnTo>
                    <a:lnTo>
                      <a:pt x="190" y="795"/>
                    </a:lnTo>
                    <a:lnTo>
                      <a:pt x="147" y="790"/>
                    </a:lnTo>
                    <a:lnTo>
                      <a:pt x="143" y="756"/>
                    </a:lnTo>
                    <a:lnTo>
                      <a:pt x="108" y="735"/>
                    </a:lnTo>
                    <a:lnTo>
                      <a:pt x="92" y="737"/>
                    </a:lnTo>
                    <a:lnTo>
                      <a:pt x="68" y="763"/>
                    </a:lnTo>
                    <a:lnTo>
                      <a:pt x="78" y="788"/>
                    </a:lnTo>
                    <a:lnTo>
                      <a:pt x="0" y="845"/>
                    </a:lnTo>
                    <a:lnTo>
                      <a:pt x="7" y="913"/>
                    </a:lnTo>
                    <a:lnTo>
                      <a:pt x="49" y="917"/>
                    </a:lnTo>
                    <a:lnTo>
                      <a:pt x="55" y="975"/>
                    </a:lnTo>
                    <a:lnTo>
                      <a:pt x="33" y="1029"/>
                    </a:lnTo>
                    <a:lnTo>
                      <a:pt x="21" y="1080"/>
                    </a:lnTo>
                    <a:lnTo>
                      <a:pt x="74" y="1102"/>
                    </a:lnTo>
                    <a:lnTo>
                      <a:pt x="120" y="1139"/>
                    </a:lnTo>
                    <a:lnTo>
                      <a:pt x="101" y="1200"/>
                    </a:lnTo>
                    <a:lnTo>
                      <a:pt x="71" y="1237"/>
                    </a:lnTo>
                    <a:lnTo>
                      <a:pt x="73" y="1270"/>
                    </a:lnTo>
                    <a:lnTo>
                      <a:pt x="174" y="1261"/>
                    </a:lnTo>
                    <a:lnTo>
                      <a:pt x="296" y="1394"/>
                    </a:lnTo>
                    <a:lnTo>
                      <a:pt x="327" y="1356"/>
                    </a:lnTo>
                    <a:lnTo>
                      <a:pt x="369" y="1370"/>
                    </a:lnTo>
                    <a:lnTo>
                      <a:pt x="390" y="1409"/>
                    </a:lnTo>
                    <a:lnTo>
                      <a:pt x="447" y="1387"/>
                    </a:lnTo>
                    <a:lnTo>
                      <a:pt x="453" y="1352"/>
                    </a:lnTo>
                    <a:lnTo>
                      <a:pt x="469" y="1351"/>
                    </a:lnTo>
                    <a:lnTo>
                      <a:pt x="479" y="1367"/>
                    </a:lnTo>
                    <a:lnTo>
                      <a:pt x="498" y="1391"/>
                    </a:lnTo>
                    <a:lnTo>
                      <a:pt x="534" y="1413"/>
                    </a:lnTo>
                    <a:lnTo>
                      <a:pt x="544" y="1437"/>
                    </a:lnTo>
                    <a:lnTo>
                      <a:pt x="581" y="1468"/>
                    </a:lnTo>
                    <a:lnTo>
                      <a:pt x="589" y="1459"/>
                    </a:lnTo>
                    <a:lnTo>
                      <a:pt x="595" y="1432"/>
                    </a:lnTo>
                    <a:lnTo>
                      <a:pt x="636" y="1412"/>
                    </a:lnTo>
                    <a:lnTo>
                      <a:pt x="665" y="1367"/>
                    </a:lnTo>
                    <a:lnTo>
                      <a:pt x="700" y="1372"/>
                    </a:lnTo>
                    <a:lnTo>
                      <a:pt x="723" y="1354"/>
                    </a:lnTo>
                    <a:lnTo>
                      <a:pt x="775" y="1281"/>
                    </a:lnTo>
                    <a:lnTo>
                      <a:pt x="808" y="1278"/>
                    </a:lnTo>
                    <a:lnTo>
                      <a:pt x="828" y="1301"/>
                    </a:lnTo>
                    <a:lnTo>
                      <a:pt x="900" y="1346"/>
                    </a:lnTo>
                    <a:lnTo>
                      <a:pt x="952" y="1358"/>
                    </a:lnTo>
                    <a:lnTo>
                      <a:pt x="982" y="1329"/>
                    </a:lnTo>
                    <a:lnTo>
                      <a:pt x="987" y="1286"/>
                    </a:lnTo>
                    <a:lnTo>
                      <a:pt x="1010" y="1267"/>
                    </a:lnTo>
                    <a:lnTo>
                      <a:pt x="1062" y="1271"/>
                    </a:lnTo>
                    <a:lnTo>
                      <a:pt x="1094" y="1252"/>
                    </a:lnTo>
                    <a:lnTo>
                      <a:pt x="1131" y="1290"/>
                    </a:lnTo>
                    <a:lnTo>
                      <a:pt x="1169" y="1253"/>
                    </a:lnTo>
                    <a:lnTo>
                      <a:pt x="1194" y="1250"/>
                    </a:lnTo>
                    <a:lnTo>
                      <a:pt x="1213" y="1274"/>
                    </a:lnTo>
                    <a:lnTo>
                      <a:pt x="1286" y="1233"/>
                    </a:lnTo>
                    <a:lnTo>
                      <a:pt x="1285" y="1217"/>
                    </a:lnTo>
                    <a:lnTo>
                      <a:pt x="1249" y="1202"/>
                    </a:lnTo>
                    <a:lnTo>
                      <a:pt x="1279" y="1167"/>
                    </a:lnTo>
                    <a:lnTo>
                      <a:pt x="1269" y="1133"/>
                    </a:lnTo>
                    <a:lnTo>
                      <a:pt x="1336" y="1144"/>
                    </a:lnTo>
                    <a:lnTo>
                      <a:pt x="1360" y="1125"/>
                    </a:lnTo>
                    <a:lnTo>
                      <a:pt x="1383" y="1090"/>
                    </a:lnTo>
                    <a:lnTo>
                      <a:pt x="1407" y="1079"/>
                    </a:lnTo>
                    <a:lnTo>
                      <a:pt x="1468" y="1107"/>
                    </a:lnTo>
                    <a:lnTo>
                      <a:pt x="1526" y="1092"/>
                    </a:lnTo>
                    <a:lnTo>
                      <a:pt x="1498" y="1062"/>
                    </a:lnTo>
                    <a:lnTo>
                      <a:pt x="1435" y="1017"/>
                    </a:lnTo>
                    <a:lnTo>
                      <a:pt x="1405" y="969"/>
                    </a:lnTo>
                    <a:lnTo>
                      <a:pt x="1323" y="901"/>
                    </a:lnTo>
                    <a:lnTo>
                      <a:pt x="1317" y="841"/>
                    </a:lnTo>
                    <a:lnTo>
                      <a:pt x="1269" y="779"/>
                    </a:lnTo>
                    <a:lnTo>
                      <a:pt x="1246" y="722"/>
                    </a:lnTo>
                    <a:lnTo>
                      <a:pt x="1278" y="601"/>
                    </a:lnTo>
                    <a:lnTo>
                      <a:pt x="1317" y="563"/>
                    </a:lnTo>
                    <a:lnTo>
                      <a:pt x="1342" y="561"/>
                    </a:lnTo>
                    <a:lnTo>
                      <a:pt x="1346" y="510"/>
                    </a:lnTo>
                    <a:lnTo>
                      <a:pt x="1360" y="483"/>
                    </a:lnTo>
                    <a:lnTo>
                      <a:pt x="1440" y="434"/>
                    </a:lnTo>
                    <a:lnTo>
                      <a:pt x="1445" y="407"/>
                    </a:lnTo>
                    <a:lnTo>
                      <a:pt x="1440" y="349"/>
                    </a:lnTo>
                    <a:lnTo>
                      <a:pt x="1488" y="320"/>
                    </a:lnTo>
                    <a:lnTo>
                      <a:pt x="1423" y="257"/>
                    </a:lnTo>
                    <a:lnTo>
                      <a:pt x="1392" y="192"/>
                    </a:lnTo>
                    <a:lnTo>
                      <a:pt x="1413" y="157"/>
                    </a:lnTo>
                    <a:lnTo>
                      <a:pt x="1439" y="146"/>
                    </a:lnTo>
                    <a:lnTo>
                      <a:pt x="1461" y="119"/>
                    </a:lnTo>
                    <a:lnTo>
                      <a:pt x="1474" y="84"/>
                    </a:lnTo>
                    <a:lnTo>
                      <a:pt x="1497" y="48"/>
                    </a:lnTo>
                    <a:lnTo>
                      <a:pt x="1476" y="0"/>
                    </a:lnTo>
                    <a:lnTo>
                      <a:pt x="1441" y="3"/>
                    </a:lnTo>
                    <a:lnTo>
                      <a:pt x="1372" y="68"/>
                    </a:lnTo>
                    <a:lnTo>
                      <a:pt x="1309" y="107"/>
                    </a:lnTo>
                    <a:lnTo>
                      <a:pt x="1271" y="162"/>
                    </a:lnTo>
                    <a:lnTo>
                      <a:pt x="1214" y="184"/>
                    </a:lnTo>
                    <a:lnTo>
                      <a:pt x="1201" y="236"/>
                    </a:lnTo>
                    <a:lnTo>
                      <a:pt x="1171" y="264"/>
                    </a:lnTo>
                    <a:lnTo>
                      <a:pt x="1159" y="316"/>
                    </a:lnTo>
                    <a:lnTo>
                      <a:pt x="998" y="322"/>
                    </a:lnTo>
                    <a:lnTo>
                      <a:pt x="962" y="292"/>
                    </a:lnTo>
                    <a:lnTo>
                      <a:pt x="937" y="295"/>
                    </a:lnTo>
                    <a:lnTo>
                      <a:pt x="871" y="224"/>
                    </a:lnTo>
                    <a:lnTo>
                      <a:pt x="856" y="243"/>
                    </a:lnTo>
                    <a:lnTo>
                      <a:pt x="867" y="259"/>
                    </a:lnTo>
                    <a:lnTo>
                      <a:pt x="845" y="312"/>
                    </a:lnTo>
                    <a:lnTo>
                      <a:pt x="810" y="289"/>
                    </a:lnTo>
                    <a:lnTo>
                      <a:pt x="754" y="320"/>
                    </a:lnTo>
                    <a:lnTo>
                      <a:pt x="784" y="385"/>
                    </a:lnTo>
                    <a:lnTo>
                      <a:pt x="771" y="419"/>
                    </a:lnTo>
                    <a:lnTo>
                      <a:pt x="747" y="430"/>
                    </a:lnTo>
                    <a:lnTo>
                      <a:pt x="690" y="360"/>
                    </a:lnTo>
                    <a:lnTo>
                      <a:pt x="672" y="353"/>
                    </a:lnTo>
                    <a:lnTo>
                      <a:pt x="661" y="320"/>
                    </a:lnTo>
                    <a:lnTo>
                      <a:pt x="591" y="301"/>
                    </a:lnTo>
                    <a:lnTo>
                      <a:pt x="579" y="345"/>
                    </a:lnTo>
                    <a:lnTo>
                      <a:pt x="561" y="346"/>
                    </a:lnTo>
                    <a:lnTo>
                      <a:pt x="524" y="392"/>
                    </a:lnTo>
                    <a:lnTo>
                      <a:pt x="467" y="422"/>
                    </a:lnTo>
                    <a:lnTo>
                      <a:pt x="431" y="494"/>
                    </a:lnTo>
                    <a:lnTo>
                      <a:pt x="417" y="512"/>
                    </a:lnTo>
                    <a:lnTo>
                      <a:pt x="410" y="538"/>
                    </a:lnTo>
                    <a:lnTo>
                      <a:pt x="437" y="552"/>
                    </a:lnTo>
                    <a:lnTo>
                      <a:pt x="425" y="596"/>
                    </a:lnTo>
                    <a:lnTo>
                      <a:pt x="437" y="637"/>
                    </a:lnTo>
                    <a:lnTo>
                      <a:pt x="401" y="614"/>
                    </a:lnTo>
                    <a:lnTo>
                      <a:pt x="381" y="583"/>
                    </a:lnTo>
                    <a:lnTo>
                      <a:pt x="362" y="568"/>
                    </a:lnTo>
                    <a:lnTo>
                      <a:pt x="347" y="569"/>
                    </a:lnTo>
                    <a:lnTo>
                      <a:pt x="340" y="595"/>
                    </a:lnTo>
                    <a:lnTo>
                      <a:pt x="343" y="620"/>
                    </a:lnTo>
                    <a:lnTo>
                      <a:pt x="369" y="642"/>
                    </a:lnTo>
                    <a:lnTo>
                      <a:pt x="392" y="691"/>
                    </a:lnTo>
                    <a:lnTo>
                      <a:pt x="426" y="705"/>
                    </a:lnTo>
                    <a:lnTo>
                      <a:pt x="427" y="722"/>
                    </a:lnTo>
                    <a:lnTo>
                      <a:pt x="385" y="718"/>
                    </a:lnTo>
                    <a:lnTo>
                      <a:pt x="307" y="699"/>
                    </a:lnTo>
                    <a:lnTo>
                      <a:pt x="266" y="703"/>
                    </a:lnTo>
                    <a:lnTo>
                      <a:pt x="201" y="7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66">
                <a:extLst>
                  <a:ext uri="{FF2B5EF4-FFF2-40B4-BE49-F238E27FC236}">
                    <a16:creationId xmlns:a16="http://schemas.microsoft.com/office/drawing/2014/main" id="{569C9E54-F65B-AC77-7D7F-2BF8E73969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8" y="2593"/>
                <a:ext cx="278" cy="318"/>
              </a:xfrm>
              <a:custGeom>
                <a:avLst/>
                <a:gdLst>
                  <a:gd name="T0" fmla="*/ 65 w 1115"/>
                  <a:gd name="T1" fmla="*/ 167 h 1273"/>
                  <a:gd name="T2" fmla="*/ 56 w 1115"/>
                  <a:gd name="T3" fmla="*/ 345 h 1273"/>
                  <a:gd name="T4" fmla="*/ 110 w 1115"/>
                  <a:gd name="T5" fmla="*/ 467 h 1273"/>
                  <a:gd name="T6" fmla="*/ 222 w 1115"/>
                  <a:gd name="T7" fmla="*/ 583 h 1273"/>
                  <a:gd name="T8" fmla="*/ 313 w 1115"/>
                  <a:gd name="T9" fmla="*/ 658 h 1273"/>
                  <a:gd name="T10" fmla="*/ 194 w 1115"/>
                  <a:gd name="T11" fmla="*/ 645 h 1273"/>
                  <a:gd name="T12" fmla="*/ 147 w 1115"/>
                  <a:gd name="T13" fmla="*/ 691 h 1273"/>
                  <a:gd name="T14" fmla="*/ 56 w 1115"/>
                  <a:gd name="T15" fmla="*/ 699 h 1273"/>
                  <a:gd name="T16" fmla="*/ 36 w 1115"/>
                  <a:gd name="T17" fmla="*/ 768 h 1273"/>
                  <a:gd name="T18" fmla="*/ 73 w 1115"/>
                  <a:gd name="T19" fmla="*/ 799 h 1273"/>
                  <a:gd name="T20" fmla="*/ 31 w 1115"/>
                  <a:gd name="T21" fmla="*/ 888 h 1273"/>
                  <a:gd name="T22" fmla="*/ 100 w 1115"/>
                  <a:gd name="T23" fmla="*/ 906 h 1273"/>
                  <a:gd name="T24" fmla="*/ 155 w 1115"/>
                  <a:gd name="T25" fmla="*/ 961 h 1273"/>
                  <a:gd name="T26" fmla="*/ 190 w 1115"/>
                  <a:gd name="T27" fmla="*/ 1059 h 1273"/>
                  <a:gd name="T28" fmla="*/ 285 w 1115"/>
                  <a:gd name="T29" fmla="*/ 1084 h 1273"/>
                  <a:gd name="T30" fmla="*/ 299 w 1115"/>
                  <a:gd name="T31" fmla="*/ 1141 h 1273"/>
                  <a:gd name="T32" fmla="*/ 297 w 1115"/>
                  <a:gd name="T33" fmla="*/ 1209 h 1273"/>
                  <a:gd name="T34" fmla="*/ 337 w 1115"/>
                  <a:gd name="T35" fmla="*/ 1273 h 1273"/>
                  <a:gd name="T36" fmla="*/ 348 w 1115"/>
                  <a:gd name="T37" fmla="*/ 1213 h 1273"/>
                  <a:gd name="T38" fmla="*/ 419 w 1115"/>
                  <a:gd name="T39" fmla="*/ 1164 h 1273"/>
                  <a:gd name="T40" fmla="*/ 500 w 1115"/>
                  <a:gd name="T41" fmla="*/ 1131 h 1273"/>
                  <a:gd name="T42" fmla="*/ 537 w 1115"/>
                  <a:gd name="T43" fmla="*/ 1068 h 1273"/>
                  <a:gd name="T44" fmla="*/ 565 w 1115"/>
                  <a:gd name="T45" fmla="*/ 1007 h 1273"/>
                  <a:gd name="T46" fmla="*/ 661 w 1115"/>
                  <a:gd name="T47" fmla="*/ 948 h 1273"/>
                  <a:gd name="T48" fmla="*/ 727 w 1115"/>
                  <a:gd name="T49" fmla="*/ 933 h 1273"/>
                  <a:gd name="T50" fmla="*/ 758 w 1115"/>
                  <a:gd name="T51" fmla="*/ 905 h 1273"/>
                  <a:gd name="T52" fmla="*/ 824 w 1115"/>
                  <a:gd name="T53" fmla="*/ 881 h 1273"/>
                  <a:gd name="T54" fmla="*/ 855 w 1115"/>
                  <a:gd name="T55" fmla="*/ 853 h 1273"/>
                  <a:gd name="T56" fmla="*/ 896 w 1115"/>
                  <a:gd name="T57" fmla="*/ 841 h 1273"/>
                  <a:gd name="T58" fmla="*/ 942 w 1115"/>
                  <a:gd name="T59" fmla="*/ 795 h 1273"/>
                  <a:gd name="T60" fmla="*/ 905 w 1115"/>
                  <a:gd name="T61" fmla="*/ 672 h 1273"/>
                  <a:gd name="T62" fmla="*/ 979 w 1115"/>
                  <a:gd name="T63" fmla="*/ 563 h 1273"/>
                  <a:gd name="T64" fmla="*/ 1074 w 1115"/>
                  <a:gd name="T65" fmla="*/ 478 h 1273"/>
                  <a:gd name="T66" fmla="*/ 1100 w 1115"/>
                  <a:gd name="T67" fmla="*/ 409 h 1273"/>
                  <a:gd name="T68" fmla="*/ 1104 w 1115"/>
                  <a:gd name="T69" fmla="*/ 349 h 1273"/>
                  <a:gd name="T70" fmla="*/ 1058 w 1115"/>
                  <a:gd name="T71" fmla="*/ 218 h 1273"/>
                  <a:gd name="T72" fmla="*/ 1002 w 1115"/>
                  <a:gd name="T73" fmla="*/ 257 h 1273"/>
                  <a:gd name="T74" fmla="*/ 806 w 1115"/>
                  <a:gd name="T75" fmla="*/ 317 h 1273"/>
                  <a:gd name="T76" fmla="*/ 718 w 1115"/>
                  <a:gd name="T77" fmla="*/ 292 h 1273"/>
                  <a:gd name="T78" fmla="*/ 613 w 1115"/>
                  <a:gd name="T79" fmla="*/ 251 h 1273"/>
                  <a:gd name="T80" fmla="*/ 524 w 1115"/>
                  <a:gd name="T81" fmla="*/ 208 h 1273"/>
                  <a:gd name="T82" fmla="*/ 437 w 1115"/>
                  <a:gd name="T83" fmla="*/ 174 h 1273"/>
                  <a:gd name="T84" fmla="*/ 369 w 1115"/>
                  <a:gd name="T85" fmla="*/ 173 h 1273"/>
                  <a:gd name="T86" fmla="*/ 311 w 1115"/>
                  <a:gd name="T87" fmla="*/ 85 h 1273"/>
                  <a:gd name="T88" fmla="*/ 227 w 1115"/>
                  <a:gd name="T89" fmla="*/ 0 h 1273"/>
                  <a:gd name="T90" fmla="*/ 133 w 1115"/>
                  <a:gd name="T91" fmla="*/ 76 h 1273"/>
                  <a:gd name="T92" fmla="*/ 104 w 1115"/>
                  <a:gd name="T93" fmla="*/ 129 h 1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15" h="1273">
                    <a:moveTo>
                      <a:pt x="104" y="129"/>
                    </a:moveTo>
                    <a:lnTo>
                      <a:pt x="65" y="167"/>
                    </a:lnTo>
                    <a:lnTo>
                      <a:pt x="33" y="288"/>
                    </a:lnTo>
                    <a:lnTo>
                      <a:pt x="56" y="345"/>
                    </a:lnTo>
                    <a:lnTo>
                      <a:pt x="104" y="407"/>
                    </a:lnTo>
                    <a:lnTo>
                      <a:pt x="110" y="467"/>
                    </a:lnTo>
                    <a:lnTo>
                      <a:pt x="192" y="535"/>
                    </a:lnTo>
                    <a:lnTo>
                      <a:pt x="222" y="583"/>
                    </a:lnTo>
                    <a:lnTo>
                      <a:pt x="285" y="628"/>
                    </a:lnTo>
                    <a:lnTo>
                      <a:pt x="313" y="658"/>
                    </a:lnTo>
                    <a:lnTo>
                      <a:pt x="255" y="673"/>
                    </a:lnTo>
                    <a:lnTo>
                      <a:pt x="194" y="645"/>
                    </a:lnTo>
                    <a:lnTo>
                      <a:pt x="170" y="656"/>
                    </a:lnTo>
                    <a:lnTo>
                      <a:pt x="147" y="691"/>
                    </a:lnTo>
                    <a:lnTo>
                      <a:pt x="123" y="710"/>
                    </a:lnTo>
                    <a:lnTo>
                      <a:pt x="56" y="699"/>
                    </a:lnTo>
                    <a:lnTo>
                      <a:pt x="66" y="733"/>
                    </a:lnTo>
                    <a:lnTo>
                      <a:pt x="36" y="768"/>
                    </a:lnTo>
                    <a:lnTo>
                      <a:pt x="72" y="783"/>
                    </a:lnTo>
                    <a:lnTo>
                      <a:pt x="73" y="799"/>
                    </a:lnTo>
                    <a:lnTo>
                      <a:pt x="0" y="840"/>
                    </a:lnTo>
                    <a:lnTo>
                      <a:pt x="31" y="888"/>
                    </a:lnTo>
                    <a:lnTo>
                      <a:pt x="64" y="885"/>
                    </a:lnTo>
                    <a:lnTo>
                      <a:pt x="100" y="906"/>
                    </a:lnTo>
                    <a:lnTo>
                      <a:pt x="134" y="912"/>
                    </a:lnTo>
                    <a:lnTo>
                      <a:pt x="155" y="961"/>
                    </a:lnTo>
                    <a:lnTo>
                      <a:pt x="142" y="1005"/>
                    </a:lnTo>
                    <a:lnTo>
                      <a:pt x="190" y="1059"/>
                    </a:lnTo>
                    <a:lnTo>
                      <a:pt x="252" y="1087"/>
                    </a:lnTo>
                    <a:lnTo>
                      <a:pt x="285" y="1084"/>
                    </a:lnTo>
                    <a:lnTo>
                      <a:pt x="304" y="1099"/>
                    </a:lnTo>
                    <a:lnTo>
                      <a:pt x="299" y="1141"/>
                    </a:lnTo>
                    <a:lnTo>
                      <a:pt x="277" y="1185"/>
                    </a:lnTo>
                    <a:lnTo>
                      <a:pt x="297" y="1209"/>
                    </a:lnTo>
                    <a:lnTo>
                      <a:pt x="291" y="1236"/>
                    </a:lnTo>
                    <a:lnTo>
                      <a:pt x="337" y="1273"/>
                    </a:lnTo>
                    <a:lnTo>
                      <a:pt x="360" y="1246"/>
                    </a:lnTo>
                    <a:lnTo>
                      <a:pt x="348" y="1213"/>
                    </a:lnTo>
                    <a:lnTo>
                      <a:pt x="378" y="1176"/>
                    </a:lnTo>
                    <a:lnTo>
                      <a:pt x="419" y="1164"/>
                    </a:lnTo>
                    <a:lnTo>
                      <a:pt x="446" y="1179"/>
                    </a:lnTo>
                    <a:lnTo>
                      <a:pt x="500" y="1131"/>
                    </a:lnTo>
                    <a:lnTo>
                      <a:pt x="545" y="1161"/>
                    </a:lnTo>
                    <a:lnTo>
                      <a:pt x="537" y="1068"/>
                    </a:lnTo>
                    <a:lnTo>
                      <a:pt x="543" y="1034"/>
                    </a:lnTo>
                    <a:lnTo>
                      <a:pt x="565" y="1007"/>
                    </a:lnTo>
                    <a:lnTo>
                      <a:pt x="616" y="1002"/>
                    </a:lnTo>
                    <a:lnTo>
                      <a:pt x="661" y="948"/>
                    </a:lnTo>
                    <a:lnTo>
                      <a:pt x="711" y="942"/>
                    </a:lnTo>
                    <a:lnTo>
                      <a:pt x="727" y="933"/>
                    </a:lnTo>
                    <a:lnTo>
                      <a:pt x="737" y="949"/>
                    </a:lnTo>
                    <a:lnTo>
                      <a:pt x="758" y="905"/>
                    </a:lnTo>
                    <a:lnTo>
                      <a:pt x="833" y="889"/>
                    </a:lnTo>
                    <a:lnTo>
                      <a:pt x="824" y="881"/>
                    </a:lnTo>
                    <a:lnTo>
                      <a:pt x="847" y="855"/>
                    </a:lnTo>
                    <a:lnTo>
                      <a:pt x="855" y="853"/>
                    </a:lnTo>
                    <a:lnTo>
                      <a:pt x="879" y="835"/>
                    </a:lnTo>
                    <a:lnTo>
                      <a:pt x="896" y="841"/>
                    </a:lnTo>
                    <a:lnTo>
                      <a:pt x="910" y="815"/>
                    </a:lnTo>
                    <a:lnTo>
                      <a:pt x="942" y="795"/>
                    </a:lnTo>
                    <a:lnTo>
                      <a:pt x="908" y="697"/>
                    </a:lnTo>
                    <a:lnTo>
                      <a:pt x="905" y="672"/>
                    </a:lnTo>
                    <a:lnTo>
                      <a:pt x="969" y="624"/>
                    </a:lnTo>
                    <a:lnTo>
                      <a:pt x="979" y="563"/>
                    </a:lnTo>
                    <a:lnTo>
                      <a:pt x="1059" y="506"/>
                    </a:lnTo>
                    <a:lnTo>
                      <a:pt x="1074" y="478"/>
                    </a:lnTo>
                    <a:lnTo>
                      <a:pt x="1062" y="438"/>
                    </a:lnTo>
                    <a:lnTo>
                      <a:pt x="1100" y="409"/>
                    </a:lnTo>
                    <a:lnTo>
                      <a:pt x="1115" y="382"/>
                    </a:lnTo>
                    <a:lnTo>
                      <a:pt x="1104" y="349"/>
                    </a:lnTo>
                    <a:lnTo>
                      <a:pt x="1064" y="285"/>
                    </a:lnTo>
                    <a:lnTo>
                      <a:pt x="1058" y="218"/>
                    </a:lnTo>
                    <a:lnTo>
                      <a:pt x="1032" y="220"/>
                    </a:lnTo>
                    <a:lnTo>
                      <a:pt x="1002" y="257"/>
                    </a:lnTo>
                    <a:lnTo>
                      <a:pt x="885" y="276"/>
                    </a:lnTo>
                    <a:lnTo>
                      <a:pt x="806" y="317"/>
                    </a:lnTo>
                    <a:lnTo>
                      <a:pt x="747" y="322"/>
                    </a:lnTo>
                    <a:lnTo>
                      <a:pt x="718" y="292"/>
                    </a:lnTo>
                    <a:lnTo>
                      <a:pt x="642" y="291"/>
                    </a:lnTo>
                    <a:lnTo>
                      <a:pt x="613" y="251"/>
                    </a:lnTo>
                    <a:lnTo>
                      <a:pt x="579" y="246"/>
                    </a:lnTo>
                    <a:lnTo>
                      <a:pt x="524" y="208"/>
                    </a:lnTo>
                    <a:lnTo>
                      <a:pt x="499" y="211"/>
                    </a:lnTo>
                    <a:lnTo>
                      <a:pt x="437" y="174"/>
                    </a:lnTo>
                    <a:lnTo>
                      <a:pt x="395" y="187"/>
                    </a:lnTo>
                    <a:lnTo>
                      <a:pt x="369" y="173"/>
                    </a:lnTo>
                    <a:lnTo>
                      <a:pt x="338" y="107"/>
                    </a:lnTo>
                    <a:lnTo>
                      <a:pt x="311" y="85"/>
                    </a:lnTo>
                    <a:lnTo>
                      <a:pt x="253" y="15"/>
                    </a:lnTo>
                    <a:lnTo>
                      <a:pt x="227" y="0"/>
                    </a:lnTo>
                    <a:lnTo>
                      <a:pt x="147" y="49"/>
                    </a:lnTo>
                    <a:lnTo>
                      <a:pt x="133" y="76"/>
                    </a:lnTo>
                    <a:lnTo>
                      <a:pt x="129" y="127"/>
                    </a:lnTo>
                    <a:lnTo>
                      <a:pt x="104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67">
                <a:extLst>
                  <a:ext uri="{FF2B5EF4-FFF2-40B4-BE49-F238E27FC236}">
                    <a16:creationId xmlns:a16="http://schemas.microsoft.com/office/drawing/2014/main" id="{24FE12A6-1130-0F55-A1D7-265C54B9C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6" y="2797"/>
                <a:ext cx="336" cy="285"/>
              </a:xfrm>
              <a:custGeom>
                <a:avLst/>
                <a:gdLst>
                  <a:gd name="T0" fmla="*/ 962 w 1343"/>
                  <a:gd name="T1" fmla="*/ 3 h 1139"/>
                  <a:gd name="T2" fmla="*/ 887 w 1343"/>
                  <a:gd name="T3" fmla="*/ 2 h 1139"/>
                  <a:gd name="T4" fmla="*/ 803 w 1343"/>
                  <a:gd name="T5" fmla="*/ 17 h 1139"/>
                  <a:gd name="T6" fmla="*/ 775 w 1343"/>
                  <a:gd name="T7" fmla="*/ 79 h 1139"/>
                  <a:gd name="T8" fmla="*/ 693 w 1343"/>
                  <a:gd name="T9" fmla="*/ 96 h 1139"/>
                  <a:gd name="T10" fmla="*/ 601 w 1343"/>
                  <a:gd name="T11" fmla="*/ 28 h 1139"/>
                  <a:gd name="T12" fmla="*/ 516 w 1343"/>
                  <a:gd name="T13" fmla="*/ 104 h 1139"/>
                  <a:gd name="T14" fmla="*/ 458 w 1343"/>
                  <a:gd name="T15" fmla="*/ 117 h 1139"/>
                  <a:gd name="T16" fmla="*/ 388 w 1343"/>
                  <a:gd name="T17" fmla="*/ 182 h 1139"/>
                  <a:gd name="T18" fmla="*/ 374 w 1343"/>
                  <a:gd name="T19" fmla="*/ 218 h 1139"/>
                  <a:gd name="T20" fmla="*/ 327 w 1343"/>
                  <a:gd name="T21" fmla="*/ 163 h 1139"/>
                  <a:gd name="T22" fmla="*/ 272 w 1343"/>
                  <a:gd name="T23" fmla="*/ 117 h 1139"/>
                  <a:gd name="T24" fmla="*/ 246 w 1343"/>
                  <a:gd name="T25" fmla="*/ 102 h 1139"/>
                  <a:gd name="T26" fmla="*/ 183 w 1343"/>
                  <a:gd name="T27" fmla="*/ 159 h 1139"/>
                  <a:gd name="T28" fmla="*/ 120 w 1343"/>
                  <a:gd name="T29" fmla="*/ 106 h 1139"/>
                  <a:gd name="T30" fmla="*/ 81 w 1343"/>
                  <a:gd name="T31" fmla="*/ 152 h 1139"/>
                  <a:gd name="T32" fmla="*/ 145 w 1343"/>
                  <a:gd name="T33" fmla="*/ 205 h 1139"/>
                  <a:gd name="T34" fmla="*/ 41 w 1343"/>
                  <a:gd name="T35" fmla="*/ 274 h 1139"/>
                  <a:gd name="T36" fmla="*/ 15 w 1343"/>
                  <a:gd name="T37" fmla="*/ 352 h 1139"/>
                  <a:gd name="T38" fmla="*/ 63 w 1343"/>
                  <a:gd name="T39" fmla="*/ 408 h 1139"/>
                  <a:gd name="T40" fmla="*/ 104 w 1343"/>
                  <a:gd name="T41" fmla="*/ 572 h 1139"/>
                  <a:gd name="T42" fmla="*/ 108 w 1343"/>
                  <a:gd name="T43" fmla="*/ 615 h 1139"/>
                  <a:gd name="T44" fmla="*/ 32 w 1343"/>
                  <a:gd name="T45" fmla="*/ 629 h 1139"/>
                  <a:gd name="T46" fmla="*/ 43 w 1343"/>
                  <a:gd name="T47" fmla="*/ 738 h 1139"/>
                  <a:gd name="T48" fmla="*/ 116 w 1343"/>
                  <a:gd name="T49" fmla="*/ 799 h 1139"/>
                  <a:gd name="T50" fmla="*/ 28 w 1343"/>
                  <a:gd name="T51" fmla="*/ 943 h 1139"/>
                  <a:gd name="T52" fmla="*/ 128 w 1343"/>
                  <a:gd name="T53" fmla="*/ 1009 h 1139"/>
                  <a:gd name="T54" fmla="*/ 178 w 1343"/>
                  <a:gd name="T55" fmla="*/ 1098 h 1139"/>
                  <a:gd name="T56" fmla="*/ 246 w 1343"/>
                  <a:gd name="T57" fmla="*/ 1108 h 1139"/>
                  <a:gd name="T58" fmla="*/ 274 w 1343"/>
                  <a:gd name="T59" fmla="*/ 1038 h 1139"/>
                  <a:gd name="T60" fmla="*/ 384 w 1343"/>
                  <a:gd name="T61" fmla="*/ 1045 h 1139"/>
                  <a:gd name="T62" fmla="*/ 504 w 1343"/>
                  <a:gd name="T63" fmla="*/ 1075 h 1139"/>
                  <a:gd name="T64" fmla="*/ 510 w 1343"/>
                  <a:gd name="T65" fmla="*/ 1134 h 1139"/>
                  <a:gd name="T66" fmla="*/ 554 w 1343"/>
                  <a:gd name="T67" fmla="*/ 1062 h 1139"/>
                  <a:gd name="T68" fmla="*/ 668 w 1343"/>
                  <a:gd name="T69" fmla="*/ 1010 h 1139"/>
                  <a:gd name="T70" fmla="*/ 775 w 1343"/>
                  <a:gd name="T71" fmla="*/ 992 h 1139"/>
                  <a:gd name="T72" fmla="*/ 914 w 1343"/>
                  <a:gd name="T73" fmla="*/ 945 h 1139"/>
                  <a:gd name="T74" fmla="*/ 1047 w 1343"/>
                  <a:gd name="T75" fmla="*/ 916 h 1139"/>
                  <a:gd name="T76" fmla="*/ 1080 w 1343"/>
                  <a:gd name="T77" fmla="*/ 819 h 1139"/>
                  <a:gd name="T78" fmla="*/ 1084 w 1343"/>
                  <a:gd name="T79" fmla="*/ 769 h 1139"/>
                  <a:gd name="T80" fmla="*/ 999 w 1343"/>
                  <a:gd name="T81" fmla="*/ 767 h 1139"/>
                  <a:gd name="T82" fmla="*/ 1157 w 1343"/>
                  <a:gd name="T83" fmla="*/ 551 h 1139"/>
                  <a:gd name="T84" fmla="*/ 1330 w 1343"/>
                  <a:gd name="T85" fmla="*/ 501 h 1139"/>
                  <a:gd name="T86" fmla="*/ 1297 w 1343"/>
                  <a:gd name="T87" fmla="*/ 420 h 1139"/>
                  <a:gd name="T88" fmla="*/ 1283 w 1343"/>
                  <a:gd name="T89" fmla="*/ 369 h 1139"/>
                  <a:gd name="T90" fmla="*/ 1310 w 1343"/>
                  <a:gd name="T91" fmla="*/ 283 h 1139"/>
                  <a:gd name="T92" fmla="*/ 1258 w 1343"/>
                  <a:gd name="T93" fmla="*/ 271 h 1139"/>
                  <a:gd name="T94" fmla="*/ 1148 w 1343"/>
                  <a:gd name="T95" fmla="*/ 189 h 1139"/>
                  <a:gd name="T96" fmla="*/ 1140 w 1343"/>
                  <a:gd name="T97" fmla="*/ 96 h 1139"/>
                  <a:gd name="T98" fmla="*/ 1070 w 1343"/>
                  <a:gd name="T99" fmla="*/ 69 h 1139"/>
                  <a:gd name="T100" fmla="*/ 1006 w 1343"/>
                  <a:gd name="T101" fmla="*/ 24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343" h="1139">
                    <a:moveTo>
                      <a:pt x="987" y="0"/>
                    </a:moveTo>
                    <a:lnTo>
                      <a:pt x="962" y="3"/>
                    </a:lnTo>
                    <a:lnTo>
                      <a:pt x="924" y="40"/>
                    </a:lnTo>
                    <a:lnTo>
                      <a:pt x="887" y="2"/>
                    </a:lnTo>
                    <a:lnTo>
                      <a:pt x="855" y="21"/>
                    </a:lnTo>
                    <a:lnTo>
                      <a:pt x="803" y="17"/>
                    </a:lnTo>
                    <a:lnTo>
                      <a:pt x="780" y="36"/>
                    </a:lnTo>
                    <a:lnTo>
                      <a:pt x="775" y="79"/>
                    </a:lnTo>
                    <a:lnTo>
                      <a:pt x="745" y="108"/>
                    </a:lnTo>
                    <a:lnTo>
                      <a:pt x="693" y="96"/>
                    </a:lnTo>
                    <a:lnTo>
                      <a:pt x="621" y="51"/>
                    </a:lnTo>
                    <a:lnTo>
                      <a:pt x="601" y="28"/>
                    </a:lnTo>
                    <a:lnTo>
                      <a:pt x="568" y="31"/>
                    </a:lnTo>
                    <a:lnTo>
                      <a:pt x="516" y="104"/>
                    </a:lnTo>
                    <a:lnTo>
                      <a:pt x="493" y="122"/>
                    </a:lnTo>
                    <a:lnTo>
                      <a:pt x="458" y="117"/>
                    </a:lnTo>
                    <a:lnTo>
                      <a:pt x="429" y="162"/>
                    </a:lnTo>
                    <a:lnTo>
                      <a:pt x="388" y="182"/>
                    </a:lnTo>
                    <a:lnTo>
                      <a:pt x="382" y="209"/>
                    </a:lnTo>
                    <a:lnTo>
                      <a:pt x="374" y="218"/>
                    </a:lnTo>
                    <a:lnTo>
                      <a:pt x="337" y="187"/>
                    </a:lnTo>
                    <a:lnTo>
                      <a:pt x="327" y="163"/>
                    </a:lnTo>
                    <a:lnTo>
                      <a:pt x="291" y="141"/>
                    </a:lnTo>
                    <a:lnTo>
                      <a:pt x="272" y="117"/>
                    </a:lnTo>
                    <a:lnTo>
                      <a:pt x="262" y="101"/>
                    </a:lnTo>
                    <a:lnTo>
                      <a:pt x="246" y="102"/>
                    </a:lnTo>
                    <a:lnTo>
                      <a:pt x="240" y="137"/>
                    </a:lnTo>
                    <a:lnTo>
                      <a:pt x="183" y="159"/>
                    </a:lnTo>
                    <a:lnTo>
                      <a:pt x="162" y="120"/>
                    </a:lnTo>
                    <a:lnTo>
                      <a:pt x="120" y="106"/>
                    </a:lnTo>
                    <a:lnTo>
                      <a:pt x="89" y="144"/>
                    </a:lnTo>
                    <a:lnTo>
                      <a:pt x="81" y="152"/>
                    </a:lnTo>
                    <a:lnTo>
                      <a:pt x="108" y="158"/>
                    </a:lnTo>
                    <a:lnTo>
                      <a:pt x="145" y="205"/>
                    </a:lnTo>
                    <a:lnTo>
                      <a:pt x="140" y="231"/>
                    </a:lnTo>
                    <a:lnTo>
                      <a:pt x="41" y="274"/>
                    </a:lnTo>
                    <a:lnTo>
                      <a:pt x="20" y="319"/>
                    </a:lnTo>
                    <a:lnTo>
                      <a:pt x="15" y="352"/>
                    </a:lnTo>
                    <a:lnTo>
                      <a:pt x="0" y="370"/>
                    </a:lnTo>
                    <a:lnTo>
                      <a:pt x="63" y="408"/>
                    </a:lnTo>
                    <a:lnTo>
                      <a:pt x="47" y="510"/>
                    </a:lnTo>
                    <a:lnTo>
                      <a:pt x="104" y="572"/>
                    </a:lnTo>
                    <a:lnTo>
                      <a:pt x="130" y="595"/>
                    </a:lnTo>
                    <a:lnTo>
                      <a:pt x="108" y="615"/>
                    </a:lnTo>
                    <a:lnTo>
                      <a:pt x="57" y="619"/>
                    </a:lnTo>
                    <a:lnTo>
                      <a:pt x="32" y="629"/>
                    </a:lnTo>
                    <a:lnTo>
                      <a:pt x="47" y="688"/>
                    </a:lnTo>
                    <a:lnTo>
                      <a:pt x="43" y="738"/>
                    </a:lnTo>
                    <a:lnTo>
                      <a:pt x="77" y="753"/>
                    </a:lnTo>
                    <a:lnTo>
                      <a:pt x="116" y="799"/>
                    </a:lnTo>
                    <a:lnTo>
                      <a:pt x="37" y="866"/>
                    </a:lnTo>
                    <a:lnTo>
                      <a:pt x="28" y="943"/>
                    </a:lnTo>
                    <a:lnTo>
                      <a:pt x="57" y="990"/>
                    </a:lnTo>
                    <a:lnTo>
                      <a:pt x="128" y="1009"/>
                    </a:lnTo>
                    <a:lnTo>
                      <a:pt x="171" y="1039"/>
                    </a:lnTo>
                    <a:lnTo>
                      <a:pt x="178" y="1098"/>
                    </a:lnTo>
                    <a:lnTo>
                      <a:pt x="214" y="1119"/>
                    </a:lnTo>
                    <a:lnTo>
                      <a:pt x="246" y="1108"/>
                    </a:lnTo>
                    <a:lnTo>
                      <a:pt x="276" y="1071"/>
                    </a:lnTo>
                    <a:lnTo>
                      <a:pt x="274" y="1038"/>
                    </a:lnTo>
                    <a:lnTo>
                      <a:pt x="289" y="1027"/>
                    </a:lnTo>
                    <a:lnTo>
                      <a:pt x="384" y="1045"/>
                    </a:lnTo>
                    <a:lnTo>
                      <a:pt x="421" y="1075"/>
                    </a:lnTo>
                    <a:lnTo>
                      <a:pt x="504" y="1075"/>
                    </a:lnTo>
                    <a:lnTo>
                      <a:pt x="516" y="1108"/>
                    </a:lnTo>
                    <a:lnTo>
                      <a:pt x="510" y="1134"/>
                    </a:lnTo>
                    <a:lnTo>
                      <a:pt x="544" y="1139"/>
                    </a:lnTo>
                    <a:lnTo>
                      <a:pt x="554" y="1062"/>
                    </a:lnTo>
                    <a:lnTo>
                      <a:pt x="593" y="1025"/>
                    </a:lnTo>
                    <a:lnTo>
                      <a:pt x="668" y="1010"/>
                    </a:lnTo>
                    <a:lnTo>
                      <a:pt x="755" y="1043"/>
                    </a:lnTo>
                    <a:lnTo>
                      <a:pt x="775" y="992"/>
                    </a:lnTo>
                    <a:lnTo>
                      <a:pt x="799" y="972"/>
                    </a:lnTo>
                    <a:lnTo>
                      <a:pt x="914" y="945"/>
                    </a:lnTo>
                    <a:lnTo>
                      <a:pt x="978" y="896"/>
                    </a:lnTo>
                    <a:lnTo>
                      <a:pt x="1047" y="916"/>
                    </a:lnTo>
                    <a:lnTo>
                      <a:pt x="1086" y="870"/>
                    </a:lnTo>
                    <a:lnTo>
                      <a:pt x="1080" y="819"/>
                    </a:lnTo>
                    <a:lnTo>
                      <a:pt x="1102" y="775"/>
                    </a:lnTo>
                    <a:lnTo>
                      <a:pt x="1084" y="769"/>
                    </a:lnTo>
                    <a:lnTo>
                      <a:pt x="1010" y="783"/>
                    </a:lnTo>
                    <a:lnTo>
                      <a:pt x="999" y="767"/>
                    </a:lnTo>
                    <a:lnTo>
                      <a:pt x="1124" y="655"/>
                    </a:lnTo>
                    <a:lnTo>
                      <a:pt x="1157" y="551"/>
                    </a:lnTo>
                    <a:lnTo>
                      <a:pt x="1258" y="550"/>
                    </a:lnTo>
                    <a:lnTo>
                      <a:pt x="1330" y="501"/>
                    </a:lnTo>
                    <a:lnTo>
                      <a:pt x="1343" y="457"/>
                    </a:lnTo>
                    <a:lnTo>
                      <a:pt x="1297" y="420"/>
                    </a:lnTo>
                    <a:lnTo>
                      <a:pt x="1303" y="393"/>
                    </a:lnTo>
                    <a:lnTo>
                      <a:pt x="1283" y="369"/>
                    </a:lnTo>
                    <a:lnTo>
                      <a:pt x="1305" y="325"/>
                    </a:lnTo>
                    <a:lnTo>
                      <a:pt x="1310" y="283"/>
                    </a:lnTo>
                    <a:lnTo>
                      <a:pt x="1291" y="268"/>
                    </a:lnTo>
                    <a:lnTo>
                      <a:pt x="1258" y="271"/>
                    </a:lnTo>
                    <a:lnTo>
                      <a:pt x="1196" y="243"/>
                    </a:lnTo>
                    <a:lnTo>
                      <a:pt x="1148" y="189"/>
                    </a:lnTo>
                    <a:lnTo>
                      <a:pt x="1161" y="145"/>
                    </a:lnTo>
                    <a:lnTo>
                      <a:pt x="1140" y="96"/>
                    </a:lnTo>
                    <a:lnTo>
                      <a:pt x="1106" y="90"/>
                    </a:lnTo>
                    <a:lnTo>
                      <a:pt x="1070" y="69"/>
                    </a:lnTo>
                    <a:lnTo>
                      <a:pt x="1037" y="72"/>
                    </a:lnTo>
                    <a:lnTo>
                      <a:pt x="1006" y="24"/>
                    </a:lnTo>
                    <a:lnTo>
                      <a:pt x="98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68">
                <a:extLst>
                  <a:ext uri="{FF2B5EF4-FFF2-40B4-BE49-F238E27FC236}">
                    <a16:creationId xmlns:a16="http://schemas.microsoft.com/office/drawing/2014/main" id="{134585AF-E009-1C34-768B-23286CCCA3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24" y="203"/>
                <a:ext cx="376" cy="359"/>
              </a:xfrm>
              <a:custGeom>
                <a:avLst/>
                <a:gdLst>
                  <a:gd name="T0" fmla="*/ 1136 w 1503"/>
                  <a:gd name="T1" fmla="*/ 548 h 1436"/>
                  <a:gd name="T2" fmla="*/ 1052 w 1503"/>
                  <a:gd name="T3" fmla="*/ 547 h 1436"/>
                  <a:gd name="T4" fmla="*/ 866 w 1503"/>
                  <a:gd name="T5" fmla="*/ 547 h 1436"/>
                  <a:gd name="T6" fmla="*/ 764 w 1503"/>
                  <a:gd name="T7" fmla="*/ 447 h 1436"/>
                  <a:gd name="T8" fmla="*/ 780 w 1503"/>
                  <a:gd name="T9" fmla="*/ 344 h 1436"/>
                  <a:gd name="T10" fmla="*/ 532 w 1503"/>
                  <a:gd name="T11" fmla="*/ 46 h 1436"/>
                  <a:gd name="T12" fmla="*/ 213 w 1503"/>
                  <a:gd name="T13" fmla="*/ 76 h 1436"/>
                  <a:gd name="T14" fmla="*/ 40 w 1503"/>
                  <a:gd name="T15" fmla="*/ 202 h 1436"/>
                  <a:gd name="T16" fmla="*/ 17 w 1503"/>
                  <a:gd name="T17" fmla="*/ 415 h 1436"/>
                  <a:gd name="T18" fmla="*/ 50 w 1503"/>
                  <a:gd name="T19" fmla="*/ 682 h 1436"/>
                  <a:gd name="T20" fmla="*/ 20 w 1503"/>
                  <a:gd name="T21" fmla="*/ 896 h 1436"/>
                  <a:gd name="T22" fmla="*/ 103 w 1503"/>
                  <a:gd name="T23" fmla="*/ 973 h 1436"/>
                  <a:gd name="T24" fmla="*/ 317 w 1503"/>
                  <a:gd name="T25" fmla="*/ 1003 h 1436"/>
                  <a:gd name="T26" fmla="*/ 345 w 1503"/>
                  <a:gd name="T27" fmla="*/ 1027 h 1436"/>
                  <a:gd name="T28" fmla="*/ 470 w 1503"/>
                  <a:gd name="T29" fmla="*/ 1099 h 1436"/>
                  <a:gd name="T30" fmla="*/ 484 w 1503"/>
                  <a:gd name="T31" fmla="*/ 1165 h 1436"/>
                  <a:gd name="T32" fmla="*/ 569 w 1503"/>
                  <a:gd name="T33" fmla="*/ 1167 h 1436"/>
                  <a:gd name="T34" fmla="*/ 659 w 1503"/>
                  <a:gd name="T35" fmla="*/ 1141 h 1436"/>
                  <a:gd name="T36" fmla="*/ 716 w 1503"/>
                  <a:gd name="T37" fmla="*/ 1127 h 1436"/>
                  <a:gd name="T38" fmla="*/ 828 w 1503"/>
                  <a:gd name="T39" fmla="*/ 1133 h 1436"/>
                  <a:gd name="T40" fmla="*/ 827 w 1503"/>
                  <a:gd name="T41" fmla="*/ 1210 h 1436"/>
                  <a:gd name="T42" fmla="*/ 759 w 1503"/>
                  <a:gd name="T43" fmla="*/ 1309 h 1436"/>
                  <a:gd name="T44" fmla="*/ 882 w 1503"/>
                  <a:gd name="T45" fmla="*/ 1263 h 1436"/>
                  <a:gd name="T46" fmla="*/ 942 w 1503"/>
                  <a:gd name="T47" fmla="*/ 1275 h 1436"/>
                  <a:gd name="T48" fmla="*/ 1049 w 1503"/>
                  <a:gd name="T49" fmla="*/ 1342 h 1436"/>
                  <a:gd name="T50" fmla="*/ 1056 w 1503"/>
                  <a:gd name="T51" fmla="*/ 1323 h 1436"/>
                  <a:gd name="T52" fmla="*/ 1132 w 1503"/>
                  <a:gd name="T53" fmla="*/ 1316 h 1436"/>
                  <a:gd name="T54" fmla="*/ 1099 w 1503"/>
                  <a:gd name="T55" fmla="*/ 1412 h 1436"/>
                  <a:gd name="T56" fmla="*/ 1217 w 1503"/>
                  <a:gd name="T57" fmla="*/ 1411 h 1436"/>
                  <a:gd name="T58" fmla="*/ 1291 w 1503"/>
                  <a:gd name="T59" fmla="*/ 1395 h 1436"/>
                  <a:gd name="T60" fmla="*/ 1409 w 1503"/>
                  <a:gd name="T61" fmla="*/ 1400 h 1436"/>
                  <a:gd name="T62" fmla="*/ 1437 w 1503"/>
                  <a:gd name="T63" fmla="*/ 1331 h 1436"/>
                  <a:gd name="T64" fmla="*/ 1445 w 1503"/>
                  <a:gd name="T65" fmla="*/ 1237 h 1436"/>
                  <a:gd name="T66" fmla="*/ 1471 w 1503"/>
                  <a:gd name="T67" fmla="*/ 1159 h 1436"/>
                  <a:gd name="T68" fmla="*/ 1355 w 1503"/>
                  <a:gd name="T69" fmla="*/ 1076 h 1436"/>
                  <a:gd name="T70" fmla="*/ 1408 w 1503"/>
                  <a:gd name="T71" fmla="*/ 1021 h 1436"/>
                  <a:gd name="T72" fmla="*/ 1329 w 1503"/>
                  <a:gd name="T73" fmla="*/ 901 h 1436"/>
                  <a:gd name="T74" fmla="*/ 1356 w 1503"/>
                  <a:gd name="T75" fmla="*/ 823 h 1436"/>
                  <a:gd name="T76" fmla="*/ 1238 w 1503"/>
                  <a:gd name="T77" fmla="*/ 740 h 1436"/>
                  <a:gd name="T78" fmla="*/ 1185 w 1503"/>
                  <a:gd name="T79" fmla="*/ 703 h 1436"/>
                  <a:gd name="T80" fmla="*/ 1164 w 1503"/>
                  <a:gd name="T81" fmla="*/ 656 h 1436"/>
                  <a:gd name="T82" fmla="*/ 1166 w 1503"/>
                  <a:gd name="T83" fmla="*/ 503 h 1436"/>
                  <a:gd name="T84" fmla="*/ 1405 w 1503"/>
                  <a:gd name="T85" fmla="*/ 1258 h 1436"/>
                  <a:gd name="T86" fmla="*/ 1359 w 1503"/>
                  <a:gd name="T87" fmla="*/ 1305 h 1436"/>
                  <a:gd name="T88" fmla="*/ 1339 w 1503"/>
                  <a:gd name="T89" fmla="*/ 1281 h 1436"/>
                  <a:gd name="T90" fmla="*/ 1353 w 1503"/>
                  <a:gd name="T91" fmla="*/ 1245 h 1436"/>
                  <a:gd name="T92" fmla="*/ 1393 w 1503"/>
                  <a:gd name="T93" fmla="*/ 1217 h 1436"/>
                  <a:gd name="T94" fmla="*/ 1412 w 1503"/>
                  <a:gd name="T95" fmla="*/ 1249 h 1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03" h="1436">
                    <a:moveTo>
                      <a:pt x="1125" y="515"/>
                    </a:moveTo>
                    <a:lnTo>
                      <a:pt x="1125" y="523"/>
                    </a:lnTo>
                    <a:lnTo>
                      <a:pt x="1136" y="548"/>
                    </a:lnTo>
                    <a:lnTo>
                      <a:pt x="1097" y="585"/>
                    </a:lnTo>
                    <a:lnTo>
                      <a:pt x="1077" y="553"/>
                    </a:lnTo>
                    <a:lnTo>
                      <a:pt x="1052" y="547"/>
                    </a:lnTo>
                    <a:lnTo>
                      <a:pt x="1003" y="568"/>
                    </a:lnTo>
                    <a:lnTo>
                      <a:pt x="959" y="547"/>
                    </a:lnTo>
                    <a:lnTo>
                      <a:pt x="866" y="547"/>
                    </a:lnTo>
                    <a:lnTo>
                      <a:pt x="793" y="487"/>
                    </a:lnTo>
                    <a:lnTo>
                      <a:pt x="767" y="480"/>
                    </a:lnTo>
                    <a:lnTo>
                      <a:pt x="764" y="447"/>
                    </a:lnTo>
                    <a:lnTo>
                      <a:pt x="734" y="399"/>
                    </a:lnTo>
                    <a:lnTo>
                      <a:pt x="772" y="362"/>
                    </a:lnTo>
                    <a:lnTo>
                      <a:pt x="780" y="344"/>
                    </a:lnTo>
                    <a:lnTo>
                      <a:pt x="685" y="328"/>
                    </a:lnTo>
                    <a:lnTo>
                      <a:pt x="622" y="291"/>
                    </a:lnTo>
                    <a:lnTo>
                      <a:pt x="532" y="46"/>
                    </a:lnTo>
                    <a:lnTo>
                      <a:pt x="512" y="15"/>
                    </a:lnTo>
                    <a:lnTo>
                      <a:pt x="485" y="0"/>
                    </a:lnTo>
                    <a:lnTo>
                      <a:pt x="213" y="76"/>
                    </a:lnTo>
                    <a:lnTo>
                      <a:pt x="143" y="125"/>
                    </a:lnTo>
                    <a:lnTo>
                      <a:pt x="97" y="171"/>
                    </a:lnTo>
                    <a:lnTo>
                      <a:pt x="40" y="202"/>
                    </a:lnTo>
                    <a:lnTo>
                      <a:pt x="53" y="336"/>
                    </a:lnTo>
                    <a:lnTo>
                      <a:pt x="41" y="387"/>
                    </a:lnTo>
                    <a:lnTo>
                      <a:pt x="17" y="415"/>
                    </a:lnTo>
                    <a:lnTo>
                      <a:pt x="12" y="450"/>
                    </a:lnTo>
                    <a:lnTo>
                      <a:pt x="29" y="625"/>
                    </a:lnTo>
                    <a:lnTo>
                      <a:pt x="50" y="682"/>
                    </a:lnTo>
                    <a:lnTo>
                      <a:pt x="26" y="693"/>
                    </a:lnTo>
                    <a:lnTo>
                      <a:pt x="0" y="864"/>
                    </a:lnTo>
                    <a:lnTo>
                      <a:pt x="20" y="896"/>
                    </a:lnTo>
                    <a:lnTo>
                      <a:pt x="65" y="917"/>
                    </a:lnTo>
                    <a:lnTo>
                      <a:pt x="75" y="950"/>
                    </a:lnTo>
                    <a:lnTo>
                      <a:pt x="103" y="973"/>
                    </a:lnTo>
                    <a:lnTo>
                      <a:pt x="184" y="932"/>
                    </a:lnTo>
                    <a:lnTo>
                      <a:pt x="217" y="937"/>
                    </a:lnTo>
                    <a:lnTo>
                      <a:pt x="317" y="1003"/>
                    </a:lnTo>
                    <a:lnTo>
                      <a:pt x="366" y="982"/>
                    </a:lnTo>
                    <a:lnTo>
                      <a:pt x="367" y="999"/>
                    </a:lnTo>
                    <a:lnTo>
                      <a:pt x="345" y="1027"/>
                    </a:lnTo>
                    <a:lnTo>
                      <a:pt x="354" y="1043"/>
                    </a:lnTo>
                    <a:lnTo>
                      <a:pt x="407" y="1063"/>
                    </a:lnTo>
                    <a:lnTo>
                      <a:pt x="470" y="1099"/>
                    </a:lnTo>
                    <a:lnTo>
                      <a:pt x="479" y="1107"/>
                    </a:lnTo>
                    <a:lnTo>
                      <a:pt x="472" y="1124"/>
                    </a:lnTo>
                    <a:lnTo>
                      <a:pt x="484" y="1165"/>
                    </a:lnTo>
                    <a:lnTo>
                      <a:pt x="527" y="1161"/>
                    </a:lnTo>
                    <a:lnTo>
                      <a:pt x="545" y="1185"/>
                    </a:lnTo>
                    <a:lnTo>
                      <a:pt x="569" y="1167"/>
                    </a:lnTo>
                    <a:lnTo>
                      <a:pt x="610" y="1155"/>
                    </a:lnTo>
                    <a:lnTo>
                      <a:pt x="627" y="1161"/>
                    </a:lnTo>
                    <a:lnTo>
                      <a:pt x="659" y="1141"/>
                    </a:lnTo>
                    <a:lnTo>
                      <a:pt x="686" y="1156"/>
                    </a:lnTo>
                    <a:lnTo>
                      <a:pt x="711" y="1153"/>
                    </a:lnTo>
                    <a:lnTo>
                      <a:pt x="716" y="1127"/>
                    </a:lnTo>
                    <a:lnTo>
                      <a:pt x="738" y="1168"/>
                    </a:lnTo>
                    <a:lnTo>
                      <a:pt x="785" y="1129"/>
                    </a:lnTo>
                    <a:lnTo>
                      <a:pt x="828" y="1133"/>
                    </a:lnTo>
                    <a:lnTo>
                      <a:pt x="838" y="1159"/>
                    </a:lnTo>
                    <a:lnTo>
                      <a:pt x="865" y="1181"/>
                    </a:lnTo>
                    <a:lnTo>
                      <a:pt x="827" y="1210"/>
                    </a:lnTo>
                    <a:lnTo>
                      <a:pt x="801" y="1212"/>
                    </a:lnTo>
                    <a:lnTo>
                      <a:pt x="769" y="1241"/>
                    </a:lnTo>
                    <a:lnTo>
                      <a:pt x="759" y="1309"/>
                    </a:lnTo>
                    <a:lnTo>
                      <a:pt x="796" y="1339"/>
                    </a:lnTo>
                    <a:lnTo>
                      <a:pt x="825" y="1286"/>
                    </a:lnTo>
                    <a:lnTo>
                      <a:pt x="882" y="1263"/>
                    </a:lnTo>
                    <a:lnTo>
                      <a:pt x="902" y="1295"/>
                    </a:lnTo>
                    <a:lnTo>
                      <a:pt x="925" y="1269"/>
                    </a:lnTo>
                    <a:lnTo>
                      <a:pt x="942" y="1275"/>
                    </a:lnTo>
                    <a:lnTo>
                      <a:pt x="935" y="1293"/>
                    </a:lnTo>
                    <a:lnTo>
                      <a:pt x="945" y="1301"/>
                    </a:lnTo>
                    <a:lnTo>
                      <a:pt x="1049" y="1342"/>
                    </a:lnTo>
                    <a:lnTo>
                      <a:pt x="1059" y="1348"/>
                    </a:lnTo>
                    <a:lnTo>
                      <a:pt x="1075" y="1339"/>
                    </a:lnTo>
                    <a:lnTo>
                      <a:pt x="1056" y="1323"/>
                    </a:lnTo>
                    <a:lnTo>
                      <a:pt x="1069" y="1289"/>
                    </a:lnTo>
                    <a:lnTo>
                      <a:pt x="1079" y="1287"/>
                    </a:lnTo>
                    <a:lnTo>
                      <a:pt x="1132" y="1316"/>
                    </a:lnTo>
                    <a:lnTo>
                      <a:pt x="1125" y="1343"/>
                    </a:lnTo>
                    <a:lnTo>
                      <a:pt x="1097" y="1396"/>
                    </a:lnTo>
                    <a:lnTo>
                      <a:pt x="1099" y="1412"/>
                    </a:lnTo>
                    <a:lnTo>
                      <a:pt x="1124" y="1411"/>
                    </a:lnTo>
                    <a:lnTo>
                      <a:pt x="1203" y="1360"/>
                    </a:lnTo>
                    <a:lnTo>
                      <a:pt x="1217" y="1411"/>
                    </a:lnTo>
                    <a:lnTo>
                      <a:pt x="1201" y="1428"/>
                    </a:lnTo>
                    <a:lnTo>
                      <a:pt x="1210" y="1436"/>
                    </a:lnTo>
                    <a:lnTo>
                      <a:pt x="1291" y="1395"/>
                    </a:lnTo>
                    <a:lnTo>
                      <a:pt x="1316" y="1401"/>
                    </a:lnTo>
                    <a:lnTo>
                      <a:pt x="1357" y="1388"/>
                    </a:lnTo>
                    <a:lnTo>
                      <a:pt x="1409" y="1400"/>
                    </a:lnTo>
                    <a:lnTo>
                      <a:pt x="1417" y="1391"/>
                    </a:lnTo>
                    <a:lnTo>
                      <a:pt x="1422" y="1358"/>
                    </a:lnTo>
                    <a:lnTo>
                      <a:pt x="1437" y="1331"/>
                    </a:lnTo>
                    <a:lnTo>
                      <a:pt x="1433" y="1289"/>
                    </a:lnTo>
                    <a:lnTo>
                      <a:pt x="1457" y="1270"/>
                    </a:lnTo>
                    <a:lnTo>
                      <a:pt x="1445" y="1237"/>
                    </a:lnTo>
                    <a:lnTo>
                      <a:pt x="1477" y="1209"/>
                    </a:lnTo>
                    <a:lnTo>
                      <a:pt x="1466" y="1184"/>
                    </a:lnTo>
                    <a:lnTo>
                      <a:pt x="1471" y="1159"/>
                    </a:lnTo>
                    <a:lnTo>
                      <a:pt x="1503" y="1139"/>
                    </a:lnTo>
                    <a:lnTo>
                      <a:pt x="1465" y="1091"/>
                    </a:lnTo>
                    <a:lnTo>
                      <a:pt x="1355" y="1076"/>
                    </a:lnTo>
                    <a:lnTo>
                      <a:pt x="1352" y="1059"/>
                    </a:lnTo>
                    <a:lnTo>
                      <a:pt x="1387" y="1056"/>
                    </a:lnTo>
                    <a:lnTo>
                      <a:pt x="1408" y="1021"/>
                    </a:lnTo>
                    <a:lnTo>
                      <a:pt x="1388" y="981"/>
                    </a:lnTo>
                    <a:lnTo>
                      <a:pt x="1351" y="942"/>
                    </a:lnTo>
                    <a:lnTo>
                      <a:pt x="1329" y="901"/>
                    </a:lnTo>
                    <a:lnTo>
                      <a:pt x="1400" y="844"/>
                    </a:lnTo>
                    <a:lnTo>
                      <a:pt x="1398" y="819"/>
                    </a:lnTo>
                    <a:lnTo>
                      <a:pt x="1356" y="823"/>
                    </a:lnTo>
                    <a:lnTo>
                      <a:pt x="1351" y="764"/>
                    </a:lnTo>
                    <a:lnTo>
                      <a:pt x="1306" y="735"/>
                    </a:lnTo>
                    <a:lnTo>
                      <a:pt x="1238" y="740"/>
                    </a:lnTo>
                    <a:lnTo>
                      <a:pt x="1229" y="725"/>
                    </a:lnTo>
                    <a:lnTo>
                      <a:pt x="1226" y="699"/>
                    </a:lnTo>
                    <a:lnTo>
                      <a:pt x="1185" y="703"/>
                    </a:lnTo>
                    <a:lnTo>
                      <a:pt x="1158" y="698"/>
                    </a:lnTo>
                    <a:lnTo>
                      <a:pt x="1149" y="682"/>
                    </a:lnTo>
                    <a:lnTo>
                      <a:pt x="1164" y="656"/>
                    </a:lnTo>
                    <a:lnTo>
                      <a:pt x="1150" y="605"/>
                    </a:lnTo>
                    <a:lnTo>
                      <a:pt x="1213" y="549"/>
                    </a:lnTo>
                    <a:lnTo>
                      <a:pt x="1166" y="503"/>
                    </a:lnTo>
                    <a:lnTo>
                      <a:pt x="1125" y="515"/>
                    </a:lnTo>
                    <a:close/>
                    <a:moveTo>
                      <a:pt x="1412" y="1249"/>
                    </a:moveTo>
                    <a:lnTo>
                      <a:pt x="1405" y="1258"/>
                    </a:lnTo>
                    <a:lnTo>
                      <a:pt x="1406" y="1282"/>
                    </a:lnTo>
                    <a:lnTo>
                      <a:pt x="1373" y="1286"/>
                    </a:lnTo>
                    <a:lnTo>
                      <a:pt x="1359" y="1305"/>
                    </a:lnTo>
                    <a:lnTo>
                      <a:pt x="1351" y="1305"/>
                    </a:lnTo>
                    <a:lnTo>
                      <a:pt x="1332" y="1298"/>
                    </a:lnTo>
                    <a:lnTo>
                      <a:pt x="1339" y="1281"/>
                    </a:lnTo>
                    <a:lnTo>
                      <a:pt x="1331" y="1273"/>
                    </a:lnTo>
                    <a:lnTo>
                      <a:pt x="1337" y="1255"/>
                    </a:lnTo>
                    <a:lnTo>
                      <a:pt x="1353" y="1245"/>
                    </a:lnTo>
                    <a:lnTo>
                      <a:pt x="1371" y="1253"/>
                    </a:lnTo>
                    <a:lnTo>
                      <a:pt x="1393" y="1225"/>
                    </a:lnTo>
                    <a:lnTo>
                      <a:pt x="1393" y="1217"/>
                    </a:lnTo>
                    <a:lnTo>
                      <a:pt x="1418" y="1222"/>
                    </a:lnTo>
                    <a:lnTo>
                      <a:pt x="1428" y="1238"/>
                    </a:lnTo>
                    <a:lnTo>
                      <a:pt x="1412" y="12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69">
                <a:extLst>
                  <a:ext uri="{FF2B5EF4-FFF2-40B4-BE49-F238E27FC236}">
                    <a16:creationId xmlns:a16="http://schemas.microsoft.com/office/drawing/2014/main" id="{39232A3B-1134-B8B2-34CB-5ECF926474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507"/>
                <a:ext cx="25" cy="22"/>
              </a:xfrm>
              <a:custGeom>
                <a:avLst/>
                <a:gdLst>
                  <a:gd name="T0" fmla="*/ 74 w 97"/>
                  <a:gd name="T1" fmla="*/ 41 h 88"/>
                  <a:gd name="T2" fmla="*/ 81 w 97"/>
                  <a:gd name="T3" fmla="*/ 32 h 88"/>
                  <a:gd name="T4" fmla="*/ 97 w 97"/>
                  <a:gd name="T5" fmla="*/ 21 h 88"/>
                  <a:gd name="T6" fmla="*/ 87 w 97"/>
                  <a:gd name="T7" fmla="*/ 5 h 88"/>
                  <a:gd name="T8" fmla="*/ 62 w 97"/>
                  <a:gd name="T9" fmla="*/ 0 h 88"/>
                  <a:gd name="T10" fmla="*/ 62 w 97"/>
                  <a:gd name="T11" fmla="*/ 8 h 88"/>
                  <a:gd name="T12" fmla="*/ 40 w 97"/>
                  <a:gd name="T13" fmla="*/ 36 h 88"/>
                  <a:gd name="T14" fmla="*/ 22 w 97"/>
                  <a:gd name="T15" fmla="*/ 28 h 88"/>
                  <a:gd name="T16" fmla="*/ 6 w 97"/>
                  <a:gd name="T17" fmla="*/ 38 h 88"/>
                  <a:gd name="T18" fmla="*/ 0 w 97"/>
                  <a:gd name="T19" fmla="*/ 56 h 88"/>
                  <a:gd name="T20" fmla="*/ 8 w 97"/>
                  <a:gd name="T21" fmla="*/ 64 h 88"/>
                  <a:gd name="T22" fmla="*/ 1 w 97"/>
                  <a:gd name="T23" fmla="*/ 81 h 88"/>
                  <a:gd name="T24" fmla="*/ 20 w 97"/>
                  <a:gd name="T25" fmla="*/ 88 h 88"/>
                  <a:gd name="T26" fmla="*/ 28 w 97"/>
                  <a:gd name="T27" fmla="*/ 88 h 88"/>
                  <a:gd name="T28" fmla="*/ 42 w 97"/>
                  <a:gd name="T29" fmla="*/ 69 h 88"/>
                  <a:gd name="T30" fmla="*/ 75 w 97"/>
                  <a:gd name="T31" fmla="*/ 65 h 88"/>
                  <a:gd name="T32" fmla="*/ 74 w 97"/>
                  <a:gd name="T33" fmla="*/ 4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7" h="88">
                    <a:moveTo>
                      <a:pt x="74" y="41"/>
                    </a:moveTo>
                    <a:lnTo>
                      <a:pt x="81" y="32"/>
                    </a:lnTo>
                    <a:lnTo>
                      <a:pt x="97" y="21"/>
                    </a:lnTo>
                    <a:lnTo>
                      <a:pt x="87" y="5"/>
                    </a:lnTo>
                    <a:lnTo>
                      <a:pt x="62" y="0"/>
                    </a:lnTo>
                    <a:lnTo>
                      <a:pt x="62" y="8"/>
                    </a:lnTo>
                    <a:lnTo>
                      <a:pt x="40" y="36"/>
                    </a:lnTo>
                    <a:lnTo>
                      <a:pt x="22" y="28"/>
                    </a:lnTo>
                    <a:lnTo>
                      <a:pt x="6" y="38"/>
                    </a:lnTo>
                    <a:lnTo>
                      <a:pt x="0" y="56"/>
                    </a:lnTo>
                    <a:lnTo>
                      <a:pt x="8" y="64"/>
                    </a:lnTo>
                    <a:lnTo>
                      <a:pt x="1" y="81"/>
                    </a:lnTo>
                    <a:lnTo>
                      <a:pt x="20" y="88"/>
                    </a:lnTo>
                    <a:lnTo>
                      <a:pt x="28" y="88"/>
                    </a:lnTo>
                    <a:lnTo>
                      <a:pt x="42" y="69"/>
                    </a:lnTo>
                    <a:lnTo>
                      <a:pt x="75" y="65"/>
                    </a:lnTo>
                    <a:lnTo>
                      <a:pt x="74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70">
                <a:extLst>
                  <a:ext uri="{FF2B5EF4-FFF2-40B4-BE49-F238E27FC236}">
                    <a16:creationId xmlns:a16="http://schemas.microsoft.com/office/drawing/2014/main" id="{7FB96203-7557-2702-EC00-664C5AD40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434"/>
                <a:ext cx="424" cy="291"/>
              </a:xfrm>
              <a:custGeom>
                <a:avLst/>
                <a:gdLst>
                  <a:gd name="T0" fmla="*/ 249 w 1695"/>
                  <a:gd name="T1" fmla="*/ 24 h 1163"/>
                  <a:gd name="T2" fmla="*/ 149 w 1695"/>
                  <a:gd name="T3" fmla="*/ 118 h 1163"/>
                  <a:gd name="T4" fmla="*/ 226 w 1695"/>
                  <a:gd name="T5" fmla="*/ 213 h 1163"/>
                  <a:gd name="T6" fmla="*/ 264 w 1695"/>
                  <a:gd name="T7" fmla="*/ 276 h 1163"/>
                  <a:gd name="T8" fmla="*/ 166 w 1695"/>
                  <a:gd name="T9" fmla="*/ 218 h 1163"/>
                  <a:gd name="T10" fmla="*/ 62 w 1695"/>
                  <a:gd name="T11" fmla="*/ 371 h 1163"/>
                  <a:gd name="T12" fmla="*/ 42 w 1695"/>
                  <a:gd name="T13" fmla="*/ 424 h 1163"/>
                  <a:gd name="T14" fmla="*/ 117 w 1695"/>
                  <a:gd name="T15" fmla="*/ 510 h 1163"/>
                  <a:gd name="T16" fmla="*/ 304 w 1695"/>
                  <a:gd name="T17" fmla="*/ 694 h 1163"/>
                  <a:gd name="T18" fmla="*/ 409 w 1695"/>
                  <a:gd name="T19" fmla="*/ 913 h 1163"/>
                  <a:gd name="T20" fmla="*/ 464 w 1695"/>
                  <a:gd name="T21" fmla="*/ 966 h 1163"/>
                  <a:gd name="T22" fmla="*/ 547 w 1695"/>
                  <a:gd name="T23" fmla="*/ 951 h 1163"/>
                  <a:gd name="T24" fmla="*/ 686 w 1695"/>
                  <a:gd name="T25" fmla="*/ 989 h 1163"/>
                  <a:gd name="T26" fmla="*/ 872 w 1695"/>
                  <a:gd name="T27" fmla="*/ 997 h 1163"/>
                  <a:gd name="T28" fmla="*/ 1016 w 1695"/>
                  <a:gd name="T29" fmla="*/ 1093 h 1163"/>
                  <a:gd name="T30" fmla="*/ 1112 w 1695"/>
                  <a:gd name="T31" fmla="*/ 1127 h 1163"/>
                  <a:gd name="T32" fmla="*/ 1174 w 1695"/>
                  <a:gd name="T33" fmla="*/ 1163 h 1163"/>
                  <a:gd name="T34" fmla="*/ 1312 w 1695"/>
                  <a:gd name="T35" fmla="*/ 1099 h 1163"/>
                  <a:gd name="T36" fmla="*/ 1396 w 1695"/>
                  <a:gd name="T37" fmla="*/ 1008 h 1163"/>
                  <a:gd name="T38" fmla="*/ 1456 w 1695"/>
                  <a:gd name="T39" fmla="*/ 1010 h 1163"/>
                  <a:gd name="T40" fmla="*/ 1570 w 1695"/>
                  <a:gd name="T41" fmla="*/ 965 h 1163"/>
                  <a:gd name="T42" fmla="*/ 1600 w 1695"/>
                  <a:gd name="T43" fmla="*/ 921 h 1163"/>
                  <a:gd name="T44" fmla="*/ 1592 w 1695"/>
                  <a:gd name="T45" fmla="*/ 836 h 1163"/>
                  <a:gd name="T46" fmla="*/ 1586 w 1695"/>
                  <a:gd name="T47" fmla="*/ 770 h 1163"/>
                  <a:gd name="T48" fmla="*/ 1615 w 1695"/>
                  <a:gd name="T49" fmla="*/ 717 h 1163"/>
                  <a:gd name="T50" fmla="*/ 1667 w 1695"/>
                  <a:gd name="T51" fmla="*/ 551 h 1163"/>
                  <a:gd name="T52" fmla="*/ 1591 w 1695"/>
                  <a:gd name="T53" fmla="*/ 465 h 1163"/>
                  <a:gd name="T54" fmla="*/ 1490 w 1695"/>
                  <a:gd name="T55" fmla="*/ 475 h 1163"/>
                  <a:gd name="T56" fmla="*/ 1375 w 1695"/>
                  <a:gd name="T57" fmla="*/ 502 h 1163"/>
                  <a:gd name="T58" fmla="*/ 1298 w 1695"/>
                  <a:gd name="T59" fmla="*/ 485 h 1163"/>
                  <a:gd name="T60" fmla="*/ 1299 w 1695"/>
                  <a:gd name="T61" fmla="*/ 417 h 1163"/>
                  <a:gd name="T62" fmla="*/ 1243 w 1695"/>
                  <a:gd name="T63" fmla="*/ 363 h 1163"/>
                  <a:gd name="T64" fmla="*/ 1233 w 1695"/>
                  <a:gd name="T65" fmla="*/ 422 h 1163"/>
                  <a:gd name="T66" fmla="*/ 1109 w 1695"/>
                  <a:gd name="T67" fmla="*/ 367 h 1163"/>
                  <a:gd name="T68" fmla="*/ 1076 w 1695"/>
                  <a:gd name="T69" fmla="*/ 369 h 1163"/>
                  <a:gd name="T70" fmla="*/ 970 w 1695"/>
                  <a:gd name="T71" fmla="*/ 413 h 1163"/>
                  <a:gd name="T72" fmla="*/ 975 w 1695"/>
                  <a:gd name="T73" fmla="*/ 286 h 1163"/>
                  <a:gd name="T74" fmla="*/ 1012 w 1695"/>
                  <a:gd name="T75" fmla="*/ 233 h 1163"/>
                  <a:gd name="T76" fmla="*/ 912 w 1695"/>
                  <a:gd name="T77" fmla="*/ 242 h 1163"/>
                  <a:gd name="T78" fmla="*/ 860 w 1695"/>
                  <a:gd name="T79" fmla="*/ 230 h 1163"/>
                  <a:gd name="T80" fmla="*/ 784 w 1695"/>
                  <a:gd name="T81" fmla="*/ 229 h 1163"/>
                  <a:gd name="T82" fmla="*/ 701 w 1695"/>
                  <a:gd name="T83" fmla="*/ 235 h 1163"/>
                  <a:gd name="T84" fmla="*/ 653 w 1695"/>
                  <a:gd name="T85" fmla="*/ 181 h 1163"/>
                  <a:gd name="T86" fmla="*/ 528 w 1695"/>
                  <a:gd name="T87" fmla="*/ 117 h 1163"/>
                  <a:gd name="T88" fmla="*/ 540 w 1695"/>
                  <a:gd name="T89" fmla="*/ 56 h 1163"/>
                  <a:gd name="T90" fmla="*/ 358 w 1695"/>
                  <a:gd name="T91" fmla="*/ 6 h 1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95" h="1163">
                    <a:moveTo>
                      <a:pt x="358" y="6"/>
                    </a:moveTo>
                    <a:lnTo>
                      <a:pt x="277" y="47"/>
                    </a:lnTo>
                    <a:lnTo>
                      <a:pt x="249" y="24"/>
                    </a:lnTo>
                    <a:lnTo>
                      <a:pt x="231" y="0"/>
                    </a:lnTo>
                    <a:lnTo>
                      <a:pt x="172" y="6"/>
                    </a:lnTo>
                    <a:lnTo>
                      <a:pt x="149" y="118"/>
                    </a:lnTo>
                    <a:lnTo>
                      <a:pt x="168" y="150"/>
                    </a:lnTo>
                    <a:lnTo>
                      <a:pt x="203" y="156"/>
                    </a:lnTo>
                    <a:lnTo>
                      <a:pt x="226" y="213"/>
                    </a:lnTo>
                    <a:lnTo>
                      <a:pt x="277" y="233"/>
                    </a:lnTo>
                    <a:lnTo>
                      <a:pt x="280" y="266"/>
                    </a:lnTo>
                    <a:lnTo>
                      <a:pt x="264" y="276"/>
                    </a:lnTo>
                    <a:lnTo>
                      <a:pt x="228" y="254"/>
                    </a:lnTo>
                    <a:lnTo>
                      <a:pt x="195" y="258"/>
                    </a:lnTo>
                    <a:lnTo>
                      <a:pt x="166" y="218"/>
                    </a:lnTo>
                    <a:lnTo>
                      <a:pt x="134" y="229"/>
                    </a:lnTo>
                    <a:lnTo>
                      <a:pt x="103" y="266"/>
                    </a:lnTo>
                    <a:lnTo>
                      <a:pt x="62" y="371"/>
                    </a:lnTo>
                    <a:lnTo>
                      <a:pt x="0" y="428"/>
                    </a:lnTo>
                    <a:lnTo>
                      <a:pt x="27" y="442"/>
                    </a:lnTo>
                    <a:lnTo>
                      <a:pt x="42" y="424"/>
                    </a:lnTo>
                    <a:lnTo>
                      <a:pt x="68" y="429"/>
                    </a:lnTo>
                    <a:lnTo>
                      <a:pt x="72" y="471"/>
                    </a:lnTo>
                    <a:lnTo>
                      <a:pt x="117" y="510"/>
                    </a:lnTo>
                    <a:lnTo>
                      <a:pt x="194" y="604"/>
                    </a:lnTo>
                    <a:lnTo>
                      <a:pt x="265" y="648"/>
                    </a:lnTo>
                    <a:lnTo>
                      <a:pt x="304" y="694"/>
                    </a:lnTo>
                    <a:lnTo>
                      <a:pt x="322" y="803"/>
                    </a:lnTo>
                    <a:lnTo>
                      <a:pt x="364" y="884"/>
                    </a:lnTo>
                    <a:lnTo>
                      <a:pt x="409" y="913"/>
                    </a:lnTo>
                    <a:lnTo>
                      <a:pt x="410" y="939"/>
                    </a:lnTo>
                    <a:lnTo>
                      <a:pt x="430" y="970"/>
                    </a:lnTo>
                    <a:lnTo>
                      <a:pt x="464" y="966"/>
                    </a:lnTo>
                    <a:lnTo>
                      <a:pt x="504" y="947"/>
                    </a:lnTo>
                    <a:lnTo>
                      <a:pt x="523" y="961"/>
                    </a:lnTo>
                    <a:lnTo>
                      <a:pt x="547" y="951"/>
                    </a:lnTo>
                    <a:lnTo>
                      <a:pt x="598" y="963"/>
                    </a:lnTo>
                    <a:lnTo>
                      <a:pt x="636" y="993"/>
                    </a:lnTo>
                    <a:lnTo>
                      <a:pt x="686" y="989"/>
                    </a:lnTo>
                    <a:lnTo>
                      <a:pt x="718" y="977"/>
                    </a:lnTo>
                    <a:lnTo>
                      <a:pt x="795" y="978"/>
                    </a:lnTo>
                    <a:lnTo>
                      <a:pt x="872" y="997"/>
                    </a:lnTo>
                    <a:lnTo>
                      <a:pt x="918" y="1034"/>
                    </a:lnTo>
                    <a:lnTo>
                      <a:pt x="978" y="1046"/>
                    </a:lnTo>
                    <a:lnTo>
                      <a:pt x="1016" y="1093"/>
                    </a:lnTo>
                    <a:lnTo>
                      <a:pt x="1039" y="1074"/>
                    </a:lnTo>
                    <a:lnTo>
                      <a:pt x="1093" y="1103"/>
                    </a:lnTo>
                    <a:lnTo>
                      <a:pt x="1112" y="1127"/>
                    </a:lnTo>
                    <a:lnTo>
                      <a:pt x="1153" y="1114"/>
                    </a:lnTo>
                    <a:lnTo>
                      <a:pt x="1165" y="1147"/>
                    </a:lnTo>
                    <a:lnTo>
                      <a:pt x="1174" y="1163"/>
                    </a:lnTo>
                    <a:lnTo>
                      <a:pt x="1200" y="1152"/>
                    </a:lnTo>
                    <a:lnTo>
                      <a:pt x="1218" y="1091"/>
                    </a:lnTo>
                    <a:lnTo>
                      <a:pt x="1312" y="1099"/>
                    </a:lnTo>
                    <a:lnTo>
                      <a:pt x="1324" y="1047"/>
                    </a:lnTo>
                    <a:lnTo>
                      <a:pt x="1357" y="1037"/>
                    </a:lnTo>
                    <a:lnTo>
                      <a:pt x="1396" y="1008"/>
                    </a:lnTo>
                    <a:lnTo>
                      <a:pt x="1401" y="973"/>
                    </a:lnTo>
                    <a:lnTo>
                      <a:pt x="1428" y="978"/>
                    </a:lnTo>
                    <a:lnTo>
                      <a:pt x="1456" y="1010"/>
                    </a:lnTo>
                    <a:lnTo>
                      <a:pt x="1495" y="981"/>
                    </a:lnTo>
                    <a:lnTo>
                      <a:pt x="1531" y="1004"/>
                    </a:lnTo>
                    <a:lnTo>
                      <a:pt x="1570" y="965"/>
                    </a:lnTo>
                    <a:lnTo>
                      <a:pt x="1598" y="989"/>
                    </a:lnTo>
                    <a:lnTo>
                      <a:pt x="1622" y="978"/>
                    </a:lnTo>
                    <a:lnTo>
                      <a:pt x="1600" y="921"/>
                    </a:lnTo>
                    <a:lnTo>
                      <a:pt x="1604" y="887"/>
                    </a:lnTo>
                    <a:lnTo>
                      <a:pt x="1570" y="872"/>
                    </a:lnTo>
                    <a:lnTo>
                      <a:pt x="1592" y="836"/>
                    </a:lnTo>
                    <a:lnTo>
                      <a:pt x="1590" y="813"/>
                    </a:lnTo>
                    <a:lnTo>
                      <a:pt x="1563" y="798"/>
                    </a:lnTo>
                    <a:lnTo>
                      <a:pt x="1586" y="770"/>
                    </a:lnTo>
                    <a:lnTo>
                      <a:pt x="1582" y="728"/>
                    </a:lnTo>
                    <a:lnTo>
                      <a:pt x="1591" y="736"/>
                    </a:lnTo>
                    <a:lnTo>
                      <a:pt x="1615" y="717"/>
                    </a:lnTo>
                    <a:lnTo>
                      <a:pt x="1626" y="656"/>
                    </a:lnTo>
                    <a:lnTo>
                      <a:pt x="1695" y="574"/>
                    </a:lnTo>
                    <a:lnTo>
                      <a:pt x="1667" y="551"/>
                    </a:lnTo>
                    <a:lnTo>
                      <a:pt x="1673" y="534"/>
                    </a:lnTo>
                    <a:lnTo>
                      <a:pt x="1620" y="505"/>
                    </a:lnTo>
                    <a:lnTo>
                      <a:pt x="1591" y="465"/>
                    </a:lnTo>
                    <a:lnTo>
                      <a:pt x="1583" y="474"/>
                    </a:lnTo>
                    <a:lnTo>
                      <a:pt x="1531" y="462"/>
                    </a:lnTo>
                    <a:lnTo>
                      <a:pt x="1490" y="475"/>
                    </a:lnTo>
                    <a:lnTo>
                      <a:pt x="1465" y="469"/>
                    </a:lnTo>
                    <a:lnTo>
                      <a:pt x="1384" y="510"/>
                    </a:lnTo>
                    <a:lnTo>
                      <a:pt x="1375" y="502"/>
                    </a:lnTo>
                    <a:lnTo>
                      <a:pt x="1391" y="485"/>
                    </a:lnTo>
                    <a:lnTo>
                      <a:pt x="1377" y="434"/>
                    </a:lnTo>
                    <a:lnTo>
                      <a:pt x="1298" y="485"/>
                    </a:lnTo>
                    <a:lnTo>
                      <a:pt x="1273" y="486"/>
                    </a:lnTo>
                    <a:lnTo>
                      <a:pt x="1271" y="470"/>
                    </a:lnTo>
                    <a:lnTo>
                      <a:pt x="1299" y="417"/>
                    </a:lnTo>
                    <a:lnTo>
                      <a:pt x="1306" y="390"/>
                    </a:lnTo>
                    <a:lnTo>
                      <a:pt x="1253" y="361"/>
                    </a:lnTo>
                    <a:lnTo>
                      <a:pt x="1243" y="363"/>
                    </a:lnTo>
                    <a:lnTo>
                      <a:pt x="1230" y="397"/>
                    </a:lnTo>
                    <a:lnTo>
                      <a:pt x="1249" y="413"/>
                    </a:lnTo>
                    <a:lnTo>
                      <a:pt x="1233" y="422"/>
                    </a:lnTo>
                    <a:lnTo>
                      <a:pt x="1223" y="416"/>
                    </a:lnTo>
                    <a:lnTo>
                      <a:pt x="1119" y="375"/>
                    </a:lnTo>
                    <a:lnTo>
                      <a:pt x="1109" y="367"/>
                    </a:lnTo>
                    <a:lnTo>
                      <a:pt x="1116" y="349"/>
                    </a:lnTo>
                    <a:lnTo>
                      <a:pt x="1099" y="343"/>
                    </a:lnTo>
                    <a:lnTo>
                      <a:pt x="1076" y="369"/>
                    </a:lnTo>
                    <a:lnTo>
                      <a:pt x="1056" y="337"/>
                    </a:lnTo>
                    <a:lnTo>
                      <a:pt x="999" y="360"/>
                    </a:lnTo>
                    <a:lnTo>
                      <a:pt x="970" y="413"/>
                    </a:lnTo>
                    <a:lnTo>
                      <a:pt x="933" y="383"/>
                    </a:lnTo>
                    <a:lnTo>
                      <a:pt x="943" y="315"/>
                    </a:lnTo>
                    <a:lnTo>
                      <a:pt x="975" y="286"/>
                    </a:lnTo>
                    <a:lnTo>
                      <a:pt x="1001" y="284"/>
                    </a:lnTo>
                    <a:lnTo>
                      <a:pt x="1039" y="255"/>
                    </a:lnTo>
                    <a:lnTo>
                      <a:pt x="1012" y="233"/>
                    </a:lnTo>
                    <a:lnTo>
                      <a:pt x="1002" y="207"/>
                    </a:lnTo>
                    <a:lnTo>
                      <a:pt x="959" y="203"/>
                    </a:lnTo>
                    <a:lnTo>
                      <a:pt x="912" y="242"/>
                    </a:lnTo>
                    <a:lnTo>
                      <a:pt x="890" y="201"/>
                    </a:lnTo>
                    <a:lnTo>
                      <a:pt x="885" y="227"/>
                    </a:lnTo>
                    <a:lnTo>
                      <a:pt x="860" y="230"/>
                    </a:lnTo>
                    <a:lnTo>
                      <a:pt x="833" y="215"/>
                    </a:lnTo>
                    <a:lnTo>
                      <a:pt x="801" y="235"/>
                    </a:lnTo>
                    <a:lnTo>
                      <a:pt x="784" y="229"/>
                    </a:lnTo>
                    <a:lnTo>
                      <a:pt x="743" y="241"/>
                    </a:lnTo>
                    <a:lnTo>
                      <a:pt x="719" y="259"/>
                    </a:lnTo>
                    <a:lnTo>
                      <a:pt x="701" y="235"/>
                    </a:lnTo>
                    <a:lnTo>
                      <a:pt x="658" y="239"/>
                    </a:lnTo>
                    <a:lnTo>
                      <a:pt x="646" y="198"/>
                    </a:lnTo>
                    <a:lnTo>
                      <a:pt x="653" y="181"/>
                    </a:lnTo>
                    <a:lnTo>
                      <a:pt x="644" y="173"/>
                    </a:lnTo>
                    <a:lnTo>
                      <a:pt x="581" y="137"/>
                    </a:lnTo>
                    <a:lnTo>
                      <a:pt x="528" y="117"/>
                    </a:lnTo>
                    <a:lnTo>
                      <a:pt x="519" y="101"/>
                    </a:lnTo>
                    <a:lnTo>
                      <a:pt x="541" y="73"/>
                    </a:lnTo>
                    <a:lnTo>
                      <a:pt x="540" y="56"/>
                    </a:lnTo>
                    <a:lnTo>
                      <a:pt x="491" y="77"/>
                    </a:lnTo>
                    <a:lnTo>
                      <a:pt x="391" y="11"/>
                    </a:lnTo>
                    <a:lnTo>
                      <a:pt x="358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71">
                <a:extLst>
                  <a:ext uri="{FF2B5EF4-FFF2-40B4-BE49-F238E27FC236}">
                    <a16:creationId xmlns:a16="http://schemas.microsoft.com/office/drawing/2014/main" id="{396D6BB1-9E38-5B3B-B115-20C2269807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48" y="655"/>
                <a:ext cx="344" cy="256"/>
              </a:xfrm>
              <a:custGeom>
                <a:avLst/>
                <a:gdLst>
                  <a:gd name="T0" fmla="*/ 58 w 1376"/>
                  <a:gd name="T1" fmla="*/ 3 h 1022"/>
                  <a:gd name="T2" fmla="*/ 23 w 1376"/>
                  <a:gd name="T3" fmla="*/ 73 h 1022"/>
                  <a:gd name="T4" fmla="*/ 49 w 1376"/>
                  <a:gd name="T5" fmla="*/ 88 h 1022"/>
                  <a:gd name="T6" fmla="*/ 33 w 1376"/>
                  <a:gd name="T7" fmla="*/ 199 h 1022"/>
                  <a:gd name="T8" fmla="*/ 36 w 1376"/>
                  <a:gd name="T9" fmla="*/ 309 h 1022"/>
                  <a:gd name="T10" fmla="*/ 50 w 1376"/>
                  <a:gd name="T11" fmla="*/ 384 h 1022"/>
                  <a:gd name="T12" fmla="*/ 80 w 1376"/>
                  <a:gd name="T13" fmla="*/ 414 h 1022"/>
                  <a:gd name="T14" fmla="*/ 38 w 1376"/>
                  <a:gd name="T15" fmla="*/ 519 h 1022"/>
                  <a:gd name="T16" fmla="*/ 72 w 1376"/>
                  <a:gd name="T17" fmla="*/ 609 h 1022"/>
                  <a:gd name="T18" fmla="*/ 98 w 1376"/>
                  <a:gd name="T19" fmla="*/ 709 h 1022"/>
                  <a:gd name="T20" fmla="*/ 56 w 1376"/>
                  <a:gd name="T21" fmla="*/ 713 h 1022"/>
                  <a:gd name="T22" fmla="*/ 3 w 1376"/>
                  <a:gd name="T23" fmla="*/ 769 h 1022"/>
                  <a:gd name="T24" fmla="*/ 52 w 1376"/>
                  <a:gd name="T25" fmla="*/ 848 h 1022"/>
                  <a:gd name="T26" fmla="*/ 171 w 1376"/>
                  <a:gd name="T27" fmla="*/ 854 h 1022"/>
                  <a:gd name="T28" fmla="*/ 288 w 1376"/>
                  <a:gd name="T29" fmla="*/ 851 h 1022"/>
                  <a:gd name="T30" fmla="*/ 431 w 1376"/>
                  <a:gd name="T31" fmla="*/ 847 h 1022"/>
                  <a:gd name="T32" fmla="*/ 510 w 1376"/>
                  <a:gd name="T33" fmla="*/ 864 h 1022"/>
                  <a:gd name="T34" fmla="*/ 583 w 1376"/>
                  <a:gd name="T35" fmla="*/ 840 h 1022"/>
                  <a:gd name="T36" fmla="*/ 698 w 1376"/>
                  <a:gd name="T37" fmla="*/ 897 h 1022"/>
                  <a:gd name="T38" fmla="*/ 760 w 1376"/>
                  <a:gd name="T39" fmla="*/ 935 h 1022"/>
                  <a:gd name="T40" fmla="*/ 790 w 1376"/>
                  <a:gd name="T41" fmla="*/ 965 h 1022"/>
                  <a:gd name="T42" fmla="*/ 815 w 1376"/>
                  <a:gd name="T43" fmla="*/ 972 h 1022"/>
                  <a:gd name="T44" fmla="*/ 926 w 1376"/>
                  <a:gd name="T45" fmla="*/ 986 h 1022"/>
                  <a:gd name="T46" fmla="*/ 970 w 1376"/>
                  <a:gd name="T47" fmla="*/ 1000 h 1022"/>
                  <a:gd name="T48" fmla="*/ 1027 w 1376"/>
                  <a:gd name="T49" fmla="*/ 985 h 1022"/>
                  <a:gd name="T50" fmla="*/ 1147 w 1376"/>
                  <a:gd name="T51" fmla="*/ 992 h 1022"/>
                  <a:gd name="T52" fmla="*/ 1223 w 1376"/>
                  <a:gd name="T53" fmla="*/ 1009 h 1022"/>
                  <a:gd name="T54" fmla="*/ 1302 w 1376"/>
                  <a:gd name="T55" fmla="*/ 943 h 1022"/>
                  <a:gd name="T56" fmla="*/ 1273 w 1376"/>
                  <a:gd name="T57" fmla="*/ 811 h 1022"/>
                  <a:gd name="T58" fmla="*/ 1217 w 1376"/>
                  <a:gd name="T59" fmla="*/ 656 h 1022"/>
                  <a:gd name="T60" fmla="*/ 1296 w 1376"/>
                  <a:gd name="T61" fmla="*/ 613 h 1022"/>
                  <a:gd name="T62" fmla="*/ 1376 w 1376"/>
                  <a:gd name="T63" fmla="*/ 471 h 1022"/>
                  <a:gd name="T64" fmla="*/ 1334 w 1376"/>
                  <a:gd name="T65" fmla="*/ 374 h 1022"/>
                  <a:gd name="T66" fmla="*/ 1355 w 1376"/>
                  <a:gd name="T67" fmla="*/ 246 h 1022"/>
                  <a:gd name="T68" fmla="*/ 1355 w 1376"/>
                  <a:gd name="T69" fmla="*/ 144 h 1022"/>
                  <a:gd name="T70" fmla="*/ 1298 w 1376"/>
                  <a:gd name="T71" fmla="*/ 81 h 1022"/>
                  <a:gd name="T72" fmla="*/ 1184 w 1376"/>
                  <a:gd name="T73" fmla="*/ 126 h 1022"/>
                  <a:gd name="T74" fmla="*/ 1124 w 1376"/>
                  <a:gd name="T75" fmla="*/ 124 h 1022"/>
                  <a:gd name="T76" fmla="*/ 1040 w 1376"/>
                  <a:gd name="T77" fmla="*/ 215 h 1022"/>
                  <a:gd name="T78" fmla="*/ 902 w 1376"/>
                  <a:gd name="T79" fmla="*/ 279 h 1022"/>
                  <a:gd name="T80" fmla="*/ 840 w 1376"/>
                  <a:gd name="T81" fmla="*/ 243 h 1022"/>
                  <a:gd name="T82" fmla="*/ 744 w 1376"/>
                  <a:gd name="T83" fmla="*/ 209 h 1022"/>
                  <a:gd name="T84" fmla="*/ 600 w 1376"/>
                  <a:gd name="T85" fmla="*/ 113 h 1022"/>
                  <a:gd name="T86" fmla="*/ 414 w 1376"/>
                  <a:gd name="T87" fmla="*/ 105 h 1022"/>
                  <a:gd name="T88" fmla="*/ 275 w 1376"/>
                  <a:gd name="T89" fmla="*/ 67 h 1022"/>
                  <a:gd name="T90" fmla="*/ 192 w 1376"/>
                  <a:gd name="T91" fmla="*/ 82 h 1022"/>
                  <a:gd name="T92" fmla="*/ 137 w 1376"/>
                  <a:gd name="T93" fmla="*/ 29 h 1022"/>
                  <a:gd name="T94" fmla="*/ 1245 w 1376"/>
                  <a:gd name="T95" fmla="*/ 779 h 1022"/>
                  <a:gd name="T96" fmla="*/ 1237 w 1376"/>
                  <a:gd name="T97" fmla="*/ 789 h 1022"/>
                  <a:gd name="T98" fmla="*/ 1231 w 1376"/>
                  <a:gd name="T99" fmla="*/ 823 h 1022"/>
                  <a:gd name="T100" fmla="*/ 1208 w 1376"/>
                  <a:gd name="T101" fmla="*/ 834 h 1022"/>
                  <a:gd name="T102" fmla="*/ 1202 w 1376"/>
                  <a:gd name="T103" fmla="*/ 775 h 1022"/>
                  <a:gd name="T104" fmla="*/ 1269 w 1376"/>
                  <a:gd name="T105" fmla="*/ 854 h 1022"/>
                  <a:gd name="T106" fmla="*/ 1251 w 1376"/>
                  <a:gd name="T107" fmla="*/ 847 h 1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76" h="1022">
                    <a:moveTo>
                      <a:pt x="137" y="29"/>
                    </a:moveTo>
                    <a:lnTo>
                      <a:pt x="92" y="0"/>
                    </a:lnTo>
                    <a:lnTo>
                      <a:pt x="58" y="3"/>
                    </a:lnTo>
                    <a:lnTo>
                      <a:pt x="52" y="28"/>
                    </a:lnTo>
                    <a:lnTo>
                      <a:pt x="28" y="39"/>
                    </a:lnTo>
                    <a:lnTo>
                      <a:pt x="23" y="73"/>
                    </a:lnTo>
                    <a:lnTo>
                      <a:pt x="7" y="92"/>
                    </a:lnTo>
                    <a:lnTo>
                      <a:pt x="17" y="108"/>
                    </a:lnTo>
                    <a:lnTo>
                      <a:pt x="49" y="88"/>
                    </a:lnTo>
                    <a:lnTo>
                      <a:pt x="58" y="96"/>
                    </a:lnTo>
                    <a:lnTo>
                      <a:pt x="23" y="166"/>
                    </a:lnTo>
                    <a:lnTo>
                      <a:pt x="33" y="199"/>
                    </a:lnTo>
                    <a:lnTo>
                      <a:pt x="12" y="235"/>
                    </a:lnTo>
                    <a:lnTo>
                      <a:pt x="31" y="250"/>
                    </a:lnTo>
                    <a:lnTo>
                      <a:pt x="36" y="309"/>
                    </a:lnTo>
                    <a:lnTo>
                      <a:pt x="54" y="324"/>
                    </a:lnTo>
                    <a:lnTo>
                      <a:pt x="24" y="369"/>
                    </a:lnTo>
                    <a:lnTo>
                      <a:pt x="50" y="384"/>
                    </a:lnTo>
                    <a:lnTo>
                      <a:pt x="74" y="356"/>
                    </a:lnTo>
                    <a:lnTo>
                      <a:pt x="93" y="380"/>
                    </a:lnTo>
                    <a:lnTo>
                      <a:pt x="80" y="414"/>
                    </a:lnTo>
                    <a:lnTo>
                      <a:pt x="33" y="461"/>
                    </a:lnTo>
                    <a:lnTo>
                      <a:pt x="20" y="505"/>
                    </a:lnTo>
                    <a:lnTo>
                      <a:pt x="38" y="519"/>
                    </a:lnTo>
                    <a:lnTo>
                      <a:pt x="31" y="528"/>
                    </a:lnTo>
                    <a:lnTo>
                      <a:pt x="60" y="568"/>
                    </a:lnTo>
                    <a:lnTo>
                      <a:pt x="72" y="609"/>
                    </a:lnTo>
                    <a:lnTo>
                      <a:pt x="70" y="677"/>
                    </a:lnTo>
                    <a:lnTo>
                      <a:pt x="88" y="684"/>
                    </a:lnTo>
                    <a:lnTo>
                      <a:pt x="98" y="709"/>
                    </a:lnTo>
                    <a:lnTo>
                      <a:pt x="84" y="735"/>
                    </a:lnTo>
                    <a:lnTo>
                      <a:pt x="66" y="737"/>
                    </a:lnTo>
                    <a:lnTo>
                      <a:pt x="56" y="713"/>
                    </a:lnTo>
                    <a:lnTo>
                      <a:pt x="15" y="716"/>
                    </a:lnTo>
                    <a:lnTo>
                      <a:pt x="0" y="743"/>
                    </a:lnTo>
                    <a:lnTo>
                      <a:pt x="3" y="769"/>
                    </a:lnTo>
                    <a:lnTo>
                      <a:pt x="36" y="773"/>
                    </a:lnTo>
                    <a:lnTo>
                      <a:pt x="15" y="808"/>
                    </a:lnTo>
                    <a:lnTo>
                      <a:pt x="52" y="848"/>
                    </a:lnTo>
                    <a:lnTo>
                      <a:pt x="93" y="835"/>
                    </a:lnTo>
                    <a:lnTo>
                      <a:pt x="137" y="856"/>
                    </a:lnTo>
                    <a:lnTo>
                      <a:pt x="171" y="854"/>
                    </a:lnTo>
                    <a:lnTo>
                      <a:pt x="180" y="870"/>
                    </a:lnTo>
                    <a:lnTo>
                      <a:pt x="263" y="846"/>
                    </a:lnTo>
                    <a:lnTo>
                      <a:pt x="288" y="851"/>
                    </a:lnTo>
                    <a:lnTo>
                      <a:pt x="360" y="802"/>
                    </a:lnTo>
                    <a:lnTo>
                      <a:pt x="380" y="826"/>
                    </a:lnTo>
                    <a:lnTo>
                      <a:pt x="431" y="847"/>
                    </a:lnTo>
                    <a:lnTo>
                      <a:pt x="442" y="863"/>
                    </a:lnTo>
                    <a:lnTo>
                      <a:pt x="500" y="856"/>
                    </a:lnTo>
                    <a:lnTo>
                      <a:pt x="510" y="864"/>
                    </a:lnTo>
                    <a:lnTo>
                      <a:pt x="495" y="891"/>
                    </a:lnTo>
                    <a:lnTo>
                      <a:pt x="553" y="877"/>
                    </a:lnTo>
                    <a:lnTo>
                      <a:pt x="583" y="840"/>
                    </a:lnTo>
                    <a:lnTo>
                      <a:pt x="622" y="896"/>
                    </a:lnTo>
                    <a:lnTo>
                      <a:pt x="638" y="887"/>
                    </a:lnTo>
                    <a:lnTo>
                      <a:pt x="698" y="897"/>
                    </a:lnTo>
                    <a:lnTo>
                      <a:pt x="699" y="915"/>
                    </a:lnTo>
                    <a:lnTo>
                      <a:pt x="717" y="913"/>
                    </a:lnTo>
                    <a:lnTo>
                      <a:pt x="760" y="935"/>
                    </a:lnTo>
                    <a:lnTo>
                      <a:pt x="755" y="960"/>
                    </a:lnTo>
                    <a:lnTo>
                      <a:pt x="763" y="960"/>
                    </a:lnTo>
                    <a:lnTo>
                      <a:pt x="790" y="965"/>
                    </a:lnTo>
                    <a:lnTo>
                      <a:pt x="795" y="940"/>
                    </a:lnTo>
                    <a:lnTo>
                      <a:pt x="812" y="937"/>
                    </a:lnTo>
                    <a:lnTo>
                      <a:pt x="815" y="972"/>
                    </a:lnTo>
                    <a:lnTo>
                      <a:pt x="843" y="1002"/>
                    </a:lnTo>
                    <a:lnTo>
                      <a:pt x="890" y="964"/>
                    </a:lnTo>
                    <a:lnTo>
                      <a:pt x="926" y="986"/>
                    </a:lnTo>
                    <a:lnTo>
                      <a:pt x="945" y="1010"/>
                    </a:lnTo>
                    <a:lnTo>
                      <a:pt x="946" y="1018"/>
                    </a:lnTo>
                    <a:lnTo>
                      <a:pt x="970" y="1000"/>
                    </a:lnTo>
                    <a:lnTo>
                      <a:pt x="989" y="1022"/>
                    </a:lnTo>
                    <a:lnTo>
                      <a:pt x="1030" y="1010"/>
                    </a:lnTo>
                    <a:lnTo>
                      <a:pt x="1027" y="985"/>
                    </a:lnTo>
                    <a:lnTo>
                      <a:pt x="1051" y="974"/>
                    </a:lnTo>
                    <a:lnTo>
                      <a:pt x="1105" y="1012"/>
                    </a:lnTo>
                    <a:lnTo>
                      <a:pt x="1147" y="992"/>
                    </a:lnTo>
                    <a:lnTo>
                      <a:pt x="1173" y="1006"/>
                    </a:lnTo>
                    <a:lnTo>
                      <a:pt x="1205" y="986"/>
                    </a:lnTo>
                    <a:lnTo>
                      <a:pt x="1223" y="1009"/>
                    </a:lnTo>
                    <a:lnTo>
                      <a:pt x="1246" y="982"/>
                    </a:lnTo>
                    <a:lnTo>
                      <a:pt x="1289" y="986"/>
                    </a:lnTo>
                    <a:lnTo>
                      <a:pt x="1302" y="943"/>
                    </a:lnTo>
                    <a:lnTo>
                      <a:pt x="1364" y="887"/>
                    </a:lnTo>
                    <a:lnTo>
                      <a:pt x="1335" y="839"/>
                    </a:lnTo>
                    <a:lnTo>
                      <a:pt x="1273" y="811"/>
                    </a:lnTo>
                    <a:lnTo>
                      <a:pt x="1263" y="710"/>
                    </a:lnTo>
                    <a:lnTo>
                      <a:pt x="1227" y="688"/>
                    </a:lnTo>
                    <a:lnTo>
                      <a:pt x="1217" y="656"/>
                    </a:lnTo>
                    <a:lnTo>
                      <a:pt x="1239" y="628"/>
                    </a:lnTo>
                    <a:lnTo>
                      <a:pt x="1274" y="633"/>
                    </a:lnTo>
                    <a:lnTo>
                      <a:pt x="1296" y="613"/>
                    </a:lnTo>
                    <a:lnTo>
                      <a:pt x="1326" y="560"/>
                    </a:lnTo>
                    <a:lnTo>
                      <a:pt x="1336" y="493"/>
                    </a:lnTo>
                    <a:lnTo>
                      <a:pt x="1376" y="471"/>
                    </a:lnTo>
                    <a:lnTo>
                      <a:pt x="1347" y="432"/>
                    </a:lnTo>
                    <a:lnTo>
                      <a:pt x="1354" y="406"/>
                    </a:lnTo>
                    <a:lnTo>
                      <a:pt x="1334" y="374"/>
                    </a:lnTo>
                    <a:lnTo>
                      <a:pt x="1356" y="347"/>
                    </a:lnTo>
                    <a:lnTo>
                      <a:pt x="1359" y="287"/>
                    </a:lnTo>
                    <a:lnTo>
                      <a:pt x="1355" y="246"/>
                    </a:lnTo>
                    <a:lnTo>
                      <a:pt x="1336" y="214"/>
                    </a:lnTo>
                    <a:lnTo>
                      <a:pt x="1339" y="162"/>
                    </a:lnTo>
                    <a:lnTo>
                      <a:pt x="1355" y="144"/>
                    </a:lnTo>
                    <a:lnTo>
                      <a:pt x="1350" y="94"/>
                    </a:lnTo>
                    <a:lnTo>
                      <a:pt x="1326" y="105"/>
                    </a:lnTo>
                    <a:lnTo>
                      <a:pt x="1298" y="81"/>
                    </a:lnTo>
                    <a:lnTo>
                      <a:pt x="1259" y="120"/>
                    </a:lnTo>
                    <a:lnTo>
                      <a:pt x="1223" y="97"/>
                    </a:lnTo>
                    <a:lnTo>
                      <a:pt x="1184" y="126"/>
                    </a:lnTo>
                    <a:lnTo>
                      <a:pt x="1156" y="94"/>
                    </a:lnTo>
                    <a:lnTo>
                      <a:pt x="1129" y="89"/>
                    </a:lnTo>
                    <a:lnTo>
                      <a:pt x="1124" y="124"/>
                    </a:lnTo>
                    <a:lnTo>
                      <a:pt x="1085" y="153"/>
                    </a:lnTo>
                    <a:lnTo>
                      <a:pt x="1052" y="163"/>
                    </a:lnTo>
                    <a:lnTo>
                      <a:pt x="1040" y="215"/>
                    </a:lnTo>
                    <a:lnTo>
                      <a:pt x="946" y="207"/>
                    </a:lnTo>
                    <a:lnTo>
                      <a:pt x="928" y="268"/>
                    </a:lnTo>
                    <a:lnTo>
                      <a:pt x="902" y="279"/>
                    </a:lnTo>
                    <a:lnTo>
                      <a:pt x="893" y="263"/>
                    </a:lnTo>
                    <a:lnTo>
                      <a:pt x="881" y="230"/>
                    </a:lnTo>
                    <a:lnTo>
                      <a:pt x="840" y="243"/>
                    </a:lnTo>
                    <a:lnTo>
                      <a:pt x="821" y="219"/>
                    </a:lnTo>
                    <a:lnTo>
                      <a:pt x="767" y="190"/>
                    </a:lnTo>
                    <a:lnTo>
                      <a:pt x="744" y="209"/>
                    </a:lnTo>
                    <a:lnTo>
                      <a:pt x="706" y="162"/>
                    </a:lnTo>
                    <a:lnTo>
                      <a:pt x="646" y="150"/>
                    </a:lnTo>
                    <a:lnTo>
                      <a:pt x="600" y="113"/>
                    </a:lnTo>
                    <a:lnTo>
                      <a:pt x="523" y="94"/>
                    </a:lnTo>
                    <a:lnTo>
                      <a:pt x="446" y="93"/>
                    </a:lnTo>
                    <a:lnTo>
                      <a:pt x="414" y="105"/>
                    </a:lnTo>
                    <a:lnTo>
                      <a:pt x="364" y="109"/>
                    </a:lnTo>
                    <a:lnTo>
                      <a:pt x="326" y="79"/>
                    </a:lnTo>
                    <a:lnTo>
                      <a:pt x="275" y="67"/>
                    </a:lnTo>
                    <a:lnTo>
                      <a:pt x="251" y="77"/>
                    </a:lnTo>
                    <a:lnTo>
                      <a:pt x="232" y="63"/>
                    </a:lnTo>
                    <a:lnTo>
                      <a:pt x="192" y="82"/>
                    </a:lnTo>
                    <a:lnTo>
                      <a:pt x="158" y="86"/>
                    </a:lnTo>
                    <a:lnTo>
                      <a:pt x="138" y="55"/>
                    </a:lnTo>
                    <a:lnTo>
                      <a:pt x="137" y="29"/>
                    </a:lnTo>
                    <a:close/>
                    <a:moveTo>
                      <a:pt x="1202" y="775"/>
                    </a:moveTo>
                    <a:lnTo>
                      <a:pt x="1235" y="771"/>
                    </a:lnTo>
                    <a:lnTo>
                      <a:pt x="1245" y="779"/>
                    </a:lnTo>
                    <a:lnTo>
                      <a:pt x="1246" y="797"/>
                    </a:lnTo>
                    <a:lnTo>
                      <a:pt x="1238" y="806"/>
                    </a:lnTo>
                    <a:lnTo>
                      <a:pt x="1237" y="789"/>
                    </a:lnTo>
                    <a:lnTo>
                      <a:pt x="1221" y="798"/>
                    </a:lnTo>
                    <a:lnTo>
                      <a:pt x="1239" y="814"/>
                    </a:lnTo>
                    <a:lnTo>
                      <a:pt x="1231" y="823"/>
                    </a:lnTo>
                    <a:lnTo>
                      <a:pt x="1233" y="839"/>
                    </a:lnTo>
                    <a:lnTo>
                      <a:pt x="1217" y="850"/>
                    </a:lnTo>
                    <a:lnTo>
                      <a:pt x="1208" y="834"/>
                    </a:lnTo>
                    <a:lnTo>
                      <a:pt x="1205" y="808"/>
                    </a:lnTo>
                    <a:lnTo>
                      <a:pt x="1196" y="793"/>
                    </a:lnTo>
                    <a:lnTo>
                      <a:pt x="1202" y="775"/>
                    </a:lnTo>
                    <a:close/>
                    <a:moveTo>
                      <a:pt x="1251" y="847"/>
                    </a:moveTo>
                    <a:lnTo>
                      <a:pt x="1258" y="838"/>
                    </a:lnTo>
                    <a:lnTo>
                      <a:pt x="1269" y="854"/>
                    </a:lnTo>
                    <a:lnTo>
                      <a:pt x="1270" y="870"/>
                    </a:lnTo>
                    <a:lnTo>
                      <a:pt x="1262" y="871"/>
                    </a:lnTo>
                    <a:lnTo>
                      <a:pt x="1251" y="8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72">
                <a:extLst>
                  <a:ext uri="{FF2B5EF4-FFF2-40B4-BE49-F238E27FC236}">
                    <a16:creationId xmlns:a16="http://schemas.microsoft.com/office/drawing/2014/main" id="{B07C29B0-365E-51A6-1250-A3161718A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7" y="848"/>
                <a:ext cx="13" cy="20"/>
              </a:xfrm>
              <a:custGeom>
                <a:avLst/>
                <a:gdLst>
                  <a:gd name="T0" fmla="*/ 39 w 50"/>
                  <a:gd name="T1" fmla="*/ 0 h 79"/>
                  <a:gd name="T2" fmla="*/ 6 w 50"/>
                  <a:gd name="T3" fmla="*/ 4 h 79"/>
                  <a:gd name="T4" fmla="*/ 0 w 50"/>
                  <a:gd name="T5" fmla="*/ 22 h 79"/>
                  <a:gd name="T6" fmla="*/ 9 w 50"/>
                  <a:gd name="T7" fmla="*/ 37 h 79"/>
                  <a:gd name="T8" fmla="*/ 12 w 50"/>
                  <a:gd name="T9" fmla="*/ 63 h 79"/>
                  <a:gd name="T10" fmla="*/ 21 w 50"/>
                  <a:gd name="T11" fmla="*/ 79 h 79"/>
                  <a:gd name="T12" fmla="*/ 37 w 50"/>
                  <a:gd name="T13" fmla="*/ 68 h 79"/>
                  <a:gd name="T14" fmla="*/ 35 w 50"/>
                  <a:gd name="T15" fmla="*/ 52 h 79"/>
                  <a:gd name="T16" fmla="*/ 43 w 50"/>
                  <a:gd name="T17" fmla="*/ 43 h 79"/>
                  <a:gd name="T18" fmla="*/ 25 w 50"/>
                  <a:gd name="T19" fmla="*/ 27 h 79"/>
                  <a:gd name="T20" fmla="*/ 41 w 50"/>
                  <a:gd name="T21" fmla="*/ 18 h 79"/>
                  <a:gd name="T22" fmla="*/ 42 w 50"/>
                  <a:gd name="T23" fmla="*/ 35 h 79"/>
                  <a:gd name="T24" fmla="*/ 50 w 50"/>
                  <a:gd name="T25" fmla="*/ 26 h 79"/>
                  <a:gd name="T26" fmla="*/ 49 w 50"/>
                  <a:gd name="T27" fmla="*/ 8 h 79"/>
                  <a:gd name="T28" fmla="*/ 39 w 50"/>
                  <a:gd name="T29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79">
                    <a:moveTo>
                      <a:pt x="39" y="0"/>
                    </a:moveTo>
                    <a:lnTo>
                      <a:pt x="6" y="4"/>
                    </a:lnTo>
                    <a:lnTo>
                      <a:pt x="0" y="22"/>
                    </a:lnTo>
                    <a:lnTo>
                      <a:pt x="9" y="37"/>
                    </a:lnTo>
                    <a:lnTo>
                      <a:pt x="12" y="63"/>
                    </a:lnTo>
                    <a:lnTo>
                      <a:pt x="21" y="79"/>
                    </a:lnTo>
                    <a:lnTo>
                      <a:pt x="37" y="68"/>
                    </a:lnTo>
                    <a:lnTo>
                      <a:pt x="35" y="52"/>
                    </a:lnTo>
                    <a:lnTo>
                      <a:pt x="43" y="43"/>
                    </a:lnTo>
                    <a:lnTo>
                      <a:pt x="25" y="27"/>
                    </a:lnTo>
                    <a:lnTo>
                      <a:pt x="41" y="18"/>
                    </a:lnTo>
                    <a:lnTo>
                      <a:pt x="42" y="35"/>
                    </a:lnTo>
                    <a:lnTo>
                      <a:pt x="50" y="26"/>
                    </a:lnTo>
                    <a:lnTo>
                      <a:pt x="49" y="8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73">
                <a:extLst>
                  <a:ext uri="{FF2B5EF4-FFF2-40B4-BE49-F238E27FC236}">
                    <a16:creationId xmlns:a16="http://schemas.microsoft.com/office/drawing/2014/main" id="{D19F5D43-995F-B110-D815-C3BAA75E5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865"/>
                <a:ext cx="5" cy="8"/>
              </a:xfrm>
              <a:custGeom>
                <a:avLst/>
                <a:gdLst>
                  <a:gd name="T0" fmla="*/ 7 w 19"/>
                  <a:gd name="T1" fmla="*/ 0 h 33"/>
                  <a:gd name="T2" fmla="*/ 0 w 19"/>
                  <a:gd name="T3" fmla="*/ 9 h 33"/>
                  <a:gd name="T4" fmla="*/ 11 w 19"/>
                  <a:gd name="T5" fmla="*/ 33 h 33"/>
                  <a:gd name="T6" fmla="*/ 19 w 19"/>
                  <a:gd name="T7" fmla="*/ 32 h 33"/>
                  <a:gd name="T8" fmla="*/ 18 w 19"/>
                  <a:gd name="T9" fmla="*/ 16 h 33"/>
                  <a:gd name="T10" fmla="*/ 7 w 19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33">
                    <a:moveTo>
                      <a:pt x="7" y="0"/>
                    </a:moveTo>
                    <a:lnTo>
                      <a:pt x="0" y="9"/>
                    </a:lnTo>
                    <a:lnTo>
                      <a:pt x="11" y="33"/>
                    </a:lnTo>
                    <a:lnTo>
                      <a:pt x="19" y="32"/>
                    </a:lnTo>
                    <a:lnTo>
                      <a:pt x="18" y="16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74">
                <a:extLst>
                  <a:ext uri="{FF2B5EF4-FFF2-40B4-BE49-F238E27FC236}">
                    <a16:creationId xmlns:a16="http://schemas.microsoft.com/office/drawing/2014/main" id="{1AC1B503-ADAE-749B-B4CC-D411170B08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64" y="540"/>
                <a:ext cx="407" cy="295"/>
              </a:xfrm>
              <a:custGeom>
                <a:avLst/>
                <a:gdLst>
                  <a:gd name="T0" fmla="*/ 1457 w 1628"/>
                  <a:gd name="T1" fmla="*/ 180 h 1180"/>
                  <a:gd name="T2" fmla="*/ 1335 w 1628"/>
                  <a:gd name="T3" fmla="*/ 47 h 1180"/>
                  <a:gd name="T4" fmla="*/ 1305 w 1628"/>
                  <a:gd name="T5" fmla="*/ 0 h 1180"/>
                  <a:gd name="T6" fmla="*/ 1263 w 1628"/>
                  <a:gd name="T7" fmla="*/ 4 h 1180"/>
                  <a:gd name="T8" fmla="*/ 1089 w 1628"/>
                  <a:gd name="T9" fmla="*/ 138 h 1180"/>
                  <a:gd name="T10" fmla="*/ 919 w 1628"/>
                  <a:gd name="T11" fmla="*/ 213 h 1180"/>
                  <a:gd name="T12" fmla="*/ 688 w 1628"/>
                  <a:gd name="T13" fmla="*/ 268 h 1180"/>
                  <a:gd name="T14" fmla="*/ 504 w 1628"/>
                  <a:gd name="T15" fmla="*/ 293 h 1180"/>
                  <a:gd name="T16" fmla="*/ 142 w 1628"/>
                  <a:gd name="T17" fmla="*/ 479 h 1180"/>
                  <a:gd name="T18" fmla="*/ 103 w 1628"/>
                  <a:gd name="T19" fmla="*/ 516 h 1180"/>
                  <a:gd name="T20" fmla="*/ 0 w 1628"/>
                  <a:gd name="T21" fmla="*/ 771 h 1180"/>
                  <a:gd name="T22" fmla="*/ 57 w 1628"/>
                  <a:gd name="T23" fmla="*/ 842 h 1180"/>
                  <a:gd name="T24" fmla="*/ 118 w 1628"/>
                  <a:gd name="T25" fmla="*/ 861 h 1180"/>
                  <a:gd name="T26" fmla="*/ 411 w 1628"/>
                  <a:gd name="T27" fmla="*/ 827 h 1180"/>
                  <a:gd name="T28" fmla="*/ 436 w 1628"/>
                  <a:gd name="T29" fmla="*/ 832 h 1180"/>
                  <a:gd name="T30" fmla="*/ 542 w 1628"/>
                  <a:gd name="T31" fmla="*/ 890 h 1180"/>
                  <a:gd name="T32" fmla="*/ 557 w 1628"/>
                  <a:gd name="T33" fmla="*/ 947 h 1180"/>
                  <a:gd name="T34" fmla="*/ 719 w 1628"/>
                  <a:gd name="T35" fmla="*/ 966 h 1180"/>
                  <a:gd name="T36" fmla="*/ 772 w 1628"/>
                  <a:gd name="T37" fmla="*/ 995 h 1180"/>
                  <a:gd name="T38" fmla="*/ 803 w 1628"/>
                  <a:gd name="T39" fmla="*/ 1043 h 1180"/>
                  <a:gd name="T40" fmla="*/ 736 w 1628"/>
                  <a:gd name="T41" fmla="*/ 1065 h 1180"/>
                  <a:gd name="T42" fmla="*/ 814 w 1628"/>
                  <a:gd name="T43" fmla="*/ 1084 h 1180"/>
                  <a:gd name="T44" fmla="*/ 828 w 1628"/>
                  <a:gd name="T45" fmla="*/ 1142 h 1180"/>
                  <a:gd name="T46" fmla="*/ 923 w 1628"/>
                  <a:gd name="T47" fmla="*/ 1158 h 1180"/>
                  <a:gd name="T48" fmla="*/ 992 w 1628"/>
                  <a:gd name="T49" fmla="*/ 1093 h 1180"/>
                  <a:gd name="T50" fmla="*/ 1072 w 1628"/>
                  <a:gd name="T51" fmla="*/ 1043 h 1180"/>
                  <a:gd name="T52" fmla="*/ 1181 w 1628"/>
                  <a:gd name="T53" fmla="*/ 931 h 1180"/>
                  <a:gd name="T54" fmla="*/ 1329 w 1628"/>
                  <a:gd name="T55" fmla="*/ 901 h 1180"/>
                  <a:gd name="T56" fmla="*/ 1416 w 1628"/>
                  <a:gd name="T57" fmla="*/ 918 h 1180"/>
                  <a:gd name="T58" fmla="*/ 1497 w 1628"/>
                  <a:gd name="T59" fmla="*/ 978 h 1180"/>
                  <a:gd name="T60" fmla="*/ 1555 w 1628"/>
                  <a:gd name="T61" fmla="*/ 965 h 1180"/>
                  <a:gd name="T62" fmla="*/ 1615 w 1628"/>
                  <a:gd name="T63" fmla="*/ 874 h 1180"/>
                  <a:gd name="T64" fmla="*/ 1609 w 1628"/>
                  <a:gd name="T65" fmla="*/ 816 h 1180"/>
                  <a:gd name="T66" fmla="*/ 1559 w 1628"/>
                  <a:gd name="T67" fmla="*/ 829 h 1180"/>
                  <a:gd name="T68" fmla="*/ 1571 w 1628"/>
                  <a:gd name="T69" fmla="*/ 769 h 1180"/>
                  <a:gd name="T70" fmla="*/ 1547 w 1628"/>
                  <a:gd name="T71" fmla="*/ 695 h 1180"/>
                  <a:gd name="T72" fmla="*/ 1558 w 1628"/>
                  <a:gd name="T73" fmla="*/ 626 h 1180"/>
                  <a:gd name="T74" fmla="*/ 1584 w 1628"/>
                  <a:gd name="T75" fmla="*/ 548 h 1180"/>
                  <a:gd name="T76" fmla="*/ 1542 w 1628"/>
                  <a:gd name="T77" fmla="*/ 552 h 1180"/>
                  <a:gd name="T78" fmla="*/ 1563 w 1628"/>
                  <a:gd name="T79" fmla="*/ 499 h 1180"/>
                  <a:gd name="T80" fmla="*/ 1593 w 1628"/>
                  <a:gd name="T81" fmla="*/ 463 h 1180"/>
                  <a:gd name="T82" fmla="*/ 1585 w 1628"/>
                  <a:gd name="T83" fmla="*/ 379 h 1180"/>
                  <a:gd name="T84" fmla="*/ 1528 w 1628"/>
                  <a:gd name="T85" fmla="*/ 224 h 1180"/>
                  <a:gd name="T86" fmla="*/ 1550 w 1628"/>
                  <a:gd name="T87" fmla="*/ 720 h 1180"/>
                  <a:gd name="T88" fmla="*/ 1542 w 1628"/>
                  <a:gd name="T89" fmla="*/ 738 h 1180"/>
                  <a:gd name="T90" fmla="*/ 1540 w 1628"/>
                  <a:gd name="T91" fmla="*/ 712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8" h="1180">
                    <a:moveTo>
                      <a:pt x="1528" y="224"/>
                    </a:moveTo>
                    <a:lnTo>
                      <a:pt x="1457" y="180"/>
                    </a:lnTo>
                    <a:lnTo>
                      <a:pt x="1380" y="86"/>
                    </a:lnTo>
                    <a:lnTo>
                      <a:pt x="1335" y="47"/>
                    </a:lnTo>
                    <a:lnTo>
                      <a:pt x="1331" y="5"/>
                    </a:lnTo>
                    <a:lnTo>
                      <a:pt x="1305" y="0"/>
                    </a:lnTo>
                    <a:lnTo>
                      <a:pt x="1290" y="18"/>
                    </a:lnTo>
                    <a:lnTo>
                      <a:pt x="1263" y="4"/>
                    </a:lnTo>
                    <a:lnTo>
                      <a:pt x="1223" y="24"/>
                    </a:lnTo>
                    <a:lnTo>
                      <a:pt x="1089" y="138"/>
                    </a:lnTo>
                    <a:lnTo>
                      <a:pt x="968" y="200"/>
                    </a:lnTo>
                    <a:lnTo>
                      <a:pt x="919" y="213"/>
                    </a:lnTo>
                    <a:lnTo>
                      <a:pt x="860" y="209"/>
                    </a:lnTo>
                    <a:lnTo>
                      <a:pt x="688" y="268"/>
                    </a:lnTo>
                    <a:lnTo>
                      <a:pt x="611" y="266"/>
                    </a:lnTo>
                    <a:lnTo>
                      <a:pt x="504" y="293"/>
                    </a:lnTo>
                    <a:lnTo>
                      <a:pt x="257" y="443"/>
                    </a:lnTo>
                    <a:lnTo>
                      <a:pt x="142" y="479"/>
                    </a:lnTo>
                    <a:lnTo>
                      <a:pt x="119" y="507"/>
                    </a:lnTo>
                    <a:lnTo>
                      <a:pt x="103" y="516"/>
                    </a:lnTo>
                    <a:lnTo>
                      <a:pt x="85" y="586"/>
                    </a:lnTo>
                    <a:lnTo>
                      <a:pt x="0" y="771"/>
                    </a:lnTo>
                    <a:lnTo>
                      <a:pt x="55" y="825"/>
                    </a:lnTo>
                    <a:lnTo>
                      <a:pt x="57" y="842"/>
                    </a:lnTo>
                    <a:lnTo>
                      <a:pt x="108" y="854"/>
                    </a:lnTo>
                    <a:lnTo>
                      <a:pt x="118" y="861"/>
                    </a:lnTo>
                    <a:lnTo>
                      <a:pt x="288" y="872"/>
                    </a:lnTo>
                    <a:lnTo>
                      <a:pt x="411" y="827"/>
                    </a:lnTo>
                    <a:lnTo>
                      <a:pt x="428" y="833"/>
                    </a:lnTo>
                    <a:lnTo>
                      <a:pt x="436" y="832"/>
                    </a:lnTo>
                    <a:lnTo>
                      <a:pt x="484" y="896"/>
                    </a:lnTo>
                    <a:lnTo>
                      <a:pt x="542" y="890"/>
                    </a:lnTo>
                    <a:lnTo>
                      <a:pt x="537" y="915"/>
                    </a:lnTo>
                    <a:lnTo>
                      <a:pt x="557" y="947"/>
                    </a:lnTo>
                    <a:lnTo>
                      <a:pt x="682" y="935"/>
                    </a:lnTo>
                    <a:lnTo>
                      <a:pt x="719" y="966"/>
                    </a:lnTo>
                    <a:lnTo>
                      <a:pt x="753" y="971"/>
                    </a:lnTo>
                    <a:lnTo>
                      <a:pt x="772" y="995"/>
                    </a:lnTo>
                    <a:lnTo>
                      <a:pt x="797" y="992"/>
                    </a:lnTo>
                    <a:lnTo>
                      <a:pt x="803" y="1043"/>
                    </a:lnTo>
                    <a:lnTo>
                      <a:pt x="760" y="1039"/>
                    </a:lnTo>
                    <a:lnTo>
                      <a:pt x="736" y="1065"/>
                    </a:lnTo>
                    <a:lnTo>
                      <a:pt x="783" y="1104"/>
                    </a:lnTo>
                    <a:lnTo>
                      <a:pt x="814" y="1084"/>
                    </a:lnTo>
                    <a:lnTo>
                      <a:pt x="834" y="1116"/>
                    </a:lnTo>
                    <a:lnTo>
                      <a:pt x="828" y="1142"/>
                    </a:lnTo>
                    <a:lnTo>
                      <a:pt x="882" y="1180"/>
                    </a:lnTo>
                    <a:lnTo>
                      <a:pt x="923" y="1158"/>
                    </a:lnTo>
                    <a:lnTo>
                      <a:pt x="927" y="1116"/>
                    </a:lnTo>
                    <a:lnTo>
                      <a:pt x="992" y="1093"/>
                    </a:lnTo>
                    <a:lnTo>
                      <a:pt x="1023" y="1056"/>
                    </a:lnTo>
                    <a:lnTo>
                      <a:pt x="1072" y="1043"/>
                    </a:lnTo>
                    <a:lnTo>
                      <a:pt x="1132" y="1045"/>
                    </a:lnTo>
                    <a:lnTo>
                      <a:pt x="1181" y="931"/>
                    </a:lnTo>
                    <a:lnTo>
                      <a:pt x="1236" y="893"/>
                    </a:lnTo>
                    <a:lnTo>
                      <a:pt x="1329" y="901"/>
                    </a:lnTo>
                    <a:lnTo>
                      <a:pt x="1392" y="929"/>
                    </a:lnTo>
                    <a:lnTo>
                      <a:pt x="1416" y="918"/>
                    </a:lnTo>
                    <a:lnTo>
                      <a:pt x="1453" y="957"/>
                    </a:lnTo>
                    <a:lnTo>
                      <a:pt x="1497" y="978"/>
                    </a:lnTo>
                    <a:lnTo>
                      <a:pt x="1540" y="983"/>
                    </a:lnTo>
                    <a:lnTo>
                      <a:pt x="1555" y="965"/>
                    </a:lnTo>
                    <a:lnTo>
                      <a:pt x="1568" y="921"/>
                    </a:lnTo>
                    <a:lnTo>
                      <a:pt x="1615" y="874"/>
                    </a:lnTo>
                    <a:lnTo>
                      <a:pt x="1628" y="840"/>
                    </a:lnTo>
                    <a:lnTo>
                      <a:pt x="1609" y="816"/>
                    </a:lnTo>
                    <a:lnTo>
                      <a:pt x="1585" y="844"/>
                    </a:lnTo>
                    <a:lnTo>
                      <a:pt x="1559" y="829"/>
                    </a:lnTo>
                    <a:lnTo>
                      <a:pt x="1589" y="784"/>
                    </a:lnTo>
                    <a:lnTo>
                      <a:pt x="1571" y="769"/>
                    </a:lnTo>
                    <a:lnTo>
                      <a:pt x="1566" y="710"/>
                    </a:lnTo>
                    <a:lnTo>
                      <a:pt x="1547" y="695"/>
                    </a:lnTo>
                    <a:lnTo>
                      <a:pt x="1568" y="659"/>
                    </a:lnTo>
                    <a:lnTo>
                      <a:pt x="1558" y="626"/>
                    </a:lnTo>
                    <a:lnTo>
                      <a:pt x="1593" y="556"/>
                    </a:lnTo>
                    <a:lnTo>
                      <a:pt x="1584" y="548"/>
                    </a:lnTo>
                    <a:lnTo>
                      <a:pt x="1552" y="568"/>
                    </a:lnTo>
                    <a:lnTo>
                      <a:pt x="1542" y="552"/>
                    </a:lnTo>
                    <a:lnTo>
                      <a:pt x="1558" y="533"/>
                    </a:lnTo>
                    <a:lnTo>
                      <a:pt x="1563" y="499"/>
                    </a:lnTo>
                    <a:lnTo>
                      <a:pt x="1587" y="488"/>
                    </a:lnTo>
                    <a:lnTo>
                      <a:pt x="1593" y="463"/>
                    </a:lnTo>
                    <a:lnTo>
                      <a:pt x="1627" y="460"/>
                    </a:lnTo>
                    <a:lnTo>
                      <a:pt x="1585" y="379"/>
                    </a:lnTo>
                    <a:lnTo>
                      <a:pt x="1567" y="270"/>
                    </a:lnTo>
                    <a:lnTo>
                      <a:pt x="1528" y="224"/>
                    </a:lnTo>
                    <a:close/>
                    <a:moveTo>
                      <a:pt x="1540" y="712"/>
                    </a:moveTo>
                    <a:lnTo>
                      <a:pt x="1550" y="720"/>
                    </a:lnTo>
                    <a:lnTo>
                      <a:pt x="1550" y="728"/>
                    </a:lnTo>
                    <a:lnTo>
                      <a:pt x="1542" y="738"/>
                    </a:lnTo>
                    <a:lnTo>
                      <a:pt x="1532" y="722"/>
                    </a:lnTo>
                    <a:lnTo>
                      <a:pt x="1540" y="7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75">
                <a:extLst>
                  <a:ext uri="{FF2B5EF4-FFF2-40B4-BE49-F238E27FC236}">
                    <a16:creationId xmlns:a16="http://schemas.microsoft.com/office/drawing/2014/main" id="{86FB9C5D-9FB3-4C76-0085-2302AE47D4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718"/>
                <a:ext cx="4" cy="7"/>
              </a:xfrm>
              <a:custGeom>
                <a:avLst/>
                <a:gdLst>
                  <a:gd name="T0" fmla="*/ 18 w 18"/>
                  <a:gd name="T1" fmla="*/ 8 h 26"/>
                  <a:gd name="T2" fmla="*/ 8 w 18"/>
                  <a:gd name="T3" fmla="*/ 0 h 26"/>
                  <a:gd name="T4" fmla="*/ 0 w 18"/>
                  <a:gd name="T5" fmla="*/ 10 h 26"/>
                  <a:gd name="T6" fmla="*/ 10 w 18"/>
                  <a:gd name="T7" fmla="*/ 26 h 26"/>
                  <a:gd name="T8" fmla="*/ 18 w 18"/>
                  <a:gd name="T9" fmla="*/ 16 h 26"/>
                  <a:gd name="T10" fmla="*/ 18 w 18"/>
                  <a:gd name="T11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6">
                    <a:moveTo>
                      <a:pt x="18" y="8"/>
                    </a:moveTo>
                    <a:lnTo>
                      <a:pt x="8" y="0"/>
                    </a:lnTo>
                    <a:lnTo>
                      <a:pt x="0" y="10"/>
                    </a:lnTo>
                    <a:lnTo>
                      <a:pt x="10" y="26"/>
                    </a:lnTo>
                    <a:lnTo>
                      <a:pt x="18" y="16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76">
                <a:extLst>
                  <a:ext uri="{FF2B5EF4-FFF2-40B4-BE49-F238E27FC236}">
                    <a16:creationId xmlns:a16="http://schemas.microsoft.com/office/drawing/2014/main" id="{7EEBF47B-71A5-EBC1-FDD1-1CFA07F95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8" y="747"/>
                <a:ext cx="355" cy="298"/>
              </a:xfrm>
              <a:custGeom>
                <a:avLst/>
                <a:gdLst>
                  <a:gd name="T0" fmla="*/ 1340 w 1418"/>
                  <a:gd name="T1" fmla="*/ 138 h 1194"/>
                  <a:gd name="T2" fmla="*/ 1282 w 1418"/>
                  <a:gd name="T3" fmla="*/ 151 h 1194"/>
                  <a:gd name="T4" fmla="*/ 1201 w 1418"/>
                  <a:gd name="T5" fmla="*/ 91 h 1194"/>
                  <a:gd name="T6" fmla="*/ 1114 w 1418"/>
                  <a:gd name="T7" fmla="*/ 74 h 1194"/>
                  <a:gd name="T8" fmla="*/ 966 w 1418"/>
                  <a:gd name="T9" fmla="*/ 104 h 1194"/>
                  <a:gd name="T10" fmla="*/ 857 w 1418"/>
                  <a:gd name="T11" fmla="*/ 216 h 1194"/>
                  <a:gd name="T12" fmla="*/ 777 w 1418"/>
                  <a:gd name="T13" fmla="*/ 266 h 1194"/>
                  <a:gd name="T14" fmla="*/ 708 w 1418"/>
                  <a:gd name="T15" fmla="*/ 331 h 1194"/>
                  <a:gd name="T16" fmla="*/ 613 w 1418"/>
                  <a:gd name="T17" fmla="*/ 315 h 1194"/>
                  <a:gd name="T18" fmla="*/ 599 w 1418"/>
                  <a:gd name="T19" fmla="*/ 257 h 1194"/>
                  <a:gd name="T20" fmla="*/ 521 w 1418"/>
                  <a:gd name="T21" fmla="*/ 238 h 1194"/>
                  <a:gd name="T22" fmla="*/ 588 w 1418"/>
                  <a:gd name="T23" fmla="*/ 216 h 1194"/>
                  <a:gd name="T24" fmla="*/ 557 w 1418"/>
                  <a:gd name="T25" fmla="*/ 168 h 1194"/>
                  <a:gd name="T26" fmla="*/ 504 w 1418"/>
                  <a:gd name="T27" fmla="*/ 139 h 1194"/>
                  <a:gd name="T28" fmla="*/ 342 w 1418"/>
                  <a:gd name="T29" fmla="*/ 120 h 1194"/>
                  <a:gd name="T30" fmla="*/ 327 w 1418"/>
                  <a:gd name="T31" fmla="*/ 63 h 1194"/>
                  <a:gd name="T32" fmla="*/ 280 w 1418"/>
                  <a:gd name="T33" fmla="*/ 84 h 1194"/>
                  <a:gd name="T34" fmla="*/ 196 w 1418"/>
                  <a:gd name="T35" fmla="*/ 0 h 1194"/>
                  <a:gd name="T36" fmla="*/ 74 w 1418"/>
                  <a:gd name="T37" fmla="*/ 53 h 1194"/>
                  <a:gd name="T38" fmla="*/ 0 w 1418"/>
                  <a:gd name="T39" fmla="*/ 160 h 1194"/>
                  <a:gd name="T40" fmla="*/ 5 w 1418"/>
                  <a:gd name="T41" fmla="*/ 228 h 1194"/>
                  <a:gd name="T42" fmla="*/ 51 w 1418"/>
                  <a:gd name="T43" fmla="*/ 266 h 1194"/>
                  <a:gd name="T44" fmla="*/ 65 w 1418"/>
                  <a:gd name="T45" fmla="*/ 315 h 1194"/>
                  <a:gd name="T46" fmla="*/ 34 w 1418"/>
                  <a:gd name="T47" fmla="*/ 360 h 1194"/>
                  <a:gd name="T48" fmla="*/ 79 w 1418"/>
                  <a:gd name="T49" fmla="*/ 475 h 1194"/>
                  <a:gd name="T50" fmla="*/ 86 w 1418"/>
                  <a:gd name="T51" fmla="*/ 541 h 1194"/>
                  <a:gd name="T52" fmla="*/ 65 w 1418"/>
                  <a:gd name="T53" fmla="*/ 594 h 1194"/>
                  <a:gd name="T54" fmla="*/ 70 w 1418"/>
                  <a:gd name="T55" fmla="*/ 645 h 1194"/>
                  <a:gd name="T56" fmla="*/ 95 w 1418"/>
                  <a:gd name="T57" fmla="*/ 743 h 1194"/>
                  <a:gd name="T58" fmla="*/ 61 w 1418"/>
                  <a:gd name="T59" fmla="*/ 822 h 1194"/>
                  <a:gd name="T60" fmla="*/ 211 w 1418"/>
                  <a:gd name="T61" fmla="*/ 885 h 1194"/>
                  <a:gd name="T62" fmla="*/ 250 w 1418"/>
                  <a:gd name="T63" fmla="*/ 864 h 1194"/>
                  <a:gd name="T64" fmla="*/ 273 w 1418"/>
                  <a:gd name="T65" fmla="*/ 929 h 1194"/>
                  <a:gd name="T66" fmla="*/ 402 w 1418"/>
                  <a:gd name="T67" fmla="*/ 1044 h 1194"/>
                  <a:gd name="T68" fmla="*/ 415 w 1418"/>
                  <a:gd name="T69" fmla="*/ 1093 h 1194"/>
                  <a:gd name="T70" fmla="*/ 404 w 1418"/>
                  <a:gd name="T71" fmla="*/ 1154 h 1194"/>
                  <a:gd name="T72" fmla="*/ 457 w 1418"/>
                  <a:gd name="T73" fmla="*/ 1191 h 1194"/>
                  <a:gd name="T74" fmla="*/ 520 w 1418"/>
                  <a:gd name="T75" fmla="*/ 1134 h 1194"/>
                  <a:gd name="T76" fmla="*/ 564 w 1418"/>
                  <a:gd name="T77" fmla="*/ 1138 h 1194"/>
                  <a:gd name="T78" fmla="*/ 670 w 1418"/>
                  <a:gd name="T79" fmla="*/ 1104 h 1194"/>
                  <a:gd name="T80" fmla="*/ 743 w 1418"/>
                  <a:gd name="T81" fmla="*/ 1080 h 1194"/>
                  <a:gd name="T82" fmla="*/ 781 w 1418"/>
                  <a:gd name="T83" fmla="*/ 1033 h 1194"/>
                  <a:gd name="T84" fmla="*/ 844 w 1418"/>
                  <a:gd name="T85" fmla="*/ 1071 h 1194"/>
                  <a:gd name="T86" fmla="*/ 886 w 1418"/>
                  <a:gd name="T87" fmla="*/ 1075 h 1194"/>
                  <a:gd name="T88" fmla="*/ 954 w 1418"/>
                  <a:gd name="T89" fmla="*/ 1069 h 1194"/>
                  <a:gd name="T90" fmla="*/ 980 w 1418"/>
                  <a:gd name="T91" fmla="*/ 990 h 1194"/>
                  <a:gd name="T92" fmla="*/ 1081 w 1418"/>
                  <a:gd name="T93" fmla="*/ 905 h 1194"/>
                  <a:gd name="T94" fmla="*/ 1076 w 1418"/>
                  <a:gd name="T95" fmla="*/ 838 h 1194"/>
                  <a:gd name="T96" fmla="*/ 1124 w 1418"/>
                  <a:gd name="T97" fmla="*/ 816 h 1194"/>
                  <a:gd name="T98" fmla="*/ 1137 w 1418"/>
                  <a:gd name="T99" fmla="*/ 764 h 1194"/>
                  <a:gd name="T100" fmla="*/ 1106 w 1418"/>
                  <a:gd name="T101" fmla="*/ 716 h 1194"/>
                  <a:gd name="T102" fmla="*/ 1084 w 1418"/>
                  <a:gd name="T103" fmla="*/ 651 h 1194"/>
                  <a:gd name="T104" fmla="*/ 1117 w 1418"/>
                  <a:gd name="T105" fmla="*/ 648 h 1194"/>
                  <a:gd name="T106" fmla="*/ 1232 w 1418"/>
                  <a:gd name="T107" fmla="*/ 621 h 1194"/>
                  <a:gd name="T108" fmla="*/ 1299 w 1418"/>
                  <a:gd name="T109" fmla="*/ 428 h 1194"/>
                  <a:gd name="T110" fmla="*/ 1320 w 1418"/>
                  <a:gd name="T111" fmla="*/ 376 h 1194"/>
                  <a:gd name="T112" fmla="*/ 1376 w 1418"/>
                  <a:gd name="T113" fmla="*/ 346 h 1194"/>
                  <a:gd name="T114" fmla="*/ 1404 w 1418"/>
                  <a:gd name="T115" fmla="*/ 368 h 1194"/>
                  <a:gd name="T116" fmla="*/ 1408 w 1418"/>
                  <a:gd name="T117" fmla="*/ 317 h 1194"/>
                  <a:gd name="T118" fmla="*/ 1392 w 1418"/>
                  <a:gd name="T119" fmla="*/ 242 h 1194"/>
                  <a:gd name="T120" fmla="*/ 1351 w 1418"/>
                  <a:gd name="T121" fmla="*/ 161 h 1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18" h="1194">
                    <a:moveTo>
                      <a:pt x="1358" y="152"/>
                    </a:moveTo>
                    <a:lnTo>
                      <a:pt x="1340" y="138"/>
                    </a:lnTo>
                    <a:lnTo>
                      <a:pt x="1325" y="156"/>
                    </a:lnTo>
                    <a:lnTo>
                      <a:pt x="1282" y="151"/>
                    </a:lnTo>
                    <a:lnTo>
                      <a:pt x="1238" y="130"/>
                    </a:lnTo>
                    <a:lnTo>
                      <a:pt x="1201" y="91"/>
                    </a:lnTo>
                    <a:lnTo>
                      <a:pt x="1177" y="102"/>
                    </a:lnTo>
                    <a:lnTo>
                      <a:pt x="1114" y="74"/>
                    </a:lnTo>
                    <a:lnTo>
                      <a:pt x="1021" y="66"/>
                    </a:lnTo>
                    <a:lnTo>
                      <a:pt x="966" y="104"/>
                    </a:lnTo>
                    <a:lnTo>
                      <a:pt x="917" y="218"/>
                    </a:lnTo>
                    <a:lnTo>
                      <a:pt x="857" y="216"/>
                    </a:lnTo>
                    <a:lnTo>
                      <a:pt x="808" y="229"/>
                    </a:lnTo>
                    <a:lnTo>
                      <a:pt x="777" y="266"/>
                    </a:lnTo>
                    <a:lnTo>
                      <a:pt x="712" y="289"/>
                    </a:lnTo>
                    <a:lnTo>
                      <a:pt x="708" y="331"/>
                    </a:lnTo>
                    <a:lnTo>
                      <a:pt x="667" y="353"/>
                    </a:lnTo>
                    <a:lnTo>
                      <a:pt x="613" y="315"/>
                    </a:lnTo>
                    <a:lnTo>
                      <a:pt x="619" y="289"/>
                    </a:lnTo>
                    <a:lnTo>
                      <a:pt x="599" y="257"/>
                    </a:lnTo>
                    <a:lnTo>
                      <a:pt x="568" y="277"/>
                    </a:lnTo>
                    <a:lnTo>
                      <a:pt x="521" y="238"/>
                    </a:lnTo>
                    <a:lnTo>
                      <a:pt x="545" y="212"/>
                    </a:lnTo>
                    <a:lnTo>
                      <a:pt x="588" y="216"/>
                    </a:lnTo>
                    <a:lnTo>
                      <a:pt x="582" y="165"/>
                    </a:lnTo>
                    <a:lnTo>
                      <a:pt x="557" y="168"/>
                    </a:lnTo>
                    <a:lnTo>
                      <a:pt x="538" y="144"/>
                    </a:lnTo>
                    <a:lnTo>
                      <a:pt x="504" y="139"/>
                    </a:lnTo>
                    <a:lnTo>
                      <a:pt x="467" y="108"/>
                    </a:lnTo>
                    <a:lnTo>
                      <a:pt x="342" y="120"/>
                    </a:lnTo>
                    <a:lnTo>
                      <a:pt x="322" y="88"/>
                    </a:lnTo>
                    <a:lnTo>
                      <a:pt x="327" y="63"/>
                    </a:lnTo>
                    <a:lnTo>
                      <a:pt x="296" y="82"/>
                    </a:lnTo>
                    <a:lnTo>
                      <a:pt x="280" y="84"/>
                    </a:lnTo>
                    <a:lnTo>
                      <a:pt x="213" y="14"/>
                    </a:lnTo>
                    <a:lnTo>
                      <a:pt x="196" y="0"/>
                    </a:lnTo>
                    <a:lnTo>
                      <a:pt x="99" y="50"/>
                    </a:lnTo>
                    <a:lnTo>
                      <a:pt x="74" y="53"/>
                    </a:lnTo>
                    <a:lnTo>
                      <a:pt x="0" y="67"/>
                    </a:lnTo>
                    <a:lnTo>
                      <a:pt x="0" y="160"/>
                    </a:lnTo>
                    <a:lnTo>
                      <a:pt x="12" y="201"/>
                    </a:lnTo>
                    <a:lnTo>
                      <a:pt x="5" y="228"/>
                    </a:lnTo>
                    <a:lnTo>
                      <a:pt x="10" y="278"/>
                    </a:lnTo>
                    <a:lnTo>
                      <a:pt x="51" y="266"/>
                    </a:lnTo>
                    <a:lnTo>
                      <a:pt x="70" y="289"/>
                    </a:lnTo>
                    <a:lnTo>
                      <a:pt x="65" y="315"/>
                    </a:lnTo>
                    <a:lnTo>
                      <a:pt x="16" y="337"/>
                    </a:lnTo>
                    <a:lnTo>
                      <a:pt x="34" y="360"/>
                    </a:lnTo>
                    <a:lnTo>
                      <a:pt x="71" y="391"/>
                    </a:lnTo>
                    <a:lnTo>
                      <a:pt x="79" y="475"/>
                    </a:lnTo>
                    <a:lnTo>
                      <a:pt x="107" y="497"/>
                    </a:lnTo>
                    <a:lnTo>
                      <a:pt x="86" y="541"/>
                    </a:lnTo>
                    <a:lnTo>
                      <a:pt x="89" y="583"/>
                    </a:lnTo>
                    <a:lnTo>
                      <a:pt x="65" y="594"/>
                    </a:lnTo>
                    <a:lnTo>
                      <a:pt x="59" y="619"/>
                    </a:lnTo>
                    <a:lnTo>
                      <a:pt x="70" y="645"/>
                    </a:lnTo>
                    <a:lnTo>
                      <a:pt x="115" y="674"/>
                    </a:lnTo>
                    <a:lnTo>
                      <a:pt x="95" y="743"/>
                    </a:lnTo>
                    <a:lnTo>
                      <a:pt x="81" y="769"/>
                    </a:lnTo>
                    <a:lnTo>
                      <a:pt x="61" y="822"/>
                    </a:lnTo>
                    <a:lnTo>
                      <a:pt x="98" y="861"/>
                    </a:lnTo>
                    <a:lnTo>
                      <a:pt x="211" y="885"/>
                    </a:lnTo>
                    <a:lnTo>
                      <a:pt x="233" y="865"/>
                    </a:lnTo>
                    <a:lnTo>
                      <a:pt x="250" y="864"/>
                    </a:lnTo>
                    <a:lnTo>
                      <a:pt x="252" y="881"/>
                    </a:lnTo>
                    <a:lnTo>
                      <a:pt x="273" y="929"/>
                    </a:lnTo>
                    <a:lnTo>
                      <a:pt x="266" y="947"/>
                    </a:lnTo>
                    <a:lnTo>
                      <a:pt x="402" y="1044"/>
                    </a:lnTo>
                    <a:lnTo>
                      <a:pt x="404" y="1061"/>
                    </a:lnTo>
                    <a:lnTo>
                      <a:pt x="415" y="1093"/>
                    </a:lnTo>
                    <a:lnTo>
                      <a:pt x="384" y="1130"/>
                    </a:lnTo>
                    <a:lnTo>
                      <a:pt x="404" y="1154"/>
                    </a:lnTo>
                    <a:lnTo>
                      <a:pt x="416" y="1194"/>
                    </a:lnTo>
                    <a:lnTo>
                      <a:pt x="457" y="1191"/>
                    </a:lnTo>
                    <a:lnTo>
                      <a:pt x="499" y="1170"/>
                    </a:lnTo>
                    <a:lnTo>
                      <a:pt x="520" y="1134"/>
                    </a:lnTo>
                    <a:lnTo>
                      <a:pt x="528" y="1125"/>
                    </a:lnTo>
                    <a:lnTo>
                      <a:pt x="564" y="1138"/>
                    </a:lnTo>
                    <a:lnTo>
                      <a:pt x="611" y="1109"/>
                    </a:lnTo>
                    <a:lnTo>
                      <a:pt x="670" y="1104"/>
                    </a:lnTo>
                    <a:lnTo>
                      <a:pt x="692" y="1076"/>
                    </a:lnTo>
                    <a:lnTo>
                      <a:pt x="743" y="1080"/>
                    </a:lnTo>
                    <a:lnTo>
                      <a:pt x="756" y="1028"/>
                    </a:lnTo>
                    <a:lnTo>
                      <a:pt x="781" y="1033"/>
                    </a:lnTo>
                    <a:lnTo>
                      <a:pt x="792" y="1059"/>
                    </a:lnTo>
                    <a:lnTo>
                      <a:pt x="844" y="1071"/>
                    </a:lnTo>
                    <a:lnTo>
                      <a:pt x="868" y="1060"/>
                    </a:lnTo>
                    <a:lnTo>
                      <a:pt x="886" y="1075"/>
                    </a:lnTo>
                    <a:lnTo>
                      <a:pt x="919" y="1064"/>
                    </a:lnTo>
                    <a:lnTo>
                      <a:pt x="954" y="1069"/>
                    </a:lnTo>
                    <a:lnTo>
                      <a:pt x="994" y="1040"/>
                    </a:lnTo>
                    <a:lnTo>
                      <a:pt x="980" y="990"/>
                    </a:lnTo>
                    <a:lnTo>
                      <a:pt x="987" y="972"/>
                    </a:lnTo>
                    <a:lnTo>
                      <a:pt x="1081" y="905"/>
                    </a:lnTo>
                    <a:lnTo>
                      <a:pt x="1088" y="879"/>
                    </a:lnTo>
                    <a:lnTo>
                      <a:pt x="1076" y="838"/>
                    </a:lnTo>
                    <a:lnTo>
                      <a:pt x="1090" y="820"/>
                    </a:lnTo>
                    <a:lnTo>
                      <a:pt x="1124" y="816"/>
                    </a:lnTo>
                    <a:lnTo>
                      <a:pt x="1121" y="783"/>
                    </a:lnTo>
                    <a:lnTo>
                      <a:pt x="1137" y="764"/>
                    </a:lnTo>
                    <a:lnTo>
                      <a:pt x="1093" y="760"/>
                    </a:lnTo>
                    <a:lnTo>
                      <a:pt x="1106" y="716"/>
                    </a:lnTo>
                    <a:lnTo>
                      <a:pt x="1088" y="694"/>
                    </a:lnTo>
                    <a:lnTo>
                      <a:pt x="1084" y="651"/>
                    </a:lnTo>
                    <a:lnTo>
                      <a:pt x="1092" y="642"/>
                    </a:lnTo>
                    <a:lnTo>
                      <a:pt x="1117" y="648"/>
                    </a:lnTo>
                    <a:lnTo>
                      <a:pt x="1140" y="621"/>
                    </a:lnTo>
                    <a:lnTo>
                      <a:pt x="1232" y="621"/>
                    </a:lnTo>
                    <a:lnTo>
                      <a:pt x="1276" y="541"/>
                    </a:lnTo>
                    <a:lnTo>
                      <a:pt x="1299" y="428"/>
                    </a:lnTo>
                    <a:lnTo>
                      <a:pt x="1323" y="402"/>
                    </a:lnTo>
                    <a:lnTo>
                      <a:pt x="1320" y="376"/>
                    </a:lnTo>
                    <a:lnTo>
                      <a:pt x="1335" y="349"/>
                    </a:lnTo>
                    <a:lnTo>
                      <a:pt x="1376" y="346"/>
                    </a:lnTo>
                    <a:lnTo>
                      <a:pt x="1386" y="370"/>
                    </a:lnTo>
                    <a:lnTo>
                      <a:pt x="1404" y="368"/>
                    </a:lnTo>
                    <a:lnTo>
                      <a:pt x="1418" y="342"/>
                    </a:lnTo>
                    <a:lnTo>
                      <a:pt x="1408" y="317"/>
                    </a:lnTo>
                    <a:lnTo>
                      <a:pt x="1390" y="310"/>
                    </a:lnTo>
                    <a:lnTo>
                      <a:pt x="1392" y="242"/>
                    </a:lnTo>
                    <a:lnTo>
                      <a:pt x="1380" y="201"/>
                    </a:lnTo>
                    <a:lnTo>
                      <a:pt x="1351" y="161"/>
                    </a:lnTo>
                    <a:lnTo>
                      <a:pt x="1358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77">
                <a:extLst>
                  <a:ext uri="{FF2B5EF4-FFF2-40B4-BE49-F238E27FC236}">
                    <a16:creationId xmlns:a16="http://schemas.microsoft.com/office/drawing/2014/main" id="{95E635C4-9241-8461-F89B-0AEA5052B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" y="762"/>
                <a:ext cx="384" cy="235"/>
              </a:xfrm>
              <a:custGeom>
                <a:avLst/>
                <a:gdLst>
                  <a:gd name="T0" fmla="*/ 907 w 1535"/>
                  <a:gd name="T1" fmla="*/ 226 h 941"/>
                  <a:gd name="T2" fmla="*/ 754 w 1535"/>
                  <a:gd name="T3" fmla="*/ 121 h 941"/>
                  <a:gd name="T4" fmla="*/ 236 w 1535"/>
                  <a:gd name="T5" fmla="*/ 0 h 941"/>
                  <a:gd name="T6" fmla="*/ 81 w 1535"/>
                  <a:gd name="T7" fmla="*/ 49 h 941"/>
                  <a:gd name="T8" fmla="*/ 67 w 1535"/>
                  <a:gd name="T9" fmla="*/ 101 h 941"/>
                  <a:gd name="T10" fmla="*/ 65 w 1535"/>
                  <a:gd name="T11" fmla="*/ 159 h 941"/>
                  <a:gd name="T12" fmla="*/ 106 w 1535"/>
                  <a:gd name="T13" fmla="*/ 232 h 941"/>
                  <a:gd name="T14" fmla="*/ 152 w 1535"/>
                  <a:gd name="T15" fmla="*/ 279 h 941"/>
                  <a:gd name="T16" fmla="*/ 251 w 1535"/>
                  <a:gd name="T17" fmla="*/ 252 h 941"/>
                  <a:gd name="T18" fmla="*/ 227 w 1535"/>
                  <a:gd name="T19" fmla="*/ 356 h 941"/>
                  <a:gd name="T20" fmla="*/ 289 w 1535"/>
                  <a:gd name="T21" fmla="*/ 477 h 941"/>
                  <a:gd name="T22" fmla="*/ 294 w 1535"/>
                  <a:gd name="T23" fmla="*/ 535 h 941"/>
                  <a:gd name="T24" fmla="*/ 217 w 1535"/>
                  <a:gd name="T25" fmla="*/ 619 h 941"/>
                  <a:gd name="T26" fmla="*/ 152 w 1535"/>
                  <a:gd name="T27" fmla="*/ 668 h 941"/>
                  <a:gd name="T28" fmla="*/ 89 w 1535"/>
                  <a:gd name="T29" fmla="*/ 681 h 941"/>
                  <a:gd name="T30" fmla="*/ 132 w 1535"/>
                  <a:gd name="T31" fmla="*/ 712 h 941"/>
                  <a:gd name="T32" fmla="*/ 61 w 1535"/>
                  <a:gd name="T33" fmla="*/ 751 h 941"/>
                  <a:gd name="T34" fmla="*/ 44 w 1535"/>
                  <a:gd name="T35" fmla="*/ 838 h 941"/>
                  <a:gd name="T36" fmla="*/ 66 w 1535"/>
                  <a:gd name="T37" fmla="*/ 895 h 941"/>
                  <a:gd name="T38" fmla="*/ 184 w 1535"/>
                  <a:gd name="T39" fmla="*/ 892 h 941"/>
                  <a:gd name="T40" fmla="*/ 297 w 1535"/>
                  <a:gd name="T41" fmla="*/ 924 h 941"/>
                  <a:gd name="T42" fmla="*/ 314 w 1535"/>
                  <a:gd name="T43" fmla="*/ 939 h 941"/>
                  <a:gd name="T44" fmla="*/ 427 w 1535"/>
                  <a:gd name="T45" fmla="*/ 870 h 941"/>
                  <a:gd name="T46" fmla="*/ 431 w 1535"/>
                  <a:gd name="T47" fmla="*/ 827 h 941"/>
                  <a:gd name="T48" fmla="*/ 481 w 1535"/>
                  <a:gd name="T49" fmla="*/ 831 h 941"/>
                  <a:gd name="T50" fmla="*/ 558 w 1535"/>
                  <a:gd name="T51" fmla="*/ 840 h 941"/>
                  <a:gd name="T52" fmla="*/ 716 w 1535"/>
                  <a:gd name="T53" fmla="*/ 801 h 941"/>
                  <a:gd name="T54" fmla="*/ 760 w 1535"/>
                  <a:gd name="T55" fmla="*/ 822 h 941"/>
                  <a:gd name="T56" fmla="*/ 772 w 1535"/>
                  <a:gd name="T57" fmla="*/ 863 h 941"/>
                  <a:gd name="T58" fmla="*/ 801 w 1535"/>
                  <a:gd name="T59" fmla="*/ 818 h 941"/>
                  <a:gd name="T60" fmla="*/ 959 w 1535"/>
                  <a:gd name="T61" fmla="*/ 871 h 941"/>
                  <a:gd name="T62" fmla="*/ 1041 w 1535"/>
                  <a:gd name="T63" fmla="*/ 846 h 941"/>
                  <a:gd name="T64" fmla="*/ 1152 w 1535"/>
                  <a:gd name="T65" fmla="*/ 769 h 941"/>
                  <a:gd name="T66" fmla="*/ 1230 w 1535"/>
                  <a:gd name="T67" fmla="*/ 702 h 941"/>
                  <a:gd name="T68" fmla="*/ 1283 w 1535"/>
                  <a:gd name="T69" fmla="*/ 722 h 941"/>
                  <a:gd name="T70" fmla="*/ 1333 w 1535"/>
                  <a:gd name="T71" fmla="*/ 718 h 941"/>
                  <a:gd name="T72" fmla="*/ 1364 w 1535"/>
                  <a:gd name="T73" fmla="*/ 689 h 941"/>
                  <a:gd name="T74" fmla="*/ 1434 w 1535"/>
                  <a:gd name="T75" fmla="*/ 717 h 941"/>
                  <a:gd name="T76" fmla="*/ 1501 w 1535"/>
                  <a:gd name="T77" fmla="*/ 710 h 941"/>
                  <a:gd name="T78" fmla="*/ 1535 w 1535"/>
                  <a:gd name="T79" fmla="*/ 615 h 941"/>
                  <a:gd name="T80" fmla="*/ 1479 w 1535"/>
                  <a:gd name="T81" fmla="*/ 560 h 941"/>
                  <a:gd name="T82" fmla="*/ 1509 w 1535"/>
                  <a:gd name="T83" fmla="*/ 524 h 941"/>
                  <a:gd name="T84" fmla="*/ 1527 w 1535"/>
                  <a:gd name="T85" fmla="*/ 438 h 941"/>
                  <a:gd name="T86" fmla="*/ 1491 w 1535"/>
                  <a:gd name="T87" fmla="*/ 332 h 941"/>
                  <a:gd name="T88" fmla="*/ 1436 w 1535"/>
                  <a:gd name="T89" fmla="*/ 278 h 941"/>
                  <a:gd name="T90" fmla="*/ 1490 w 1535"/>
                  <a:gd name="T91" fmla="*/ 230 h 941"/>
                  <a:gd name="T92" fmla="*/ 1430 w 1535"/>
                  <a:gd name="T93" fmla="*/ 219 h 941"/>
                  <a:gd name="T94" fmla="*/ 1432 w 1535"/>
                  <a:gd name="T95" fmla="*/ 142 h 941"/>
                  <a:gd name="T96" fmla="*/ 1420 w 1535"/>
                  <a:gd name="T97" fmla="*/ 8 h 941"/>
                  <a:gd name="T98" fmla="*/ 1270 w 1535"/>
                  <a:gd name="T99" fmla="*/ 40 h 941"/>
                  <a:gd name="T100" fmla="*/ 1129 w 1535"/>
                  <a:gd name="T101" fmla="*/ 154 h 941"/>
                  <a:gd name="T102" fmla="*/ 922 w 1535"/>
                  <a:gd name="T103" fmla="*/ 198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35" h="941">
                    <a:moveTo>
                      <a:pt x="922" y="198"/>
                    </a:moveTo>
                    <a:lnTo>
                      <a:pt x="907" y="226"/>
                    </a:lnTo>
                    <a:lnTo>
                      <a:pt x="888" y="193"/>
                    </a:lnTo>
                    <a:lnTo>
                      <a:pt x="754" y="121"/>
                    </a:lnTo>
                    <a:lnTo>
                      <a:pt x="361" y="65"/>
                    </a:lnTo>
                    <a:lnTo>
                      <a:pt x="236" y="0"/>
                    </a:lnTo>
                    <a:lnTo>
                      <a:pt x="110" y="12"/>
                    </a:lnTo>
                    <a:lnTo>
                      <a:pt x="81" y="49"/>
                    </a:lnTo>
                    <a:lnTo>
                      <a:pt x="70" y="89"/>
                    </a:lnTo>
                    <a:lnTo>
                      <a:pt x="67" y="101"/>
                    </a:lnTo>
                    <a:lnTo>
                      <a:pt x="54" y="128"/>
                    </a:lnTo>
                    <a:lnTo>
                      <a:pt x="65" y="159"/>
                    </a:lnTo>
                    <a:lnTo>
                      <a:pt x="57" y="169"/>
                    </a:lnTo>
                    <a:lnTo>
                      <a:pt x="106" y="232"/>
                    </a:lnTo>
                    <a:lnTo>
                      <a:pt x="142" y="254"/>
                    </a:lnTo>
                    <a:lnTo>
                      <a:pt x="152" y="279"/>
                    </a:lnTo>
                    <a:lnTo>
                      <a:pt x="195" y="291"/>
                    </a:lnTo>
                    <a:lnTo>
                      <a:pt x="251" y="252"/>
                    </a:lnTo>
                    <a:lnTo>
                      <a:pt x="270" y="284"/>
                    </a:lnTo>
                    <a:lnTo>
                      <a:pt x="227" y="356"/>
                    </a:lnTo>
                    <a:lnTo>
                      <a:pt x="284" y="418"/>
                    </a:lnTo>
                    <a:lnTo>
                      <a:pt x="289" y="477"/>
                    </a:lnTo>
                    <a:lnTo>
                      <a:pt x="267" y="513"/>
                    </a:lnTo>
                    <a:lnTo>
                      <a:pt x="294" y="535"/>
                    </a:lnTo>
                    <a:lnTo>
                      <a:pt x="247" y="566"/>
                    </a:lnTo>
                    <a:lnTo>
                      <a:pt x="217" y="619"/>
                    </a:lnTo>
                    <a:lnTo>
                      <a:pt x="166" y="647"/>
                    </a:lnTo>
                    <a:lnTo>
                      <a:pt x="152" y="668"/>
                    </a:lnTo>
                    <a:lnTo>
                      <a:pt x="136" y="660"/>
                    </a:lnTo>
                    <a:lnTo>
                      <a:pt x="89" y="681"/>
                    </a:lnTo>
                    <a:lnTo>
                      <a:pt x="131" y="686"/>
                    </a:lnTo>
                    <a:lnTo>
                      <a:pt x="132" y="712"/>
                    </a:lnTo>
                    <a:lnTo>
                      <a:pt x="78" y="758"/>
                    </a:lnTo>
                    <a:lnTo>
                      <a:pt x="61" y="751"/>
                    </a:lnTo>
                    <a:lnTo>
                      <a:pt x="0" y="816"/>
                    </a:lnTo>
                    <a:lnTo>
                      <a:pt x="44" y="838"/>
                    </a:lnTo>
                    <a:lnTo>
                      <a:pt x="48" y="879"/>
                    </a:lnTo>
                    <a:lnTo>
                      <a:pt x="66" y="895"/>
                    </a:lnTo>
                    <a:lnTo>
                      <a:pt x="168" y="903"/>
                    </a:lnTo>
                    <a:lnTo>
                      <a:pt x="184" y="892"/>
                    </a:lnTo>
                    <a:lnTo>
                      <a:pt x="256" y="936"/>
                    </a:lnTo>
                    <a:lnTo>
                      <a:pt x="297" y="924"/>
                    </a:lnTo>
                    <a:lnTo>
                      <a:pt x="289" y="941"/>
                    </a:lnTo>
                    <a:lnTo>
                      <a:pt x="314" y="939"/>
                    </a:lnTo>
                    <a:lnTo>
                      <a:pt x="362" y="901"/>
                    </a:lnTo>
                    <a:lnTo>
                      <a:pt x="427" y="870"/>
                    </a:lnTo>
                    <a:lnTo>
                      <a:pt x="434" y="860"/>
                    </a:lnTo>
                    <a:lnTo>
                      <a:pt x="431" y="827"/>
                    </a:lnTo>
                    <a:lnTo>
                      <a:pt x="439" y="818"/>
                    </a:lnTo>
                    <a:lnTo>
                      <a:pt x="481" y="831"/>
                    </a:lnTo>
                    <a:lnTo>
                      <a:pt x="500" y="846"/>
                    </a:lnTo>
                    <a:lnTo>
                      <a:pt x="558" y="840"/>
                    </a:lnTo>
                    <a:lnTo>
                      <a:pt x="690" y="794"/>
                    </a:lnTo>
                    <a:lnTo>
                      <a:pt x="716" y="801"/>
                    </a:lnTo>
                    <a:lnTo>
                      <a:pt x="744" y="831"/>
                    </a:lnTo>
                    <a:lnTo>
                      <a:pt x="760" y="822"/>
                    </a:lnTo>
                    <a:lnTo>
                      <a:pt x="763" y="847"/>
                    </a:lnTo>
                    <a:lnTo>
                      <a:pt x="772" y="863"/>
                    </a:lnTo>
                    <a:lnTo>
                      <a:pt x="779" y="846"/>
                    </a:lnTo>
                    <a:lnTo>
                      <a:pt x="801" y="818"/>
                    </a:lnTo>
                    <a:lnTo>
                      <a:pt x="905" y="842"/>
                    </a:lnTo>
                    <a:lnTo>
                      <a:pt x="959" y="871"/>
                    </a:lnTo>
                    <a:lnTo>
                      <a:pt x="991" y="851"/>
                    </a:lnTo>
                    <a:lnTo>
                      <a:pt x="1041" y="846"/>
                    </a:lnTo>
                    <a:lnTo>
                      <a:pt x="1104" y="790"/>
                    </a:lnTo>
                    <a:lnTo>
                      <a:pt x="1152" y="769"/>
                    </a:lnTo>
                    <a:lnTo>
                      <a:pt x="1181" y="724"/>
                    </a:lnTo>
                    <a:lnTo>
                      <a:pt x="1230" y="702"/>
                    </a:lnTo>
                    <a:lnTo>
                      <a:pt x="1258" y="733"/>
                    </a:lnTo>
                    <a:lnTo>
                      <a:pt x="1283" y="722"/>
                    </a:lnTo>
                    <a:lnTo>
                      <a:pt x="1299" y="713"/>
                    </a:lnTo>
                    <a:lnTo>
                      <a:pt x="1333" y="718"/>
                    </a:lnTo>
                    <a:lnTo>
                      <a:pt x="1348" y="692"/>
                    </a:lnTo>
                    <a:lnTo>
                      <a:pt x="1364" y="689"/>
                    </a:lnTo>
                    <a:lnTo>
                      <a:pt x="1382" y="705"/>
                    </a:lnTo>
                    <a:lnTo>
                      <a:pt x="1434" y="717"/>
                    </a:lnTo>
                    <a:lnTo>
                      <a:pt x="1465" y="689"/>
                    </a:lnTo>
                    <a:lnTo>
                      <a:pt x="1501" y="710"/>
                    </a:lnTo>
                    <a:lnTo>
                      <a:pt x="1515" y="684"/>
                    </a:lnTo>
                    <a:lnTo>
                      <a:pt x="1535" y="615"/>
                    </a:lnTo>
                    <a:lnTo>
                      <a:pt x="1490" y="586"/>
                    </a:lnTo>
                    <a:lnTo>
                      <a:pt x="1479" y="560"/>
                    </a:lnTo>
                    <a:lnTo>
                      <a:pt x="1485" y="535"/>
                    </a:lnTo>
                    <a:lnTo>
                      <a:pt x="1509" y="524"/>
                    </a:lnTo>
                    <a:lnTo>
                      <a:pt x="1506" y="482"/>
                    </a:lnTo>
                    <a:lnTo>
                      <a:pt x="1527" y="438"/>
                    </a:lnTo>
                    <a:lnTo>
                      <a:pt x="1499" y="416"/>
                    </a:lnTo>
                    <a:lnTo>
                      <a:pt x="1491" y="332"/>
                    </a:lnTo>
                    <a:lnTo>
                      <a:pt x="1454" y="301"/>
                    </a:lnTo>
                    <a:lnTo>
                      <a:pt x="1436" y="278"/>
                    </a:lnTo>
                    <a:lnTo>
                      <a:pt x="1485" y="256"/>
                    </a:lnTo>
                    <a:lnTo>
                      <a:pt x="1490" y="230"/>
                    </a:lnTo>
                    <a:lnTo>
                      <a:pt x="1471" y="207"/>
                    </a:lnTo>
                    <a:lnTo>
                      <a:pt x="1430" y="219"/>
                    </a:lnTo>
                    <a:lnTo>
                      <a:pt x="1425" y="169"/>
                    </a:lnTo>
                    <a:lnTo>
                      <a:pt x="1432" y="142"/>
                    </a:lnTo>
                    <a:lnTo>
                      <a:pt x="1420" y="101"/>
                    </a:lnTo>
                    <a:lnTo>
                      <a:pt x="1420" y="8"/>
                    </a:lnTo>
                    <a:lnTo>
                      <a:pt x="1344" y="16"/>
                    </a:lnTo>
                    <a:lnTo>
                      <a:pt x="1270" y="40"/>
                    </a:lnTo>
                    <a:lnTo>
                      <a:pt x="1214" y="79"/>
                    </a:lnTo>
                    <a:lnTo>
                      <a:pt x="1129" y="154"/>
                    </a:lnTo>
                    <a:lnTo>
                      <a:pt x="1039" y="187"/>
                    </a:lnTo>
                    <a:lnTo>
                      <a:pt x="922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78">
                <a:extLst>
                  <a:ext uri="{FF2B5EF4-FFF2-40B4-BE49-F238E27FC236}">
                    <a16:creationId xmlns:a16="http://schemas.microsoft.com/office/drawing/2014/main" id="{7D947E8A-9B8B-C0FA-DEA1-C465AF3F5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902"/>
                <a:ext cx="183" cy="233"/>
              </a:xfrm>
              <a:custGeom>
                <a:avLst/>
                <a:gdLst>
                  <a:gd name="T0" fmla="*/ 33 w 731"/>
                  <a:gd name="T1" fmla="*/ 27 h 931"/>
                  <a:gd name="T2" fmla="*/ 0 w 731"/>
                  <a:gd name="T3" fmla="*/ 30 h 931"/>
                  <a:gd name="T4" fmla="*/ 22 w 731"/>
                  <a:gd name="T5" fmla="*/ 95 h 931"/>
                  <a:gd name="T6" fmla="*/ 53 w 731"/>
                  <a:gd name="T7" fmla="*/ 143 h 931"/>
                  <a:gd name="T8" fmla="*/ 40 w 731"/>
                  <a:gd name="T9" fmla="*/ 195 h 931"/>
                  <a:gd name="T10" fmla="*/ 77 w 731"/>
                  <a:gd name="T11" fmla="*/ 225 h 931"/>
                  <a:gd name="T12" fmla="*/ 98 w 731"/>
                  <a:gd name="T13" fmla="*/ 274 h 931"/>
                  <a:gd name="T14" fmla="*/ 110 w 731"/>
                  <a:gd name="T15" fmla="*/ 315 h 931"/>
                  <a:gd name="T16" fmla="*/ 122 w 731"/>
                  <a:gd name="T17" fmla="*/ 349 h 931"/>
                  <a:gd name="T18" fmla="*/ 117 w 731"/>
                  <a:gd name="T19" fmla="*/ 382 h 931"/>
                  <a:gd name="T20" fmla="*/ 115 w 731"/>
                  <a:gd name="T21" fmla="*/ 459 h 931"/>
                  <a:gd name="T22" fmla="*/ 151 w 731"/>
                  <a:gd name="T23" fmla="*/ 480 h 931"/>
                  <a:gd name="T24" fmla="*/ 106 w 731"/>
                  <a:gd name="T25" fmla="*/ 544 h 931"/>
                  <a:gd name="T26" fmla="*/ 136 w 731"/>
                  <a:gd name="T27" fmla="*/ 601 h 931"/>
                  <a:gd name="T28" fmla="*/ 186 w 731"/>
                  <a:gd name="T29" fmla="*/ 671 h 931"/>
                  <a:gd name="T30" fmla="*/ 233 w 731"/>
                  <a:gd name="T31" fmla="*/ 727 h 931"/>
                  <a:gd name="T32" fmla="*/ 296 w 731"/>
                  <a:gd name="T33" fmla="*/ 763 h 931"/>
                  <a:gd name="T34" fmla="*/ 316 w 731"/>
                  <a:gd name="T35" fmla="*/ 888 h 931"/>
                  <a:gd name="T36" fmla="*/ 361 w 731"/>
                  <a:gd name="T37" fmla="*/ 917 h 931"/>
                  <a:gd name="T38" fmla="*/ 412 w 731"/>
                  <a:gd name="T39" fmla="*/ 930 h 931"/>
                  <a:gd name="T40" fmla="*/ 432 w 731"/>
                  <a:gd name="T41" fmla="*/ 869 h 931"/>
                  <a:gd name="T42" fmla="*/ 478 w 731"/>
                  <a:gd name="T43" fmla="*/ 805 h 931"/>
                  <a:gd name="T44" fmla="*/ 448 w 731"/>
                  <a:gd name="T45" fmla="*/ 765 h 931"/>
                  <a:gd name="T46" fmla="*/ 543 w 731"/>
                  <a:gd name="T47" fmla="*/ 698 h 931"/>
                  <a:gd name="T48" fmla="*/ 528 w 731"/>
                  <a:gd name="T49" fmla="*/ 623 h 931"/>
                  <a:gd name="T50" fmla="*/ 590 w 731"/>
                  <a:gd name="T51" fmla="*/ 576 h 931"/>
                  <a:gd name="T52" fmla="*/ 621 w 731"/>
                  <a:gd name="T53" fmla="*/ 531 h 931"/>
                  <a:gd name="T54" fmla="*/ 691 w 731"/>
                  <a:gd name="T55" fmla="*/ 473 h 931"/>
                  <a:gd name="T56" fmla="*/ 731 w 731"/>
                  <a:gd name="T57" fmla="*/ 444 h 931"/>
                  <a:gd name="T58" fmla="*/ 666 w 731"/>
                  <a:gd name="T59" fmla="*/ 391 h 931"/>
                  <a:gd name="T60" fmla="*/ 666 w 731"/>
                  <a:gd name="T61" fmla="*/ 298 h 931"/>
                  <a:gd name="T62" fmla="*/ 704 w 731"/>
                  <a:gd name="T63" fmla="*/ 252 h 931"/>
                  <a:gd name="T64" fmla="*/ 690 w 731"/>
                  <a:gd name="T65" fmla="*/ 185 h 931"/>
                  <a:gd name="T66" fmla="*/ 642 w 731"/>
                  <a:gd name="T67" fmla="*/ 131 h 931"/>
                  <a:gd name="T68" fmla="*/ 540 w 731"/>
                  <a:gd name="T69" fmla="*/ 123 h 931"/>
                  <a:gd name="T70" fmla="*/ 460 w 731"/>
                  <a:gd name="T71" fmla="*/ 81 h 931"/>
                  <a:gd name="T72" fmla="*/ 394 w 731"/>
                  <a:gd name="T73" fmla="*/ 86 h 931"/>
                  <a:gd name="T74" fmla="*/ 389 w 731"/>
                  <a:gd name="T75" fmla="*/ 37 h 931"/>
                  <a:gd name="T76" fmla="*/ 326 w 731"/>
                  <a:gd name="T77" fmla="*/ 8 h 931"/>
                  <a:gd name="T78" fmla="*/ 294 w 731"/>
                  <a:gd name="T79" fmla="*/ 27 h 931"/>
                  <a:gd name="T80" fmla="*/ 255 w 731"/>
                  <a:gd name="T81" fmla="*/ 49 h 931"/>
                  <a:gd name="T82" fmla="*/ 56 w 731"/>
                  <a:gd name="T83" fmla="*/ 0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1" h="931">
                    <a:moveTo>
                      <a:pt x="56" y="0"/>
                    </a:moveTo>
                    <a:lnTo>
                      <a:pt x="33" y="27"/>
                    </a:lnTo>
                    <a:lnTo>
                      <a:pt x="8" y="21"/>
                    </a:lnTo>
                    <a:lnTo>
                      <a:pt x="0" y="30"/>
                    </a:lnTo>
                    <a:lnTo>
                      <a:pt x="4" y="73"/>
                    </a:lnTo>
                    <a:lnTo>
                      <a:pt x="22" y="95"/>
                    </a:lnTo>
                    <a:lnTo>
                      <a:pt x="9" y="139"/>
                    </a:lnTo>
                    <a:lnTo>
                      <a:pt x="53" y="143"/>
                    </a:lnTo>
                    <a:lnTo>
                      <a:pt x="37" y="162"/>
                    </a:lnTo>
                    <a:lnTo>
                      <a:pt x="40" y="195"/>
                    </a:lnTo>
                    <a:lnTo>
                      <a:pt x="50" y="212"/>
                    </a:lnTo>
                    <a:lnTo>
                      <a:pt x="77" y="225"/>
                    </a:lnTo>
                    <a:lnTo>
                      <a:pt x="79" y="250"/>
                    </a:lnTo>
                    <a:lnTo>
                      <a:pt x="98" y="274"/>
                    </a:lnTo>
                    <a:lnTo>
                      <a:pt x="83" y="301"/>
                    </a:lnTo>
                    <a:lnTo>
                      <a:pt x="110" y="315"/>
                    </a:lnTo>
                    <a:lnTo>
                      <a:pt x="113" y="341"/>
                    </a:lnTo>
                    <a:lnTo>
                      <a:pt x="122" y="349"/>
                    </a:lnTo>
                    <a:lnTo>
                      <a:pt x="114" y="358"/>
                    </a:lnTo>
                    <a:lnTo>
                      <a:pt x="117" y="382"/>
                    </a:lnTo>
                    <a:lnTo>
                      <a:pt x="113" y="426"/>
                    </a:lnTo>
                    <a:lnTo>
                      <a:pt x="115" y="459"/>
                    </a:lnTo>
                    <a:lnTo>
                      <a:pt x="142" y="464"/>
                    </a:lnTo>
                    <a:lnTo>
                      <a:pt x="151" y="480"/>
                    </a:lnTo>
                    <a:lnTo>
                      <a:pt x="114" y="534"/>
                    </a:lnTo>
                    <a:lnTo>
                      <a:pt x="106" y="544"/>
                    </a:lnTo>
                    <a:lnTo>
                      <a:pt x="134" y="566"/>
                    </a:lnTo>
                    <a:lnTo>
                      <a:pt x="136" y="601"/>
                    </a:lnTo>
                    <a:lnTo>
                      <a:pt x="164" y="623"/>
                    </a:lnTo>
                    <a:lnTo>
                      <a:pt x="186" y="671"/>
                    </a:lnTo>
                    <a:lnTo>
                      <a:pt x="237" y="675"/>
                    </a:lnTo>
                    <a:lnTo>
                      <a:pt x="233" y="727"/>
                    </a:lnTo>
                    <a:lnTo>
                      <a:pt x="276" y="731"/>
                    </a:lnTo>
                    <a:lnTo>
                      <a:pt x="296" y="763"/>
                    </a:lnTo>
                    <a:lnTo>
                      <a:pt x="293" y="822"/>
                    </a:lnTo>
                    <a:lnTo>
                      <a:pt x="316" y="888"/>
                    </a:lnTo>
                    <a:lnTo>
                      <a:pt x="342" y="894"/>
                    </a:lnTo>
                    <a:lnTo>
                      <a:pt x="361" y="917"/>
                    </a:lnTo>
                    <a:lnTo>
                      <a:pt x="387" y="931"/>
                    </a:lnTo>
                    <a:lnTo>
                      <a:pt x="412" y="930"/>
                    </a:lnTo>
                    <a:lnTo>
                      <a:pt x="427" y="902"/>
                    </a:lnTo>
                    <a:lnTo>
                      <a:pt x="432" y="869"/>
                    </a:lnTo>
                    <a:lnTo>
                      <a:pt x="454" y="824"/>
                    </a:lnTo>
                    <a:lnTo>
                      <a:pt x="478" y="805"/>
                    </a:lnTo>
                    <a:lnTo>
                      <a:pt x="448" y="773"/>
                    </a:lnTo>
                    <a:lnTo>
                      <a:pt x="448" y="765"/>
                    </a:lnTo>
                    <a:lnTo>
                      <a:pt x="523" y="759"/>
                    </a:lnTo>
                    <a:lnTo>
                      <a:pt x="543" y="698"/>
                    </a:lnTo>
                    <a:lnTo>
                      <a:pt x="566" y="679"/>
                    </a:lnTo>
                    <a:lnTo>
                      <a:pt x="528" y="623"/>
                    </a:lnTo>
                    <a:lnTo>
                      <a:pt x="557" y="578"/>
                    </a:lnTo>
                    <a:lnTo>
                      <a:pt x="590" y="576"/>
                    </a:lnTo>
                    <a:lnTo>
                      <a:pt x="613" y="540"/>
                    </a:lnTo>
                    <a:lnTo>
                      <a:pt x="621" y="531"/>
                    </a:lnTo>
                    <a:lnTo>
                      <a:pt x="617" y="496"/>
                    </a:lnTo>
                    <a:lnTo>
                      <a:pt x="691" y="473"/>
                    </a:lnTo>
                    <a:lnTo>
                      <a:pt x="696" y="447"/>
                    </a:lnTo>
                    <a:lnTo>
                      <a:pt x="731" y="444"/>
                    </a:lnTo>
                    <a:lnTo>
                      <a:pt x="685" y="398"/>
                    </a:lnTo>
                    <a:lnTo>
                      <a:pt x="666" y="391"/>
                    </a:lnTo>
                    <a:lnTo>
                      <a:pt x="655" y="366"/>
                    </a:lnTo>
                    <a:lnTo>
                      <a:pt x="666" y="298"/>
                    </a:lnTo>
                    <a:lnTo>
                      <a:pt x="681" y="270"/>
                    </a:lnTo>
                    <a:lnTo>
                      <a:pt x="704" y="252"/>
                    </a:lnTo>
                    <a:lnTo>
                      <a:pt x="708" y="201"/>
                    </a:lnTo>
                    <a:lnTo>
                      <a:pt x="690" y="185"/>
                    </a:lnTo>
                    <a:lnTo>
                      <a:pt x="678" y="144"/>
                    </a:lnTo>
                    <a:lnTo>
                      <a:pt x="642" y="131"/>
                    </a:lnTo>
                    <a:lnTo>
                      <a:pt x="631" y="98"/>
                    </a:lnTo>
                    <a:lnTo>
                      <a:pt x="540" y="123"/>
                    </a:lnTo>
                    <a:lnTo>
                      <a:pt x="512" y="93"/>
                    </a:lnTo>
                    <a:lnTo>
                      <a:pt x="460" y="81"/>
                    </a:lnTo>
                    <a:lnTo>
                      <a:pt x="432" y="49"/>
                    </a:lnTo>
                    <a:lnTo>
                      <a:pt x="394" y="86"/>
                    </a:lnTo>
                    <a:lnTo>
                      <a:pt x="382" y="62"/>
                    </a:lnTo>
                    <a:lnTo>
                      <a:pt x="389" y="37"/>
                    </a:lnTo>
                    <a:lnTo>
                      <a:pt x="351" y="6"/>
                    </a:lnTo>
                    <a:lnTo>
                      <a:pt x="326" y="8"/>
                    </a:lnTo>
                    <a:lnTo>
                      <a:pt x="320" y="26"/>
                    </a:lnTo>
                    <a:lnTo>
                      <a:pt x="294" y="27"/>
                    </a:lnTo>
                    <a:lnTo>
                      <a:pt x="278" y="38"/>
                    </a:lnTo>
                    <a:lnTo>
                      <a:pt x="255" y="49"/>
                    </a:lnTo>
                    <a:lnTo>
                      <a:pt x="208" y="2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79">
                <a:extLst>
                  <a:ext uri="{FF2B5EF4-FFF2-40B4-BE49-F238E27FC236}">
                    <a16:creationId xmlns:a16="http://schemas.microsoft.com/office/drawing/2014/main" id="{91428083-6578-7A30-4E5A-1CEF1C4C7D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951"/>
                <a:ext cx="299" cy="358"/>
              </a:xfrm>
              <a:custGeom>
                <a:avLst/>
                <a:gdLst>
                  <a:gd name="T0" fmla="*/ 686 w 1195"/>
                  <a:gd name="T1" fmla="*/ 22 h 1430"/>
                  <a:gd name="T2" fmla="*/ 597 w 1195"/>
                  <a:gd name="T3" fmla="*/ 156 h 1430"/>
                  <a:gd name="T4" fmla="*/ 564 w 1195"/>
                  <a:gd name="T5" fmla="*/ 253 h 1430"/>
                  <a:gd name="T6" fmla="*/ 478 w 1195"/>
                  <a:gd name="T7" fmla="*/ 244 h 1430"/>
                  <a:gd name="T8" fmla="*/ 391 w 1195"/>
                  <a:gd name="T9" fmla="*/ 217 h 1430"/>
                  <a:gd name="T10" fmla="*/ 302 w 1195"/>
                  <a:gd name="T11" fmla="*/ 260 h 1430"/>
                  <a:gd name="T12" fmla="*/ 174 w 1195"/>
                  <a:gd name="T13" fmla="*/ 322 h 1430"/>
                  <a:gd name="T14" fmla="*/ 109 w 1195"/>
                  <a:gd name="T15" fmla="*/ 354 h 1430"/>
                  <a:gd name="T16" fmla="*/ 67 w 1195"/>
                  <a:gd name="T17" fmla="*/ 459 h 1430"/>
                  <a:gd name="T18" fmla="*/ 168 w 1195"/>
                  <a:gd name="T19" fmla="*/ 552 h 1430"/>
                  <a:gd name="T20" fmla="*/ 186 w 1195"/>
                  <a:gd name="T21" fmla="*/ 634 h 1430"/>
                  <a:gd name="T22" fmla="*/ 191 w 1195"/>
                  <a:gd name="T23" fmla="*/ 702 h 1430"/>
                  <a:gd name="T24" fmla="*/ 180 w 1195"/>
                  <a:gd name="T25" fmla="*/ 769 h 1430"/>
                  <a:gd name="T26" fmla="*/ 28 w 1195"/>
                  <a:gd name="T27" fmla="*/ 852 h 1430"/>
                  <a:gd name="T28" fmla="*/ 17 w 1195"/>
                  <a:gd name="T29" fmla="*/ 912 h 1430"/>
                  <a:gd name="T30" fmla="*/ 62 w 1195"/>
                  <a:gd name="T31" fmla="*/ 1043 h 1430"/>
                  <a:gd name="T32" fmla="*/ 69 w 1195"/>
                  <a:gd name="T33" fmla="*/ 1109 h 1430"/>
                  <a:gd name="T34" fmla="*/ 132 w 1195"/>
                  <a:gd name="T35" fmla="*/ 1154 h 1430"/>
                  <a:gd name="T36" fmla="*/ 162 w 1195"/>
                  <a:gd name="T37" fmla="*/ 1194 h 1430"/>
                  <a:gd name="T38" fmla="*/ 260 w 1195"/>
                  <a:gd name="T39" fmla="*/ 1168 h 1430"/>
                  <a:gd name="T40" fmla="*/ 215 w 1195"/>
                  <a:gd name="T41" fmla="*/ 1222 h 1430"/>
                  <a:gd name="T42" fmla="*/ 375 w 1195"/>
                  <a:gd name="T43" fmla="*/ 1326 h 1430"/>
                  <a:gd name="T44" fmla="*/ 476 w 1195"/>
                  <a:gd name="T45" fmla="*/ 1409 h 1430"/>
                  <a:gd name="T46" fmla="*/ 553 w 1195"/>
                  <a:gd name="T47" fmla="*/ 1420 h 1430"/>
                  <a:gd name="T48" fmla="*/ 619 w 1195"/>
                  <a:gd name="T49" fmla="*/ 1405 h 1430"/>
                  <a:gd name="T50" fmla="*/ 649 w 1195"/>
                  <a:gd name="T51" fmla="*/ 1351 h 1430"/>
                  <a:gd name="T52" fmla="*/ 747 w 1195"/>
                  <a:gd name="T53" fmla="*/ 1326 h 1430"/>
                  <a:gd name="T54" fmla="*/ 821 w 1195"/>
                  <a:gd name="T55" fmla="*/ 1302 h 1430"/>
                  <a:gd name="T56" fmla="*/ 954 w 1195"/>
                  <a:gd name="T57" fmla="*/ 1272 h 1430"/>
                  <a:gd name="T58" fmla="*/ 1061 w 1195"/>
                  <a:gd name="T59" fmla="*/ 1254 h 1430"/>
                  <a:gd name="T60" fmla="*/ 1104 w 1195"/>
                  <a:gd name="T61" fmla="*/ 1157 h 1430"/>
                  <a:gd name="T62" fmla="*/ 1158 w 1195"/>
                  <a:gd name="T63" fmla="*/ 1109 h 1430"/>
                  <a:gd name="T64" fmla="*/ 1173 w 1195"/>
                  <a:gd name="T65" fmla="*/ 1092 h 1430"/>
                  <a:gd name="T66" fmla="*/ 1195 w 1195"/>
                  <a:gd name="T67" fmla="*/ 963 h 1430"/>
                  <a:gd name="T68" fmla="*/ 1181 w 1195"/>
                  <a:gd name="T69" fmla="*/ 905 h 1430"/>
                  <a:gd name="T70" fmla="*/ 1174 w 1195"/>
                  <a:gd name="T71" fmla="*/ 821 h 1430"/>
                  <a:gd name="T72" fmla="*/ 1141 w 1195"/>
                  <a:gd name="T73" fmla="*/ 748 h 1430"/>
                  <a:gd name="T74" fmla="*/ 1081 w 1195"/>
                  <a:gd name="T75" fmla="*/ 736 h 1430"/>
                  <a:gd name="T76" fmla="*/ 1010 w 1195"/>
                  <a:gd name="T77" fmla="*/ 693 h 1430"/>
                  <a:gd name="T78" fmla="*/ 970 w 1195"/>
                  <a:gd name="T79" fmla="*/ 536 h 1430"/>
                  <a:gd name="T80" fmla="*/ 880 w 1195"/>
                  <a:gd name="T81" fmla="*/ 476 h 1430"/>
                  <a:gd name="T82" fmla="*/ 828 w 1195"/>
                  <a:gd name="T83" fmla="*/ 371 h 1430"/>
                  <a:gd name="T84" fmla="*/ 845 w 1195"/>
                  <a:gd name="T85" fmla="*/ 285 h 1430"/>
                  <a:gd name="T86" fmla="*/ 807 w 1195"/>
                  <a:gd name="T87" fmla="*/ 231 h 1430"/>
                  <a:gd name="T88" fmla="*/ 816 w 1195"/>
                  <a:gd name="T89" fmla="*/ 154 h 1430"/>
                  <a:gd name="T90" fmla="*/ 777 w 1195"/>
                  <a:gd name="T91" fmla="*/ 106 h 1430"/>
                  <a:gd name="T92" fmla="*/ 771 w 1195"/>
                  <a:gd name="T93" fmla="*/ 30 h 1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95" h="1430">
                    <a:moveTo>
                      <a:pt x="734" y="0"/>
                    </a:moveTo>
                    <a:lnTo>
                      <a:pt x="700" y="4"/>
                    </a:lnTo>
                    <a:lnTo>
                      <a:pt x="686" y="22"/>
                    </a:lnTo>
                    <a:lnTo>
                      <a:pt x="698" y="63"/>
                    </a:lnTo>
                    <a:lnTo>
                      <a:pt x="691" y="89"/>
                    </a:lnTo>
                    <a:lnTo>
                      <a:pt x="597" y="156"/>
                    </a:lnTo>
                    <a:lnTo>
                      <a:pt x="590" y="174"/>
                    </a:lnTo>
                    <a:lnTo>
                      <a:pt x="604" y="224"/>
                    </a:lnTo>
                    <a:lnTo>
                      <a:pt x="564" y="253"/>
                    </a:lnTo>
                    <a:lnTo>
                      <a:pt x="529" y="248"/>
                    </a:lnTo>
                    <a:lnTo>
                      <a:pt x="496" y="259"/>
                    </a:lnTo>
                    <a:lnTo>
                      <a:pt x="478" y="244"/>
                    </a:lnTo>
                    <a:lnTo>
                      <a:pt x="454" y="255"/>
                    </a:lnTo>
                    <a:lnTo>
                      <a:pt x="402" y="243"/>
                    </a:lnTo>
                    <a:lnTo>
                      <a:pt x="391" y="217"/>
                    </a:lnTo>
                    <a:lnTo>
                      <a:pt x="366" y="212"/>
                    </a:lnTo>
                    <a:lnTo>
                      <a:pt x="353" y="264"/>
                    </a:lnTo>
                    <a:lnTo>
                      <a:pt x="302" y="260"/>
                    </a:lnTo>
                    <a:lnTo>
                      <a:pt x="280" y="288"/>
                    </a:lnTo>
                    <a:lnTo>
                      <a:pt x="221" y="293"/>
                    </a:lnTo>
                    <a:lnTo>
                      <a:pt x="174" y="322"/>
                    </a:lnTo>
                    <a:lnTo>
                      <a:pt x="138" y="309"/>
                    </a:lnTo>
                    <a:lnTo>
                      <a:pt x="130" y="318"/>
                    </a:lnTo>
                    <a:lnTo>
                      <a:pt x="109" y="354"/>
                    </a:lnTo>
                    <a:lnTo>
                      <a:pt x="67" y="375"/>
                    </a:lnTo>
                    <a:lnTo>
                      <a:pt x="74" y="434"/>
                    </a:lnTo>
                    <a:lnTo>
                      <a:pt x="67" y="459"/>
                    </a:lnTo>
                    <a:lnTo>
                      <a:pt x="94" y="466"/>
                    </a:lnTo>
                    <a:lnTo>
                      <a:pt x="106" y="507"/>
                    </a:lnTo>
                    <a:lnTo>
                      <a:pt x="168" y="552"/>
                    </a:lnTo>
                    <a:lnTo>
                      <a:pt x="171" y="576"/>
                    </a:lnTo>
                    <a:lnTo>
                      <a:pt x="207" y="590"/>
                    </a:lnTo>
                    <a:lnTo>
                      <a:pt x="186" y="634"/>
                    </a:lnTo>
                    <a:lnTo>
                      <a:pt x="195" y="650"/>
                    </a:lnTo>
                    <a:lnTo>
                      <a:pt x="180" y="669"/>
                    </a:lnTo>
                    <a:lnTo>
                      <a:pt x="191" y="702"/>
                    </a:lnTo>
                    <a:lnTo>
                      <a:pt x="209" y="716"/>
                    </a:lnTo>
                    <a:lnTo>
                      <a:pt x="187" y="744"/>
                    </a:lnTo>
                    <a:lnTo>
                      <a:pt x="180" y="769"/>
                    </a:lnTo>
                    <a:lnTo>
                      <a:pt x="150" y="807"/>
                    </a:lnTo>
                    <a:lnTo>
                      <a:pt x="119" y="835"/>
                    </a:lnTo>
                    <a:lnTo>
                      <a:pt x="28" y="852"/>
                    </a:lnTo>
                    <a:lnTo>
                      <a:pt x="5" y="878"/>
                    </a:lnTo>
                    <a:lnTo>
                      <a:pt x="0" y="913"/>
                    </a:lnTo>
                    <a:lnTo>
                      <a:pt x="17" y="912"/>
                    </a:lnTo>
                    <a:lnTo>
                      <a:pt x="34" y="927"/>
                    </a:lnTo>
                    <a:lnTo>
                      <a:pt x="21" y="962"/>
                    </a:lnTo>
                    <a:lnTo>
                      <a:pt x="62" y="1043"/>
                    </a:lnTo>
                    <a:lnTo>
                      <a:pt x="30" y="1063"/>
                    </a:lnTo>
                    <a:lnTo>
                      <a:pt x="41" y="1079"/>
                    </a:lnTo>
                    <a:lnTo>
                      <a:pt x="69" y="1109"/>
                    </a:lnTo>
                    <a:lnTo>
                      <a:pt x="111" y="1115"/>
                    </a:lnTo>
                    <a:lnTo>
                      <a:pt x="139" y="1137"/>
                    </a:lnTo>
                    <a:lnTo>
                      <a:pt x="132" y="1154"/>
                    </a:lnTo>
                    <a:lnTo>
                      <a:pt x="82" y="1158"/>
                    </a:lnTo>
                    <a:lnTo>
                      <a:pt x="69" y="1202"/>
                    </a:lnTo>
                    <a:lnTo>
                      <a:pt x="162" y="1194"/>
                    </a:lnTo>
                    <a:lnTo>
                      <a:pt x="171" y="1210"/>
                    </a:lnTo>
                    <a:lnTo>
                      <a:pt x="227" y="1170"/>
                    </a:lnTo>
                    <a:lnTo>
                      <a:pt x="260" y="1168"/>
                    </a:lnTo>
                    <a:lnTo>
                      <a:pt x="270" y="1184"/>
                    </a:lnTo>
                    <a:lnTo>
                      <a:pt x="229" y="1205"/>
                    </a:lnTo>
                    <a:lnTo>
                      <a:pt x="215" y="1222"/>
                    </a:lnTo>
                    <a:lnTo>
                      <a:pt x="326" y="1246"/>
                    </a:lnTo>
                    <a:lnTo>
                      <a:pt x="339" y="1304"/>
                    </a:lnTo>
                    <a:lnTo>
                      <a:pt x="375" y="1326"/>
                    </a:lnTo>
                    <a:lnTo>
                      <a:pt x="418" y="1407"/>
                    </a:lnTo>
                    <a:lnTo>
                      <a:pt x="459" y="1395"/>
                    </a:lnTo>
                    <a:lnTo>
                      <a:pt x="476" y="1409"/>
                    </a:lnTo>
                    <a:lnTo>
                      <a:pt x="511" y="1415"/>
                    </a:lnTo>
                    <a:lnTo>
                      <a:pt x="521" y="1430"/>
                    </a:lnTo>
                    <a:lnTo>
                      <a:pt x="553" y="1420"/>
                    </a:lnTo>
                    <a:lnTo>
                      <a:pt x="570" y="1426"/>
                    </a:lnTo>
                    <a:lnTo>
                      <a:pt x="594" y="1399"/>
                    </a:lnTo>
                    <a:lnTo>
                      <a:pt x="619" y="1405"/>
                    </a:lnTo>
                    <a:lnTo>
                      <a:pt x="637" y="1403"/>
                    </a:lnTo>
                    <a:lnTo>
                      <a:pt x="641" y="1360"/>
                    </a:lnTo>
                    <a:lnTo>
                      <a:pt x="649" y="1351"/>
                    </a:lnTo>
                    <a:lnTo>
                      <a:pt x="720" y="1396"/>
                    </a:lnTo>
                    <a:lnTo>
                      <a:pt x="723" y="1327"/>
                    </a:lnTo>
                    <a:lnTo>
                      <a:pt x="747" y="1326"/>
                    </a:lnTo>
                    <a:lnTo>
                      <a:pt x="755" y="1308"/>
                    </a:lnTo>
                    <a:lnTo>
                      <a:pt x="797" y="1320"/>
                    </a:lnTo>
                    <a:lnTo>
                      <a:pt x="821" y="1302"/>
                    </a:lnTo>
                    <a:lnTo>
                      <a:pt x="834" y="1266"/>
                    </a:lnTo>
                    <a:lnTo>
                      <a:pt x="894" y="1261"/>
                    </a:lnTo>
                    <a:lnTo>
                      <a:pt x="954" y="1272"/>
                    </a:lnTo>
                    <a:lnTo>
                      <a:pt x="1003" y="1251"/>
                    </a:lnTo>
                    <a:lnTo>
                      <a:pt x="1028" y="1257"/>
                    </a:lnTo>
                    <a:lnTo>
                      <a:pt x="1061" y="1254"/>
                    </a:lnTo>
                    <a:lnTo>
                      <a:pt x="1114" y="1181"/>
                    </a:lnTo>
                    <a:lnTo>
                      <a:pt x="1113" y="1165"/>
                    </a:lnTo>
                    <a:lnTo>
                      <a:pt x="1104" y="1157"/>
                    </a:lnTo>
                    <a:lnTo>
                      <a:pt x="1109" y="1130"/>
                    </a:lnTo>
                    <a:lnTo>
                      <a:pt x="1160" y="1127"/>
                    </a:lnTo>
                    <a:lnTo>
                      <a:pt x="1158" y="1109"/>
                    </a:lnTo>
                    <a:lnTo>
                      <a:pt x="1148" y="1093"/>
                    </a:lnTo>
                    <a:lnTo>
                      <a:pt x="1156" y="1084"/>
                    </a:lnTo>
                    <a:lnTo>
                      <a:pt x="1173" y="1092"/>
                    </a:lnTo>
                    <a:lnTo>
                      <a:pt x="1162" y="1067"/>
                    </a:lnTo>
                    <a:lnTo>
                      <a:pt x="1158" y="1016"/>
                    </a:lnTo>
                    <a:lnTo>
                      <a:pt x="1195" y="963"/>
                    </a:lnTo>
                    <a:lnTo>
                      <a:pt x="1169" y="957"/>
                    </a:lnTo>
                    <a:lnTo>
                      <a:pt x="1158" y="933"/>
                    </a:lnTo>
                    <a:lnTo>
                      <a:pt x="1181" y="905"/>
                    </a:lnTo>
                    <a:lnTo>
                      <a:pt x="1170" y="881"/>
                    </a:lnTo>
                    <a:lnTo>
                      <a:pt x="1185" y="845"/>
                    </a:lnTo>
                    <a:lnTo>
                      <a:pt x="1174" y="821"/>
                    </a:lnTo>
                    <a:lnTo>
                      <a:pt x="1172" y="796"/>
                    </a:lnTo>
                    <a:lnTo>
                      <a:pt x="1136" y="783"/>
                    </a:lnTo>
                    <a:lnTo>
                      <a:pt x="1141" y="748"/>
                    </a:lnTo>
                    <a:lnTo>
                      <a:pt x="1121" y="707"/>
                    </a:lnTo>
                    <a:lnTo>
                      <a:pt x="1106" y="735"/>
                    </a:lnTo>
                    <a:lnTo>
                      <a:pt x="1081" y="736"/>
                    </a:lnTo>
                    <a:lnTo>
                      <a:pt x="1055" y="722"/>
                    </a:lnTo>
                    <a:lnTo>
                      <a:pt x="1036" y="699"/>
                    </a:lnTo>
                    <a:lnTo>
                      <a:pt x="1010" y="693"/>
                    </a:lnTo>
                    <a:lnTo>
                      <a:pt x="987" y="627"/>
                    </a:lnTo>
                    <a:lnTo>
                      <a:pt x="990" y="568"/>
                    </a:lnTo>
                    <a:lnTo>
                      <a:pt x="970" y="536"/>
                    </a:lnTo>
                    <a:lnTo>
                      <a:pt x="927" y="532"/>
                    </a:lnTo>
                    <a:lnTo>
                      <a:pt x="931" y="480"/>
                    </a:lnTo>
                    <a:lnTo>
                      <a:pt x="880" y="476"/>
                    </a:lnTo>
                    <a:lnTo>
                      <a:pt x="858" y="428"/>
                    </a:lnTo>
                    <a:lnTo>
                      <a:pt x="830" y="406"/>
                    </a:lnTo>
                    <a:lnTo>
                      <a:pt x="828" y="371"/>
                    </a:lnTo>
                    <a:lnTo>
                      <a:pt x="800" y="349"/>
                    </a:lnTo>
                    <a:lnTo>
                      <a:pt x="808" y="339"/>
                    </a:lnTo>
                    <a:lnTo>
                      <a:pt x="845" y="285"/>
                    </a:lnTo>
                    <a:lnTo>
                      <a:pt x="836" y="269"/>
                    </a:lnTo>
                    <a:lnTo>
                      <a:pt x="809" y="264"/>
                    </a:lnTo>
                    <a:lnTo>
                      <a:pt x="807" y="231"/>
                    </a:lnTo>
                    <a:lnTo>
                      <a:pt x="811" y="187"/>
                    </a:lnTo>
                    <a:lnTo>
                      <a:pt x="808" y="163"/>
                    </a:lnTo>
                    <a:lnTo>
                      <a:pt x="816" y="154"/>
                    </a:lnTo>
                    <a:lnTo>
                      <a:pt x="807" y="146"/>
                    </a:lnTo>
                    <a:lnTo>
                      <a:pt x="804" y="120"/>
                    </a:lnTo>
                    <a:lnTo>
                      <a:pt x="777" y="106"/>
                    </a:lnTo>
                    <a:lnTo>
                      <a:pt x="792" y="79"/>
                    </a:lnTo>
                    <a:lnTo>
                      <a:pt x="773" y="55"/>
                    </a:lnTo>
                    <a:lnTo>
                      <a:pt x="771" y="30"/>
                    </a:lnTo>
                    <a:lnTo>
                      <a:pt x="744" y="17"/>
                    </a:lnTo>
                    <a:lnTo>
                      <a:pt x="7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80">
                <a:extLst>
                  <a:ext uri="{FF2B5EF4-FFF2-40B4-BE49-F238E27FC236}">
                    <a16:creationId xmlns:a16="http://schemas.microsoft.com/office/drawing/2014/main" id="{E3C35E31-92AB-4222-72D4-1A5FCCD4E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934"/>
                <a:ext cx="441" cy="288"/>
              </a:xfrm>
              <a:custGeom>
                <a:avLst/>
                <a:gdLst>
                  <a:gd name="T0" fmla="*/ 1416 w 1763"/>
                  <a:gd name="T1" fmla="*/ 133 h 1151"/>
                  <a:gd name="T2" fmla="*/ 1375 w 1763"/>
                  <a:gd name="T3" fmla="*/ 137 h 1151"/>
                  <a:gd name="T4" fmla="*/ 1245 w 1763"/>
                  <a:gd name="T5" fmla="*/ 21 h 1151"/>
                  <a:gd name="T6" fmla="*/ 1126 w 1763"/>
                  <a:gd name="T7" fmla="*/ 16 h 1151"/>
                  <a:gd name="T8" fmla="*/ 1077 w 1763"/>
                  <a:gd name="T9" fmla="*/ 29 h 1151"/>
                  <a:gd name="T10" fmla="*/ 1002 w 1763"/>
                  <a:gd name="T11" fmla="*/ 44 h 1151"/>
                  <a:gd name="T12" fmla="*/ 896 w 1763"/>
                  <a:gd name="T13" fmla="*/ 80 h 1151"/>
                  <a:gd name="T14" fmla="*/ 735 w 1763"/>
                  <a:gd name="T15" fmla="*/ 162 h 1151"/>
                  <a:gd name="T16" fmla="*/ 545 w 1763"/>
                  <a:gd name="T17" fmla="*/ 129 h 1151"/>
                  <a:gd name="T18" fmla="*/ 507 w 1763"/>
                  <a:gd name="T19" fmla="*/ 158 h 1151"/>
                  <a:gd name="T20" fmla="*/ 460 w 1763"/>
                  <a:gd name="T21" fmla="*/ 112 h 1151"/>
                  <a:gd name="T22" fmla="*/ 244 w 1763"/>
                  <a:gd name="T23" fmla="*/ 157 h 1151"/>
                  <a:gd name="T24" fmla="*/ 175 w 1763"/>
                  <a:gd name="T25" fmla="*/ 138 h 1151"/>
                  <a:gd name="T26" fmla="*/ 106 w 1763"/>
                  <a:gd name="T27" fmla="*/ 212 h 1151"/>
                  <a:gd name="T28" fmla="*/ 26 w 1763"/>
                  <a:gd name="T29" fmla="*/ 269 h 1151"/>
                  <a:gd name="T30" fmla="*/ 82 w 1763"/>
                  <a:gd name="T31" fmla="*/ 324 h 1151"/>
                  <a:gd name="T32" fmla="*/ 98 w 1763"/>
                  <a:gd name="T33" fmla="*/ 398 h 1151"/>
                  <a:gd name="T34" fmla="*/ 98 w 1763"/>
                  <a:gd name="T35" fmla="*/ 491 h 1151"/>
                  <a:gd name="T36" fmla="*/ 0 w 1763"/>
                  <a:gd name="T37" fmla="*/ 619 h 1151"/>
                  <a:gd name="T38" fmla="*/ 73 w 1763"/>
                  <a:gd name="T39" fmla="*/ 680 h 1151"/>
                  <a:gd name="T40" fmla="*/ 115 w 1763"/>
                  <a:gd name="T41" fmla="*/ 684 h 1151"/>
                  <a:gd name="T42" fmla="*/ 180 w 1763"/>
                  <a:gd name="T43" fmla="*/ 653 h 1151"/>
                  <a:gd name="T44" fmla="*/ 251 w 1763"/>
                  <a:gd name="T45" fmla="*/ 680 h 1151"/>
                  <a:gd name="T46" fmla="*/ 365 w 1763"/>
                  <a:gd name="T47" fmla="*/ 636 h 1151"/>
                  <a:gd name="T48" fmla="*/ 486 w 1763"/>
                  <a:gd name="T49" fmla="*/ 666 h 1151"/>
                  <a:gd name="T50" fmla="*/ 590 w 1763"/>
                  <a:gd name="T51" fmla="*/ 607 h 1151"/>
                  <a:gd name="T52" fmla="*/ 628 w 1763"/>
                  <a:gd name="T53" fmla="*/ 560 h 1151"/>
                  <a:gd name="T54" fmla="*/ 685 w 1763"/>
                  <a:gd name="T55" fmla="*/ 715 h 1151"/>
                  <a:gd name="T56" fmla="*/ 772 w 1763"/>
                  <a:gd name="T57" fmla="*/ 835 h 1151"/>
                  <a:gd name="T58" fmla="*/ 874 w 1763"/>
                  <a:gd name="T59" fmla="*/ 841 h 1151"/>
                  <a:gd name="T60" fmla="*/ 934 w 1763"/>
                  <a:gd name="T61" fmla="*/ 761 h 1151"/>
                  <a:gd name="T62" fmla="*/ 991 w 1763"/>
                  <a:gd name="T63" fmla="*/ 738 h 1151"/>
                  <a:gd name="T64" fmla="*/ 1080 w 1763"/>
                  <a:gd name="T65" fmla="*/ 695 h 1151"/>
                  <a:gd name="T66" fmla="*/ 1189 w 1763"/>
                  <a:gd name="T67" fmla="*/ 779 h 1151"/>
                  <a:gd name="T68" fmla="*/ 1185 w 1763"/>
                  <a:gd name="T69" fmla="*/ 830 h 1151"/>
                  <a:gd name="T70" fmla="*/ 1221 w 1763"/>
                  <a:gd name="T71" fmla="*/ 945 h 1151"/>
                  <a:gd name="T72" fmla="*/ 1299 w 1763"/>
                  <a:gd name="T73" fmla="*/ 972 h 1151"/>
                  <a:gd name="T74" fmla="*/ 1340 w 1763"/>
                  <a:gd name="T75" fmla="*/ 1043 h 1151"/>
                  <a:gd name="T76" fmla="*/ 1441 w 1763"/>
                  <a:gd name="T77" fmla="*/ 1034 h 1151"/>
                  <a:gd name="T78" fmla="*/ 1544 w 1763"/>
                  <a:gd name="T79" fmla="*/ 1151 h 1151"/>
                  <a:gd name="T80" fmla="*/ 1616 w 1763"/>
                  <a:gd name="T81" fmla="*/ 1111 h 1151"/>
                  <a:gd name="T82" fmla="*/ 1571 w 1763"/>
                  <a:gd name="T83" fmla="*/ 980 h 1151"/>
                  <a:gd name="T84" fmla="*/ 1582 w 1763"/>
                  <a:gd name="T85" fmla="*/ 920 h 1151"/>
                  <a:gd name="T86" fmla="*/ 1734 w 1763"/>
                  <a:gd name="T87" fmla="*/ 837 h 1151"/>
                  <a:gd name="T88" fmla="*/ 1745 w 1763"/>
                  <a:gd name="T89" fmla="*/ 770 h 1151"/>
                  <a:gd name="T90" fmla="*/ 1740 w 1763"/>
                  <a:gd name="T91" fmla="*/ 702 h 1151"/>
                  <a:gd name="T92" fmla="*/ 1722 w 1763"/>
                  <a:gd name="T93" fmla="*/ 620 h 1151"/>
                  <a:gd name="T94" fmla="*/ 1621 w 1763"/>
                  <a:gd name="T95" fmla="*/ 527 h 1151"/>
                  <a:gd name="T96" fmla="*/ 1580 w 1763"/>
                  <a:gd name="T97" fmla="*/ 446 h 1151"/>
                  <a:gd name="T98" fmla="*/ 1579 w 1763"/>
                  <a:gd name="T99" fmla="*/ 345 h 1151"/>
                  <a:gd name="T100" fmla="*/ 1430 w 1763"/>
                  <a:gd name="T101" fmla="*/ 199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63" h="1151">
                    <a:moveTo>
                      <a:pt x="1430" y="199"/>
                    </a:moveTo>
                    <a:lnTo>
                      <a:pt x="1437" y="181"/>
                    </a:lnTo>
                    <a:lnTo>
                      <a:pt x="1416" y="133"/>
                    </a:lnTo>
                    <a:lnTo>
                      <a:pt x="1414" y="116"/>
                    </a:lnTo>
                    <a:lnTo>
                      <a:pt x="1397" y="117"/>
                    </a:lnTo>
                    <a:lnTo>
                      <a:pt x="1375" y="137"/>
                    </a:lnTo>
                    <a:lnTo>
                      <a:pt x="1262" y="113"/>
                    </a:lnTo>
                    <a:lnTo>
                      <a:pt x="1225" y="74"/>
                    </a:lnTo>
                    <a:lnTo>
                      <a:pt x="1245" y="21"/>
                    </a:lnTo>
                    <a:lnTo>
                      <a:pt x="1209" y="0"/>
                    </a:lnTo>
                    <a:lnTo>
                      <a:pt x="1178" y="28"/>
                    </a:lnTo>
                    <a:lnTo>
                      <a:pt x="1126" y="16"/>
                    </a:lnTo>
                    <a:lnTo>
                      <a:pt x="1108" y="0"/>
                    </a:lnTo>
                    <a:lnTo>
                      <a:pt x="1092" y="3"/>
                    </a:lnTo>
                    <a:lnTo>
                      <a:pt x="1077" y="29"/>
                    </a:lnTo>
                    <a:lnTo>
                      <a:pt x="1043" y="24"/>
                    </a:lnTo>
                    <a:lnTo>
                      <a:pt x="1027" y="33"/>
                    </a:lnTo>
                    <a:lnTo>
                      <a:pt x="1002" y="44"/>
                    </a:lnTo>
                    <a:lnTo>
                      <a:pt x="974" y="13"/>
                    </a:lnTo>
                    <a:lnTo>
                      <a:pt x="925" y="35"/>
                    </a:lnTo>
                    <a:lnTo>
                      <a:pt x="896" y="80"/>
                    </a:lnTo>
                    <a:lnTo>
                      <a:pt x="848" y="101"/>
                    </a:lnTo>
                    <a:lnTo>
                      <a:pt x="785" y="157"/>
                    </a:lnTo>
                    <a:lnTo>
                      <a:pt x="735" y="162"/>
                    </a:lnTo>
                    <a:lnTo>
                      <a:pt x="703" y="182"/>
                    </a:lnTo>
                    <a:lnTo>
                      <a:pt x="649" y="153"/>
                    </a:lnTo>
                    <a:lnTo>
                      <a:pt x="545" y="129"/>
                    </a:lnTo>
                    <a:lnTo>
                      <a:pt x="523" y="157"/>
                    </a:lnTo>
                    <a:lnTo>
                      <a:pt x="516" y="174"/>
                    </a:lnTo>
                    <a:lnTo>
                      <a:pt x="507" y="158"/>
                    </a:lnTo>
                    <a:lnTo>
                      <a:pt x="504" y="133"/>
                    </a:lnTo>
                    <a:lnTo>
                      <a:pt x="488" y="142"/>
                    </a:lnTo>
                    <a:lnTo>
                      <a:pt x="460" y="112"/>
                    </a:lnTo>
                    <a:lnTo>
                      <a:pt x="434" y="105"/>
                    </a:lnTo>
                    <a:lnTo>
                      <a:pt x="302" y="151"/>
                    </a:lnTo>
                    <a:lnTo>
                      <a:pt x="244" y="157"/>
                    </a:lnTo>
                    <a:lnTo>
                      <a:pt x="225" y="142"/>
                    </a:lnTo>
                    <a:lnTo>
                      <a:pt x="183" y="129"/>
                    </a:lnTo>
                    <a:lnTo>
                      <a:pt x="175" y="138"/>
                    </a:lnTo>
                    <a:lnTo>
                      <a:pt x="178" y="171"/>
                    </a:lnTo>
                    <a:lnTo>
                      <a:pt x="171" y="181"/>
                    </a:lnTo>
                    <a:lnTo>
                      <a:pt x="106" y="212"/>
                    </a:lnTo>
                    <a:lnTo>
                      <a:pt x="58" y="250"/>
                    </a:lnTo>
                    <a:lnTo>
                      <a:pt x="33" y="252"/>
                    </a:lnTo>
                    <a:lnTo>
                      <a:pt x="26" y="269"/>
                    </a:lnTo>
                    <a:lnTo>
                      <a:pt x="28" y="287"/>
                    </a:lnTo>
                    <a:lnTo>
                      <a:pt x="54" y="293"/>
                    </a:lnTo>
                    <a:lnTo>
                      <a:pt x="82" y="324"/>
                    </a:lnTo>
                    <a:lnTo>
                      <a:pt x="127" y="353"/>
                    </a:lnTo>
                    <a:lnTo>
                      <a:pt x="119" y="362"/>
                    </a:lnTo>
                    <a:lnTo>
                      <a:pt x="98" y="398"/>
                    </a:lnTo>
                    <a:lnTo>
                      <a:pt x="101" y="431"/>
                    </a:lnTo>
                    <a:lnTo>
                      <a:pt x="119" y="447"/>
                    </a:lnTo>
                    <a:lnTo>
                      <a:pt x="98" y="491"/>
                    </a:lnTo>
                    <a:lnTo>
                      <a:pt x="85" y="535"/>
                    </a:lnTo>
                    <a:lnTo>
                      <a:pt x="14" y="592"/>
                    </a:lnTo>
                    <a:lnTo>
                      <a:pt x="0" y="619"/>
                    </a:lnTo>
                    <a:lnTo>
                      <a:pt x="37" y="657"/>
                    </a:lnTo>
                    <a:lnTo>
                      <a:pt x="40" y="682"/>
                    </a:lnTo>
                    <a:lnTo>
                      <a:pt x="73" y="680"/>
                    </a:lnTo>
                    <a:lnTo>
                      <a:pt x="85" y="713"/>
                    </a:lnTo>
                    <a:lnTo>
                      <a:pt x="126" y="699"/>
                    </a:lnTo>
                    <a:lnTo>
                      <a:pt x="115" y="684"/>
                    </a:lnTo>
                    <a:lnTo>
                      <a:pt x="123" y="674"/>
                    </a:lnTo>
                    <a:lnTo>
                      <a:pt x="166" y="672"/>
                    </a:lnTo>
                    <a:lnTo>
                      <a:pt x="180" y="653"/>
                    </a:lnTo>
                    <a:lnTo>
                      <a:pt x="191" y="669"/>
                    </a:lnTo>
                    <a:lnTo>
                      <a:pt x="195" y="710"/>
                    </a:lnTo>
                    <a:lnTo>
                      <a:pt x="251" y="680"/>
                    </a:lnTo>
                    <a:lnTo>
                      <a:pt x="292" y="668"/>
                    </a:lnTo>
                    <a:lnTo>
                      <a:pt x="338" y="629"/>
                    </a:lnTo>
                    <a:lnTo>
                      <a:pt x="365" y="636"/>
                    </a:lnTo>
                    <a:lnTo>
                      <a:pt x="389" y="625"/>
                    </a:lnTo>
                    <a:lnTo>
                      <a:pt x="450" y="636"/>
                    </a:lnTo>
                    <a:lnTo>
                      <a:pt x="486" y="666"/>
                    </a:lnTo>
                    <a:lnTo>
                      <a:pt x="524" y="621"/>
                    </a:lnTo>
                    <a:lnTo>
                      <a:pt x="568" y="633"/>
                    </a:lnTo>
                    <a:lnTo>
                      <a:pt x="590" y="607"/>
                    </a:lnTo>
                    <a:lnTo>
                      <a:pt x="580" y="581"/>
                    </a:lnTo>
                    <a:lnTo>
                      <a:pt x="594" y="555"/>
                    </a:lnTo>
                    <a:lnTo>
                      <a:pt x="628" y="560"/>
                    </a:lnTo>
                    <a:lnTo>
                      <a:pt x="683" y="615"/>
                    </a:lnTo>
                    <a:lnTo>
                      <a:pt x="669" y="641"/>
                    </a:lnTo>
                    <a:lnTo>
                      <a:pt x="685" y="715"/>
                    </a:lnTo>
                    <a:lnTo>
                      <a:pt x="711" y="730"/>
                    </a:lnTo>
                    <a:lnTo>
                      <a:pt x="771" y="733"/>
                    </a:lnTo>
                    <a:lnTo>
                      <a:pt x="772" y="835"/>
                    </a:lnTo>
                    <a:lnTo>
                      <a:pt x="820" y="812"/>
                    </a:lnTo>
                    <a:lnTo>
                      <a:pt x="840" y="836"/>
                    </a:lnTo>
                    <a:lnTo>
                      <a:pt x="874" y="841"/>
                    </a:lnTo>
                    <a:lnTo>
                      <a:pt x="888" y="807"/>
                    </a:lnTo>
                    <a:lnTo>
                      <a:pt x="912" y="796"/>
                    </a:lnTo>
                    <a:lnTo>
                      <a:pt x="934" y="761"/>
                    </a:lnTo>
                    <a:lnTo>
                      <a:pt x="967" y="757"/>
                    </a:lnTo>
                    <a:lnTo>
                      <a:pt x="974" y="731"/>
                    </a:lnTo>
                    <a:lnTo>
                      <a:pt x="991" y="738"/>
                    </a:lnTo>
                    <a:lnTo>
                      <a:pt x="998" y="721"/>
                    </a:lnTo>
                    <a:lnTo>
                      <a:pt x="1006" y="719"/>
                    </a:lnTo>
                    <a:lnTo>
                      <a:pt x="1080" y="695"/>
                    </a:lnTo>
                    <a:lnTo>
                      <a:pt x="1115" y="701"/>
                    </a:lnTo>
                    <a:lnTo>
                      <a:pt x="1168" y="738"/>
                    </a:lnTo>
                    <a:lnTo>
                      <a:pt x="1189" y="779"/>
                    </a:lnTo>
                    <a:lnTo>
                      <a:pt x="1190" y="787"/>
                    </a:lnTo>
                    <a:lnTo>
                      <a:pt x="1182" y="804"/>
                    </a:lnTo>
                    <a:lnTo>
                      <a:pt x="1185" y="830"/>
                    </a:lnTo>
                    <a:lnTo>
                      <a:pt x="1185" y="914"/>
                    </a:lnTo>
                    <a:lnTo>
                      <a:pt x="1203" y="938"/>
                    </a:lnTo>
                    <a:lnTo>
                      <a:pt x="1221" y="945"/>
                    </a:lnTo>
                    <a:lnTo>
                      <a:pt x="1247" y="960"/>
                    </a:lnTo>
                    <a:lnTo>
                      <a:pt x="1291" y="964"/>
                    </a:lnTo>
                    <a:lnTo>
                      <a:pt x="1299" y="972"/>
                    </a:lnTo>
                    <a:lnTo>
                      <a:pt x="1294" y="997"/>
                    </a:lnTo>
                    <a:lnTo>
                      <a:pt x="1312" y="1021"/>
                    </a:lnTo>
                    <a:lnTo>
                      <a:pt x="1340" y="1043"/>
                    </a:lnTo>
                    <a:lnTo>
                      <a:pt x="1426" y="1068"/>
                    </a:lnTo>
                    <a:lnTo>
                      <a:pt x="1425" y="1045"/>
                    </a:lnTo>
                    <a:lnTo>
                      <a:pt x="1441" y="1034"/>
                    </a:lnTo>
                    <a:lnTo>
                      <a:pt x="1468" y="1049"/>
                    </a:lnTo>
                    <a:lnTo>
                      <a:pt x="1535" y="1144"/>
                    </a:lnTo>
                    <a:lnTo>
                      <a:pt x="1544" y="1151"/>
                    </a:lnTo>
                    <a:lnTo>
                      <a:pt x="1552" y="1141"/>
                    </a:lnTo>
                    <a:lnTo>
                      <a:pt x="1584" y="1131"/>
                    </a:lnTo>
                    <a:lnTo>
                      <a:pt x="1616" y="1111"/>
                    </a:lnTo>
                    <a:lnTo>
                      <a:pt x="1575" y="1030"/>
                    </a:lnTo>
                    <a:lnTo>
                      <a:pt x="1588" y="995"/>
                    </a:lnTo>
                    <a:lnTo>
                      <a:pt x="1571" y="980"/>
                    </a:lnTo>
                    <a:lnTo>
                      <a:pt x="1554" y="981"/>
                    </a:lnTo>
                    <a:lnTo>
                      <a:pt x="1559" y="946"/>
                    </a:lnTo>
                    <a:lnTo>
                      <a:pt x="1582" y="920"/>
                    </a:lnTo>
                    <a:lnTo>
                      <a:pt x="1673" y="903"/>
                    </a:lnTo>
                    <a:lnTo>
                      <a:pt x="1704" y="875"/>
                    </a:lnTo>
                    <a:lnTo>
                      <a:pt x="1734" y="837"/>
                    </a:lnTo>
                    <a:lnTo>
                      <a:pt x="1741" y="812"/>
                    </a:lnTo>
                    <a:lnTo>
                      <a:pt x="1763" y="784"/>
                    </a:lnTo>
                    <a:lnTo>
                      <a:pt x="1745" y="770"/>
                    </a:lnTo>
                    <a:lnTo>
                      <a:pt x="1734" y="737"/>
                    </a:lnTo>
                    <a:lnTo>
                      <a:pt x="1749" y="718"/>
                    </a:lnTo>
                    <a:lnTo>
                      <a:pt x="1740" y="702"/>
                    </a:lnTo>
                    <a:lnTo>
                      <a:pt x="1761" y="658"/>
                    </a:lnTo>
                    <a:lnTo>
                      <a:pt x="1725" y="644"/>
                    </a:lnTo>
                    <a:lnTo>
                      <a:pt x="1722" y="620"/>
                    </a:lnTo>
                    <a:lnTo>
                      <a:pt x="1660" y="575"/>
                    </a:lnTo>
                    <a:lnTo>
                      <a:pt x="1648" y="534"/>
                    </a:lnTo>
                    <a:lnTo>
                      <a:pt x="1621" y="527"/>
                    </a:lnTo>
                    <a:lnTo>
                      <a:pt x="1628" y="502"/>
                    </a:lnTo>
                    <a:lnTo>
                      <a:pt x="1621" y="443"/>
                    </a:lnTo>
                    <a:lnTo>
                      <a:pt x="1580" y="446"/>
                    </a:lnTo>
                    <a:lnTo>
                      <a:pt x="1568" y="406"/>
                    </a:lnTo>
                    <a:lnTo>
                      <a:pt x="1548" y="382"/>
                    </a:lnTo>
                    <a:lnTo>
                      <a:pt x="1579" y="345"/>
                    </a:lnTo>
                    <a:lnTo>
                      <a:pt x="1568" y="313"/>
                    </a:lnTo>
                    <a:lnTo>
                      <a:pt x="1566" y="296"/>
                    </a:lnTo>
                    <a:lnTo>
                      <a:pt x="1430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81">
                <a:extLst>
                  <a:ext uri="{FF2B5EF4-FFF2-40B4-BE49-F238E27FC236}">
                    <a16:creationId xmlns:a16="http://schemas.microsoft.com/office/drawing/2014/main" id="{A7C1A225-F81F-4DC2-7D77-76EF85FEA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" y="1073"/>
                <a:ext cx="299" cy="297"/>
              </a:xfrm>
              <a:custGeom>
                <a:avLst/>
                <a:gdLst>
                  <a:gd name="T0" fmla="*/ 1017 w 1195"/>
                  <a:gd name="T1" fmla="*/ 0 h 1188"/>
                  <a:gd name="T2" fmla="*/ 1013 w 1195"/>
                  <a:gd name="T3" fmla="*/ 52 h 1188"/>
                  <a:gd name="T4" fmla="*/ 947 w 1195"/>
                  <a:gd name="T5" fmla="*/ 66 h 1188"/>
                  <a:gd name="T6" fmla="*/ 873 w 1195"/>
                  <a:gd name="T7" fmla="*/ 81 h 1188"/>
                  <a:gd name="T8" fmla="*/ 788 w 1195"/>
                  <a:gd name="T9" fmla="*/ 81 h 1188"/>
                  <a:gd name="T10" fmla="*/ 715 w 1195"/>
                  <a:gd name="T11" fmla="*/ 113 h 1188"/>
                  <a:gd name="T12" fmla="*/ 618 w 1195"/>
                  <a:gd name="T13" fmla="*/ 155 h 1188"/>
                  <a:gd name="T14" fmla="*/ 603 w 1195"/>
                  <a:gd name="T15" fmla="*/ 98 h 1188"/>
                  <a:gd name="T16" fmla="*/ 546 w 1195"/>
                  <a:gd name="T17" fmla="*/ 119 h 1188"/>
                  <a:gd name="T18" fmla="*/ 549 w 1195"/>
                  <a:gd name="T19" fmla="*/ 144 h 1188"/>
                  <a:gd name="T20" fmla="*/ 496 w 1195"/>
                  <a:gd name="T21" fmla="*/ 125 h 1188"/>
                  <a:gd name="T22" fmla="*/ 460 w 1195"/>
                  <a:gd name="T23" fmla="*/ 102 h 1188"/>
                  <a:gd name="T24" fmla="*/ 382 w 1195"/>
                  <a:gd name="T25" fmla="*/ 67 h 1188"/>
                  <a:gd name="T26" fmla="*/ 337 w 1195"/>
                  <a:gd name="T27" fmla="*/ 38 h 1188"/>
                  <a:gd name="T28" fmla="*/ 289 w 1195"/>
                  <a:gd name="T29" fmla="*/ 67 h 1188"/>
                  <a:gd name="T30" fmla="*/ 219 w 1195"/>
                  <a:gd name="T31" fmla="*/ 41 h 1188"/>
                  <a:gd name="T32" fmla="*/ 217 w 1195"/>
                  <a:gd name="T33" fmla="*/ 117 h 1188"/>
                  <a:gd name="T34" fmla="*/ 226 w 1195"/>
                  <a:gd name="T35" fmla="*/ 225 h 1188"/>
                  <a:gd name="T36" fmla="*/ 225 w 1195"/>
                  <a:gd name="T37" fmla="*/ 301 h 1188"/>
                  <a:gd name="T38" fmla="*/ 175 w 1195"/>
                  <a:gd name="T39" fmla="*/ 391 h 1188"/>
                  <a:gd name="T40" fmla="*/ 192 w 1195"/>
                  <a:gd name="T41" fmla="*/ 491 h 1188"/>
                  <a:gd name="T42" fmla="*/ 199 w 1195"/>
                  <a:gd name="T43" fmla="*/ 557 h 1188"/>
                  <a:gd name="T44" fmla="*/ 226 w 1195"/>
                  <a:gd name="T45" fmla="*/ 682 h 1188"/>
                  <a:gd name="T46" fmla="*/ 228 w 1195"/>
                  <a:gd name="T47" fmla="*/ 783 h 1188"/>
                  <a:gd name="T48" fmla="*/ 136 w 1195"/>
                  <a:gd name="T49" fmla="*/ 800 h 1188"/>
                  <a:gd name="T50" fmla="*/ 98 w 1195"/>
                  <a:gd name="T51" fmla="*/ 829 h 1188"/>
                  <a:gd name="T52" fmla="*/ 47 w 1195"/>
                  <a:gd name="T53" fmla="*/ 934 h 1188"/>
                  <a:gd name="T54" fmla="*/ 27 w 1195"/>
                  <a:gd name="T55" fmla="*/ 987 h 1188"/>
                  <a:gd name="T56" fmla="*/ 0 w 1195"/>
                  <a:gd name="T57" fmla="*/ 1050 h 1188"/>
                  <a:gd name="T58" fmla="*/ 131 w 1195"/>
                  <a:gd name="T59" fmla="*/ 1096 h 1188"/>
                  <a:gd name="T60" fmla="*/ 277 w 1195"/>
                  <a:gd name="T61" fmla="*/ 1125 h 1188"/>
                  <a:gd name="T62" fmla="*/ 281 w 1195"/>
                  <a:gd name="T63" fmla="*/ 1081 h 1188"/>
                  <a:gd name="T64" fmla="*/ 345 w 1195"/>
                  <a:gd name="T65" fmla="*/ 1135 h 1188"/>
                  <a:gd name="T66" fmla="*/ 395 w 1195"/>
                  <a:gd name="T67" fmla="*/ 1131 h 1188"/>
                  <a:gd name="T68" fmla="*/ 484 w 1195"/>
                  <a:gd name="T69" fmla="*/ 1173 h 1188"/>
                  <a:gd name="T70" fmla="*/ 635 w 1195"/>
                  <a:gd name="T71" fmla="*/ 1158 h 1188"/>
                  <a:gd name="T72" fmla="*/ 707 w 1195"/>
                  <a:gd name="T73" fmla="*/ 1119 h 1188"/>
                  <a:gd name="T74" fmla="*/ 802 w 1195"/>
                  <a:gd name="T75" fmla="*/ 1152 h 1188"/>
                  <a:gd name="T76" fmla="*/ 838 w 1195"/>
                  <a:gd name="T77" fmla="*/ 1165 h 1188"/>
                  <a:gd name="T78" fmla="*/ 789 w 1195"/>
                  <a:gd name="T79" fmla="*/ 1093 h 1188"/>
                  <a:gd name="T80" fmla="*/ 816 w 1195"/>
                  <a:gd name="T81" fmla="*/ 1024 h 1188"/>
                  <a:gd name="T82" fmla="*/ 846 w 1195"/>
                  <a:gd name="T83" fmla="*/ 987 h 1188"/>
                  <a:gd name="T84" fmla="*/ 817 w 1195"/>
                  <a:gd name="T85" fmla="*/ 939 h 1188"/>
                  <a:gd name="T86" fmla="*/ 907 w 1195"/>
                  <a:gd name="T87" fmla="*/ 914 h 1188"/>
                  <a:gd name="T88" fmla="*/ 915 w 1195"/>
                  <a:gd name="T89" fmla="*/ 812 h 1188"/>
                  <a:gd name="T90" fmla="*/ 901 w 1195"/>
                  <a:gd name="T91" fmla="*/ 754 h 1188"/>
                  <a:gd name="T92" fmla="*/ 1000 w 1195"/>
                  <a:gd name="T93" fmla="*/ 728 h 1188"/>
                  <a:gd name="T94" fmla="*/ 996 w 1195"/>
                  <a:gd name="T95" fmla="*/ 686 h 1188"/>
                  <a:gd name="T96" fmla="*/ 991 w 1195"/>
                  <a:gd name="T97" fmla="*/ 628 h 1188"/>
                  <a:gd name="T98" fmla="*/ 1090 w 1195"/>
                  <a:gd name="T99" fmla="*/ 525 h 1188"/>
                  <a:gd name="T100" fmla="*/ 1076 w 1195"/>
                  <a:gd name="T101" fmla="*/ 451 h 1188"/>
                  <a:gd name="T102" fmla="*/ 1093 w 1195"/>
                  <a:gd name="T103" fmla="*/ 365 h 1188"/>
                  <a:gd name="T104" fmla="*/ 1114 w 1195"/>
                  <a:gd name="T105" fmla="*/ 329 h 1188"/>
                  <a:gd name="T106" fmla="*/ 1195 w 1195"/>
                  <a:gd name="T107" fmla="*/ 280 h 1188"/>
                  <a:gd name="T108" fmla="*/ 1134 w 1195"/>
                  <a:gd name="T109" fmla="*/ 175 h 1188"/>
                  <a:gd name="T110" fmla="*/ 1092 w 1195"/>
                  <a:gd name="T111" fmla="*/ 86 h 1188"/>
                  <a:gd name="T112" fmla="*/ 1051 w 1195"/>
                  <a:gd name="T113" fmla="*/ 5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95" h="1188">
                    <a:moveTo>
                      <a:pt x="1051" y="5"/>
                    </a:moveTo>
                    <a:lnTo>
                      <a:pt x="1017" y="0"/>
                    </a:lnTo>
                    <a:lnTo>
                      <a:pt x="1003" y="26"/>
                    </a:lnTo>
                    <a:lnTo>
                      <a:pt x="1013" y="52"/>
                    </a:lnTo>
                    <a:lnTo>
                      <a:pt x="991" y="78"/>
                    </a:lnTo>
                    <a:lnTo>
                      <a:pt x="947" y="66"/>
                    </a:lnTo>
                    <a:lnTo>
                      <a:pt x="909" y="111"/>
                    </a:lnTo>
                    <a:lnTo>
                      <a:pt x="873" y="81"/>
                    </a:lnTo>
                    <a:lnTo>
                      <a:pt x="812" y="70"/>
                    </a:lnTo>
                    <a:lnTo>
                      <a:pt x="788" y="81"/>
                    </a:lnTo>
                    <a:lnTo>
                      <a:pt x="761" y="74"/>
                    </a:lnTo>
                    <a:lnTo>
                      <a:pt x="715" y="113"/>
                    </a:lnTo>
                    <a:lnTo>
                      <a:pt x="674" y="125"/>
                    </a:lnTo>
                    <a:lnTo>
                      <a:pt x="618" y="155"/>
                    </a:lnTo>
                    <a:lnTo>
                      <a:pt x="614" y="114"/>
                    </a:lnTo>
                    <a:lnTo>
                      <a:pt x="603" y="98"/>
                    </a:lnTo>
                    <a:lnTo>
                      <a:pt x="589" y="117"/>
                    </a:lnTo>
                    <a:lnTo>
                      <a:pt x="546" y="119"/>
                    </a:lnTo>
                    <a:lnTo>
                      <a:pt x="538" y="129"/>
                    </a:lnTo>
                    <a:lnTo>
                      <a:pt x="549" y="144"/>
                    </a:lnTo>
                    <a:lnTo>
                      <a:pt x="508" y="158"/>
                    </a:lnTo>
                    <a:lnTo>
                      <a:pt x="496" y="125"/>
                    </a:lnTo>
                    <a:lnTo>
                      <a:pt x="463" y="127"/>
                    </a:lnTo>
                    <a:lnTo>
                      <a:pt x="460" y="102"/>
                    </a:lnTo>
                    <a:lnTo>
                      <a:pt x="423" y="64"/>
                    </a:lnTo>
                    <a:lnTo>
                      <a:pt x="382" y="67"/>
                    </a:lnTo>
                    <a:lnTo>
                      <a:pt x="354" y="45"/>
                    </a:lnTo>
                    <a:lnTo>
                      <a:pt x="337" y="38"/>
                    </a:lnTo>
                    <a:lnTo>
                      <a:pt x="314" y="65"/>
                    </a:lnTo>
                    <a:lnTo>
                      <a:pt x="289" y="67"/>
                    </a:lnTo>
                    <a:lnTo>
                      <a:pt x="234" y="40"/>
                    </a:lnTo>
                    <a:lnTo>
                      <a:pt x="219" y="41"/>
                    </a:lnTo>
                    <a:lnTo>
                      <a:pt x="212" y="66"/>
                    </a:lnTo>
                    <a:lnTo>
                      <a:pt x="217" y="117"/>
                    </a:lnTo>
                    <a:lnTo>
                      <a:pt x="204" y="160"/>
                    </a:lnTo>
                    <a:lnTo>
                      <a:pt x="226" y="225"/>
                    </a:lnTo>
                    <a:lnTo>
                      <a:pt x="220" y="243"/>
                    </a:lnTo>
                    <a:lnTo>
                      <a:pt x="225" y="301"/>
                    </a:lnTo>
                    <a:lnTo>
                      <a:pt x="188" y="355"/>
                    </a:lnTo>
                    <a:lnTo>
                      <a:pt x="175" y="391"/>
                    </a:lnTo>
                    <a:lnTo>
                      <a:pt x="181" y="466"/>
                    </a:lnTo>
                    <a:lnTo>
                      <a:pt x="192" y="491"/>
                    </a:lnTo>
                    <a:lnTo>
                      <a:pt x="188" y="533"/>
                    </a:lnTo>
                    <a:lnTo>
                      <a:pt x="199" y="557"/>
                    </a:lnTo>
                    <a:lnTo>
                      <a:pt x="207" y="650"/>
                    </a:lnTo>
                    <a:lnTo>
                      <a:pt x="226" y="682"/>
                    </a:lnTo>
                    <a:lnTo>
                      <a:pt x="224" y="732"/>
                    </a:lnTo>
                    <a:lnTo>
                      <a:pt x="228" y="783"/>
                    </a:lnTo>
                    <a:lnTo>
                      <a:pt x="188" y="804"/>
                    </a:lnTo>
                    <a:lnTo>
                      <a:pt x="136" y="800"/>
                    </a:lnTo>
                    <a:lnTo>
                      <a:pt x="122" y="819"/>
                    </a:lnTo>
                    <a:lnTo>
                      <a:pt x="98" y="829"/>
                    </a:lnTo>
                    <a:lnTo>
                      <a:pt x="71" y="916"/>
                    </a:lnTo>
                    <a:lnTo>
                      <a:pt x="47" y="934"/>
                    </a:lnTo>
                    <a:lnTo>
                      <a:pt x="51" y="969"/>
                    </a:lnTo>
                    <a:lnTo>
                      <a:pt x="27" y="987"/>
                    </a:lnTo>
                    <a:lnTo>
                      <a:pt x="22" y="1022"/>
                    </a:lnTo>
                    <a:lnTo>
                      <a:pt x="0" y="1050"/>
                    </a:lnTo>
                    <a:lnTo>
                      <a:pt x="71" y="1093"/>
                    </a:lnTo>
                    <a:lnTo>
                      <a:pt x="131" y="1096"/>
                    </a:lnTo>
                    <a:lnTo>
                      <a:pt x="244" y="1128"/>
                    </a:lnTo>
                    <a:lnTo>
                      <a:pt x="277" y="1125"/>
                    </a:lnTo>
                    <a:lnTo>
                      <a:pt x="266" y="1100"/>
                    </a:lnTo>
                    <a:lnTo>
                      <a:pt x="281" y="1081"/>
                    </a:lnTo>
                    <a:lnTo>
                      <a:pt x="326" y="1112"/>
                    </a:lnTo>
                    <a:lnTo>
                      <a:pt x="345" y="1135"/>
                    </a:lnTo>
                    <a:lnTo>
                      <a:pt x="380" y="1149"/>
                    </a:lnTo>
                    <a:lnTo>
                      <a:pt x="395" y="1131"/>
                    </a:lnTo>
                    <a:lnTo>
                      <a:pt x="404" y="1129"/>
                    </a:lnTo>
                    <a:lnTo>
                      <a:pt x="484" y="1173"/>
                    </a:lnTo>
                    <a:lnTo>
                      <a:pt x="603" y="1188"/>
                    </a:lnTo>
                    <a:lnTo>
                      <a:pt x="635" y="1158"/>
                    </a:lnTo>
                    <a:lnTo>
                      <a:pt x="687" y="1172"/>
                    </a:lnTo>
                    <a:lnTo>
                      <a:pt x="707" y="1119"/>
                    </a:lnTo>
                    <a:lnTo>
                      <a:pt x="771" y="1164"/>
                    </a:lnTo>
                    <a:lnTo>
                      <a:pt x="802" y="1152"/>
                    </a:lnTo>
                    <a:lnTo>
                      <a:pt x="810" y="1143"/>
                    </a:lnTo>
                    <a:lnTo>
                      <a:pt x="838" y="1165"/>
                    </a:lnTo>
                    <a:lnTo>
                      <a:pt x="833" y="1107"/>
                    </a:lnTo>
                    <a:lnTo>
                      <a:pt x="789" y="1093"/>
                    </a:lnTo>
                    <a:lnTo>
                      <a:pt x="777" y="1062"/>
                    </a:lnTo>
                    <a:lnTo>
                      <a:pt x="816" y="1024"/>
                    </a:lnTo>
                    <a:lnTo>
                      <a:pt x="850" y="1020"/>
                    </a:lnTo>
                    <a:lnTo>
                      <a:pt x="846" y="987"/>
                    </a:lnTo>
                    <a:lnTo>
                      <a:pt x="820" y="965"/>
                    </a:lnTo>
                    <a:lnTo>
                      <a:pt x="817" y="939"/>
                    </a:lnTo>
                    <a:lnTo>
                      <a:pt x="841" y="921"/>
                    </a:lnTo>
                    <a:lnTo>
                      <a:pt x="907" y="914"/>
                    </a:lnTo>
                    <a:lnTo>
                      <a:pt x="939" y="886"/>
                    </a:lnTo>
                    <a:lnTo>
                      <a:pt x="915" y="812"/>
                    </a:lnTo>
                    <a:lnTo>
                      <a:pt x="897" y="797"/>
                    </a:lnTo>
                    <a:lnTo>
                      <a:pt x="901" y="754"/>
                    </a:lnTo>
                    <a:lnTo>
                      <a:pt x="967" y="731"/>
                    </a:lnTo>
                    <a:lnTo>
                      <a:pt x="1000" y="728"/>
                    </a:lnTo>
                    <a:lnTo>
                      <a:pt x="1007" y="711"/>
                    </a:lnTo>
                    <a:lnTo>
                      <a:pt x="996" y="686"/>
                    </a:lnTo>
                    <a:lnTo>
                      <a:pt x="1019" y="659"/>
                    </a:lnTo>
                    <a:lnTo>
                      <a:pt x="991" y="628"/>
                    </a:lnTo>
                    <a:lnTo>
                      <a:pt x="996" y="593"/>
                    </a:lnTo>
                    <a:lnTo>
                      <a:pt x="1090" y="525"/>
                    </a:lnTo>
                    <a:lnTo>
                      <a:pt x="1089" y="500"/>
                    </a:lnTo>
                    <a:lnTo>
                      <a:pt x="1076" y="451"/>
                    </a:lnTo>
                    <a:lnTo>
                      <a:pt x="1104" y="389"/>
                    </a:lnTo>
                    <a:lnTo>
                      <a:pt x="1093" y="365"/>
                    </a:lnTo>
                    <a:lnTo>
                      <a:pt x="1090" y="340"/>
                    </a:lnTo>
                    <a:lnTo>
                      <a:pt x="1114" y="329"/>
                    </a:lnTo>
                    <a:lnTo>
                      <a:pt x="1120" y="294"/>
                    </a:lnTo>
                    <a:lnTo>
                      <a:pt x="1195" y="280"/>
                    </a:lnTo>
                    <a:lnTo>
                      <a:pt x="1194" y="178"/>
                    </a:lnTo>
                    <a:lnTo>
                      <a:pt x="1134" y="175"/>
                    </a:lnTo>
                    <a:lnTo>
                      <a:pt x="1108" y="160"/>
                    </a:lnTo>
                    <a:lnTo>
                      <a:pt x="1092" y="86"/>
                    </a:lnTo>
                    <a:lnTo>
                      <a:pt x="1106" y="60"/>
                    </a:lnTo>
                    <a:lnTo>
                      <a:pt x="1051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82">
                <a:extLst>
                  <a:ext uri="{FF2B5EF4-FFF2-40B4-BE49-F238E27FC236}">
                    <a16:creationId xmlns:a16="http://schemas.microsoft.com/office/drawing/2014/main" id="{5A222924-17DF-2DF8-CD3D-FB6318A2F1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1108"/>
                <a:ext cx="335" cy="332"/>
              </a:xfrm>
              <a:custGeom>
                <a:avLst/>
                <a:gdLst>
                  <a:gd name="T0" fmla="*/ 313 w 1339"/>
                  <a:gd name="T1" fmla="*/ 200 h 1329"/>
                  <a:gd name="T2" fmla="*/ 299 w 1339"/>
                  <a:gd name="T3" fmla="*/ 311 h 1329"/>
                  <a:gd name="T4" fmla="*/ 219 w 1339"/>
                  <a:gd name="T5" fmla="*/ 453 h 1329"/>
                  <a:gd name="T6" fmla="*/ 219 w 1339"/>
                  <a:gd name="T7" fmla="*/ 546 h 1329"/>
                  <a:gd name="T8" fmla="*/ 190 w 1339"/>
                  <a:gd name="T9" fmla="*/ 591 h 1329"/>
                  <a:gd name="T10" fmla="*/ 138 w 1339"/>
                  <a:gd name="T11" fmla="*/ 672 h 1329"/>
                  <a:gd name="T12" fmla="*/ 64 w 1339"/>
                  <a:gd name="T13" fmla="*/ 781 h 1329"/>
                  <a:gd name="T14" fmla="*/ 69 w 1339"/>
                  <a:gd name="T15" fmla="*/ 847 h 1329"/>
                  <a:gd name="T16" fmla="*/ 0 w 1339"/>
                  <a:gd name="T17" fmla="*/ 922 h 1329"/>
                  <a:gd name="T18" fmla="*/ 61 w 1339"/>
                  <a:gd name="T19" fmla="*/ 1025 h 1329"/>
                  <a:gd name="T20" fmla="*/ 195 w 1339"/>
                  <a:gd name="T21" fmla="*/ 1114 h 1329"/>
                  <a:gd name="T22" fmla="*/ 214 w 1339"/>
                  <a:gd name="T23" fmla="*/ 1130 h 1329"/>
                  <a:gd name="T24" fmla="*/ 282 w 1339"/>
                  <a:gd name="T25" fmla="*/ 1216 h 1329"/>
                  <a:gd name="T26" fmla="*/ 408 w 1339"/>
                  <a:gd name="T27" fmla="*/ 1212 h 1329"/>
                  <a:gd name="T28" fmla="*/ 471 w 1339"/>
                  <a:gd name="T29" fmla="*/ 1267 h 1329"/>
                  <a:gd name="T30" fmla="*/ 600 w 1339"/>
                  <a:gd name="T31" fmla="*/ 1280 h 1329"/>
                  <a:gd name="T32" fmla="*/ 650 w 1339"/>
                  <a:gd name="T33" fmla="*/ 1275 h 1329"/>
                  <a:gd name="T34" fmla="*/ 815 w 1339"/>
                  <a:gd name="T35" fmla="*/ 1318 h 1329"/>
                  <a:gd name="T36" fmla="*/ 791 w 1339"/>
                  <a:gd name="T37" fmla="*/ 1245 h 1329"/>
                  <a:gd name="T38" fmla="*/ 834 w 1339"/>
                  <a:gd name="T39" fmla="*/ 1257 h 1329"/>
                  <a:gd name="T40" fmla="*/ 1005 w 1339"/>
                  <a:gd name="T41" fmla="*/ 1191 h 1329"/>
                  <a:gd name="T42" fmla="*/ 1011 w 1339"/>
                  <a:gd name="T43" fmla="*/ 1166 h 1329"/>
                  <a:gd name="T44" fmla="*/ 1111 w 1339"/>
                  <a:gd name="T45" fmla="*/ 1054 h 1329"/>
                  <a:gd name="T46" fmla="*/ 1187 w 1339"/>
                  <a:gd name="T47" fmla="*/ 870 h 1329"/>
                  <a:gd name="T48" fmla="*/ 1241 w 1339"/>
                  <a:gd name="T49" fmla="*/ 823 h 1329"/>
                  <a:gd name="T50" fmla="*/ 1262 w 1339"/>
                  <a:gd name="T51" fmla="*/ 685 h 1329"/>
                  <a:gd name="T52" fmla="*/ 1230 w 1339"/>
                  <a:gd name="T53" fmla="*/ 622 h 1329"/>
                  <a:gd name="T54" fmla="*/ 1261 w 1339"/>
                  <a:gd name="T55" fmla="*/ 584 h 1329"/>
                  <a:gd name="T56" fmla="*/ 1332 w 1339"/>
                  <a:gd name="T57" fmla="*/ 527 h 1329"/>
                  <a:gd name="T58" fmla="*/ 1269 w 1339"/>
                  <a:gd name="T59" fmla="*/ 482 h 1329"/>
                  <a:gd name="T60" fmla="*/ 1198 w 1339"/>
                  <a:gd name="T61" fmla="*/ 446 h 1329"/>
                  <a:gd name="T62" fmla="*/ 1114 w 1339"/>
                  <a:gd name="T63" fmla="*/ 354 h 1329"/>
                  <a:gd name="T64" fmla="*/ 1072 w 1339"/>
                  <a:gd name="T65" fmla="*/ 373 h 1329"/>
                  <a:gd name="T66" fmla="*/ 940 w 1339"/>
                  <a:gd name="T67" fmla="*/ 302 h 1329"/>
                  <a:gd name="T68" fmla="*/ 893 w 1339"/>
                  <a:gd name="T69" fmla="*/ 265 h 1329"/>
                  <a:gd name="T70" fmla="*/ 831 w 1339"/>
                  <a:gd name="T71" fmla="*/ 219 h 1329"/>
                  <a:gd name="T72" fmla="*/ 836 w 1339"/>
                  <a:gd name="T73" fmla="*/ 92 h 1329"/>
                  <a:gd name="T74" fmla="*/ 761 w 1339"/>
                  <a:gd name="T75" fmla="*/ 6 h 1329"/>
                  <a:gd name="T76" fmla="*/ 644 w 1339"/>
                  <a:gd name="T77" fmla="*/ 26 h 1329"/>
                  <a:gd name="T78" fmla="*/ 613 w 1339"/>
                  <a:gd name="T79" fmla="*/ 62 h 1329"/>
                  <a:gd name="T80" fmla="*/ 534 w 1339"/>
                  <a:gd name="T81" fmla="*/ 112 h 1329"/>
                  <a:gd name="T82" fmla="*/ 466 w 1339"/>
                  <a:gd name="T83" fmla="*/ 117 h 1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39" h="1329">
                    <a:moveTo>
                      <a:pt x="343" y="154"/>
                    </a:moveTo>
                    <a:lnTo>
                      <a:pt x="337" y="189"/>
                    </a:lnTo>
                    <a:lnTo>
                      <a:pt x="313" y="200"/>
                    </a:lnTo>
                    <a:lnTo>
                      <a:pt x="316" y="225"/>
                    </a:lnTo>
                    <a:lnTo>
                      <a:pt x="327" y="249"/>
                    </a:lnTo>
                    <a:lnTo>
                      <a:pt x="299" y="311"/>
                    </a:lnTo>
                    <a:lnTo>
                      <a:pt x="312" y="360"/>
                    </a:lnTo>
                    <a:lnTo>
                      <a:pt x="313" y="385"/>
                    </a:lnTo>
                    <a:lnTo>
                      <a:pt x="219" y="453"/>
                    </a:lnTo>
                    <a:lnTo>
                      <a:pt x="214" y="488"/>
                    </a:lnTo>
                    <a:lnTo>
                      <a:pt x="242" y="519"/>
                    </a:lnTo>
                    <a:lnTo>
                      <a:pt x="219" y="546"/>
                    </a:lnTo>
                    <a:lnTo>
                      <a:pt x="230" y="571"/>
                    </a:lnTo>
                    <a:lnTo>
                      <a:pt x="223" y="588"/>
                    </a:lnTo>
                    <a:lnTo>
                      <a:pt x="190" y="591"/>
                    </a:lnTo>
                    <a:lnTo>
                      <a:pt x="124" y="614"/>
                    </a:lnTo>
                    <a:lnTo>
                      <a:pt x="120" y="657"/>
                    </a:lnTo>
                    <a:lnTo>
                      <a:pt x="138" y="672"/>
                    </a:lnTo>
                    <a:lnTo>
                      <a:pt x="162" y="746"/>
                    </a:lnTo>
                    <a:lnTo>
                      <a:pt x="130" y="774"/>
                    </a:lnTo>
                    <a:lnTo>
                      <a:pt x="64" y="781"/>
                    </a:lnTo>
                    <a:lnTo>
                      <a:pt x="40" y="799"/>
                    </a:lnTo>
                    <a:lnTo>
                      <a:pt x="43" y="825"/>
                    </a:lnTo>
                    <a:lnTo>
                      <a:pt x="69" y="847"/>
                    </a:lnTo>
                    <a:lnTo>
                      <a:pt x="73" y="880"/>
                    </a:lnTo>
                    <a:lnTo>
                      <a:pt x="39" y="884"/>
                    </a:lnTo>
                    <a:lnTo>
                      <a:pt x="0" y="922"/>
                    </a:lnTo>
                    <a:lnTo>
                      <a:pt x="12" y="953"/>
                    </a:lnTo>
                    <a:lnTo>
                      <a:pt x="56" y="967"/>
                    </a:lnTo>
                    <a:lnTo>
                      <a:pt x="61" y="1025"/>
                    </a:lnTo>
                    <a:lnTo>
                      <a:pt x="84" y="1091"/>
                    </a:lnTo>
                    <a:lnTo>
                      <a:pt x="142" y="1085"/>
                    </a:lnTo>
                    <a:lnTo>
                      <a:pt x="195" y="1114"/>
                    </a:lnTo>
                    <a:lnTo>
                      <a:pt x="235" y="1085"/>
                    </a:lnTo>
                    <a:lnTo>
                      <a:pt x="246" y="1110"/>
                    </a:lnTo>
                    <a:lnTo>
                      <a:pt x="214" y="1130"/>
                    </a:lnTo>
                    <a:lnTo>
                      <a:pt x="215" y="1146"/>
                    </a:lnTo>
                    <a:lnTo>
                      <a:pt x="236" y="1195"/>
                    </a:lnTo>
                    <a:lnTo>
                      <a:pt x="282" y="1216"/>
                    </a:lnTo>
                    <a:lnTo>
                      <a:pt x="315" y="1214"/>
                    </a:lnTo>
                    <a:lnTo>
                      <a:pt x="329" y="1187"/>
                    </a:lnTo>
                    <a:lnTo>
                      <a:pt x="408" y="1212"/>
                    </a:lnTo>
                    <a:lnTo>
                      <a:pt x="416" y="1212"/>
                    </a:lnTo>
                    <a:lnTo>
                      <a:pt x="435" y="1236"/>
                    </a:lnTo>
                    <a:lnTo>
                      <a:pt x="471" y="1267"/>
                    </a:lnTo>
                    <a:lnTo>
                      <a:pt x="532" y="1277"/>
                    </a:lnTo>
                    <a:lnTo>
                      <a:pt x="568" y="1300"/>
                    </a:lnTo>
                    <a:lnTo>
                      <a:pt x="600" y="1280"/>
                    </a:lnTo>
                    <a:lnTo>
                      <a:pt x="607" y="1271"/>
                    </a:lnTo>
                    <a:lnTo>
                      <a:pt x="607" y="1261"/>
                    </a:lnTo>
                    <a:lnTo>
                      <a:pt x="650" y="1275"/>
                    </a:lnTo>
                    <a:lnTo>
                      <a:pt x="674" y="1264"/>
                    </a:lnTo>
                    <a:lnTo>
                      <a:pt x="790" y="1329"/>
                    </a:lnTo>
                    <a:lnTo>
                      <a:pt x="815" y="1318"/>
                    </a:lnTo>
                    <a:lnTo>
                      <a:pt x="792" y="1271"/>
                    </a:lnTo>
                    <a:lnTo>
                      <a:pt x="783" y="1253"/>
                    </a:lnTo>
                    <a:lnTo>
                      <a:pt x="791" y="1245"/>
                    </a:lnTo>
                    <a:lnTo>
                      <a:pt x="798" y="1227"/>
                    </a:lnTo>
                    <a:lnTo>
                      <a:pt x="815" y="1235"/>
                    </a:lnTo>
                    <a:lnTo>
                      <a:pt x="834" y="1257"/>
                    </a:lnTo>
                    <a:lnTo>
                      <a:pt x="860" y="1264"/>
                    </a:lnTo>
                    <a:lnTo>
                      <a:pt x="881" y="1228"/>
                    </a:lnTo>
                    <a:lnTo>
                      <a:pt x="1005" y="1191"/>
                    </a:lnTo>
                    <a:lnTo>
                      <a:pt x="1021" y="1182"/>
                    </a:lnTo>
                    <a:lnTo>
                      <a:pt x="1029" y="1163"/>
                    </a:lnTo>
                    <a:lnTo>
                      <a:pt x="1011" y="1166"/>
                    </a:lnTo>
                    <a:lnTo>
                      <a:pt x="1009" y="1131"/>
                    </a:lnTo>
                    <a:lnTo>
                      <a:pt x="1046" y="1078"/>
                    </a:lnTo>
                    <a:lnTo>
                      <a:pt x="1111" y="1054"/>
                    </a:lnTo>
                    <a:lnTo>
                      <a:pt x="1116" y="1029"/>
                    </a:lnTo>
                    <a:lnTo>
                      <a:pt x="1187" y="955"/>
                    </a:lnTo>
                    <a:lnTo>
                      <a:pt x="1187" y="870"/>
                    </a:lnTo>
                    <a:lnTo>
                      <a:pt x="1201" y="853"/>
                    </a:lnTo>
                    <a:lnTo>
                      <a:pt x="1229" y="875"/>
                    </a:lnTo>
                    <a:lnTo>
                      <a:pt x="1241" y="823"/>
                    </a:lnTo>
                    <a:lnTo>
                      <a:pt x="1265" y="803"/>
                    </a:lnTo>
                    <a:lnTo>
                      <a:pt x="1242" y="746"/>
                    </a:lnTo>
                    <a:lnTo>
                      <a:pt x="1262" y="685"/>
                    </a:lnTo>
                    <a:lnTo>
                      <a:pt x="1228" y="672"/>
                    </a:lnTo>
                    <a:lnTo>
                      <a:pt x="1225" y="647"/>
                    </a:lnTo>
                    <a:lnTo>
                      <a:pt x="1230" y="622"/>
                    </a:lnTo>
                    <a:lnTo>
                      <a:pt x="1263" y="610"/>
                    </a:lnTo>
                    <a:lnTo>
                      <a:pt x="1270" y="592"/>
                    </a:lnTo>
                    <a:lnTo>
                      <a:pt x="1261" y="584"/>
                    </a:lnTo>
                    <a:lnTo>
                      <a:pt x="1269" y="575"/>
                    </a:lnTo>
                    <a:lnTo>
                      <a:pt x="1282" y="531"/>
                    </a:lnTo>
                    <a:lnTo>
                      <a:pt x="1332" y="527"/>
                    </a:lnTo>
                    <a:lnTo>
                      <a:pt x="1339" y="510"/>
                    </a:lnTo>
                    <a:lnTo>
                      <a:pt x="1311" y="488"/>
                    </a:lnTo>
                    <a:lnTo>
                      <a:pt x="1269" y="482"/>
                    </a:lnTo>
                    <a:lnTo>
                      <a:pt x="1241" y="452"/>
                    </a:lnTo>
                    <a:lnTo>
                      <a:pt x="1230" y="436"/>
                    </a:lnTo>
                    <a:lnTo>
                      <a:pt x="1198" y="446"/>
                    </a:lnTo>
                    <a:lnTo>
                      <a:pt x="1190" y="456"/>
                    </a:lnTo>
                    <a:lnTo>
                      <a:pt x="1181" y="449"/>
                    </a:lnTo>
                    <a:lnTo>
                      <a:pt x="1114" y="354"/>
                    </a:lnTo>
                    <a:lnTo>
                      <a:pt x="1087" y="339"/>
                    </a:lnTo>
                    <a:lnTo>
                      <a:pt x="1071" y="350"/>
                    </a:lnTo>
                    <a:lnTo>
                      <a:pt x="1072" y="373"/>
                    </a:lnTo>
                    <a:lnTo>
                      <a:pt x="986" y="348"/>
                    </a:lnTo>
                    <a:lnTo>
                      <a:pt x="958" y="326"/>
                    </a:lnTo>
                    <a:lnTo>
                      <a:pt x="940" y="302"/>
                    </a:lnTo>
                    <a:lnTo>
                      <a:pt x="945" y="277"/>
                    </a:lnTo>
                    <a:lnTo>
                      <a:pt x="937" y="269"/>
                    </a:lnTo>
                    <a:lnTo>
                      <a:pt x="893" y="265"/>
                    </a:lnTo>
                    <a:lnTo>
                      <a:pt x="867" y="250"/>
                    </a:lnTo>
                    <a:lnTo>
                      <a:pt x="849" y="243"/>
                    </a:lnTo>
                    <a:lnTo>
                      <a:pt x="831" y="219"/>
                    </a:lnTo>
                    <a:lnTo>
                      <a:pt x="831" y="135"/>
                    </a:lnTo>
                    <a:lnTo>
                      <a:pt x="828" y="109"/>
                    </a:lnTo>
                    <a:lnTo>
                      <a:pt x="836" y="92"/>
                    </a:lnTo>
                    <a:lnTo>
                      <a:pt x="835" y="84"/>
                    </a:lnTo>
                    <a:lnTo>
                      <a:pt x="814" y="43"/>
                    </a:lnTo>
                    <a:lnTo>
                      <a:pt x="761" y="6"/>
                    </a:lnTo>
                    <a:lnTo>
                      <a:pt x="726" y="0"/>
                    </a:lnTo>
                    <a:lnTo>
                      <a:pt x="652" y="24"/>
                    </a:lnTo>
                    <a:lnTo>
                      <a:pt x="644" y="26"/>
                    </a:lnTo>
                    <a:lnTo>
                      <a:pt x="637" y="43"/>
                    </a:lnTo>
                    <a:lnTo>
                      <a:pt x="620" y="36"/>
                    </a:lnTo>
                    <a:lnTo>
                      <a:pt x="613" y="62"/>
                    </a:lnTo>
                    <a:lnTo>
                      <a:pt x="580" y="66"/>
                    </a:lnTo>
                    <a:lnTo>
                      <a:pt x="558" y="101"/>
                    </a:lnTo>
                    <a:lnTo>
                      <a:pt x="534" y="112"/>
                    </a:lnTo>
                    <a:lnTo>
                      <a:pt x="520" y="146"/>
                    </a:lnTo>
                    <a:lnTo>
                      <a:pt x="486" y="141"/>
                    </a:lnTo>
                    <a:lnTo>
                      <a:pt x="466" y="117"/>
                    </a:lnTo>
                    <a:lnTo>
                      <a:pt x="418" y="140"/>
                    </a:lnTo>
                    <a:lnTo>
                      <a:pt x="343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83">
                <a:extLst>
                  <a:ext uri="{FF2B5EF4-FFF2-40B4-BE49-F238E27FC236}">
                    <a16:creationId xmlns:a16="http://schemas.microsoft.com/office/drawing/2014/main" id="{4E1EEA62-D4ED-21FA-EB32-82590FB83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9" y="1335"/>
                <a:ext cx="390" cy="307"/>
              </a:xfrm>
              <a:custGeom>
                <a:avLst/>
                <a:gdLst>
                  <a:gd name="T0" fmla="*/ 1120 w 1559"/>
                  <a:gd name="T1" fmla="*/ 220 h 1229"/>
                  <a:gd name="T2" fmla="*/ 1141 w 1559"/>
                  <a:gd name="T3" fmla="*/ 175 h 1229"/>
                  <a:gd name="T4" fmla="*/ 1048 w 1559"/>
                  <a:gd name="T5" fmla="*/ 175 h 1229"/>
                  <a:gd name="T6" fmla="*/ 967 w 1559"/>
                  <a:gd name="T7" fmla="*/ 115 h 1229"/>
                  <a:gd name="T8" fmla="*/ 931 w 1559"/>
                  <a:gd name="T9" fmla="*/ 102 h 1229"/>
                  <a:gd name="T10" fmla="*/ 836 w 1559"/>
                  <a:gd name="T11" fmla="*/ 69 h 1229"/>
                  <a:gd name="T12" fmla="*/ 764 w 1559"/>
                  <a:gd name="T13" fmla="*/ 108 h 1229"/>
                  <a:gd name="T14" fmla="*/ 613 w 1559"/>
                  <a:gd name="T15" fmla="*/ 123 h 1229"/>
                  <a:gd name="T16" fmla="*/ 524 w 1559"/>
                  <a:gd name="T17" fmla="*/ 81 h 1229"/>
                  <a:gd name="T18" fmla="*/ 474 w 1559"/>
                  <a:gd name="T19" fmla="*/ 85 h 1229"/>
                  <a:gd name="T20" fmla="*/ 410 w 1559"/>
                  <a:gd name="T21" fmla="*/ 31 h 1229"/>
                  <a:gd name="T22" fmla="*/ 406 w 1559"/>
                  <a:gd name="T23" fmla="*/ 75 h 1229"/>
                  <a:gd name="T24" fmla="*/ 260 w 1559"/>
                  <a:gd name="T25" fmla="*/ 46 h 1229"/>
                  <a:gd name="T26" fmla="*/ 129 w 1559"/>
                  <a:gd name="T27" fmla="*/ 0 h 1229"/>
                  <a:gd name="T28" fmla="*/ 121 w 1559"/>
                  <a:gd name="T29" fmla="*/ 100 h 1229"/>
                  <a:gd name="T30" fmla="*/ 182 w 1559"/>
                  <a:gd name="T31" fmla="*/ 205 h 1229"/>
                  <a:gd name="T32" fmla="*/ 337 w 1559"/>
                  <a:gd name="T33" fmla="*/ 326 h 1229"/>
                  <a:gd name="T34" fmla="*/ 294 w 1559"/>
                  <a:gd name="T35" fmla="*/ 388 h 1229"/>
                  <a:gd name="T36" fmla="*/ 297 w 1559"/>
                  <a:gd name="T37" fmla="*/ 456 h 1229"/>
                  <a:gd name="T38" fmla="*/ 383 w 1559"/>
                  <a:gd name="T39" fmla="*/ 558 h 1229"/>
                  <a:gd name="T40" fmla="*/ 357 w 1559"/>
                  <a:gd name="T41" fmla="*/ 645 h 1229"/>
                  <a:gd name="T42" fmla="*/ 171 w 1559"/>
                  <a:gd name="T43" fmla="*/ 646 h 1229"/>
                  <a:gd name="T44" fmla="*/ 0 w 1559"/>
                  <a:gd name="T45" fmla="*/ 712 h 1229"/>
                  <a:gd name="T46" fmla="*/ 77 w 1559"/>
                  <a:gd name="T47" fmla="*/ 815 h 1229"/>
                  <a:gd name="T48" fmla="*/ 138 w 1559"/>
                  <a:gd name="T49" fmla="*/ 826 h 1229"/>
                  <a:gd name="T50" fmla="*/ 93 w 1559"/>
                  <a:gd name="T51" fmla="*/ 974 h 1229"/>
                  <a:gd name="T52" fmla="*/ 141 w 1559"/>
                  <a:gd name="T53" fmla="*/ 1045 h 1229"/>
                  <a:gd name="T54" fmla="*/ 182 w 1559"/>
                  <a:gd name="T55" fmla="*/ 1117 h 1229"/>
                  <a:gd name="T56" fmla="*/ 255 w 1559"/>
                  <a:gd name="T57" fmla="*/ 1178 h 1229"/>
                  <a:gd name="T58" fmla="*/ 304 w 1559"/>
                  <a:gd name="T59" fmla="*/ 1157 h 1229"/>
                  <a:gd name="T60" fmla="*/ 340 w 1559"/>
                  <a:gd name="T61" fmla="*/ 1187 h 1229"/>
                  <a:gd name="T62" fmla="*/ 401 w 1559"/>
                  <a:gd name="T63" fmla="*/ 1207 h 1229"/>
                  <a:gd name="T64" fmla="*/ 436 w 1559"/>
                  <a:gd name="T65" fmla="*/ 1229 h 1229"/>
                  <a:gd name="T66" fmla="*/ 588 w 1559"/>
                  <a:gd name="T67" fmla="*/ 1223 h 1229"/>
                  <a:gd name="T68" fmla="*/ 637 w 1559"/>
                  <a:gd name="T69" fmla="*/ 1202 h 1229"/>
                  <a:gd name="T70" fmla="*/ 752 w 1559"/>
                  <a:gd name="T71" fmla="*/ 1166 h 1229"/>
                  <a:gd name="T72" fmla="*/ 813 w 1559"/>
                  <a:gd name="T73" fmla="*/ 1093 h 1229"/>
                  <a:gd name="T74" fmla="*/ 824 w 1559"/>
                  <a:gd name="T75" fmla="*/ 1125 h 1229"/>
                  <a:gd name="T76" fmla="*/ 914 w 1559"/>
                  <a:gd name="T77" fmla="*/ 1092 h 1229"/>
                  <a:gd name="T78" fmla="*/ 1056 w 1559"/>
                  <a:gd name="T79" fmla="*/ 1079 h 1229"/>
                  <a:gd name="T80" fmla="*/ 1124 w 1559"/>
                  <a:gd name="T81" fmla="*/ 1072 h 1229"/>
                  <a:gd name="T82" fmla="*/ 1137 w 1559"/>
                  <a:gd name="T83" fmla="*/ 1130 h 1229"/>
                  <a:gd name="T84" fmla="*/ 1197 w 1559"/>
                  <a:gd name="T85" fmla="*/ 1133 h 1229"/>
                  <a:gd name="T86" fmla="*/ 1218 w 1559"/>
                  <a:gd name="T87" fmla="*/ 1089 h 1229"/>
                  <a:gd name="T88" fmla="*/ 1264 w 1559"/>
                  <a:gd name="T89" fmla="*/ 1051 h 1229"/>
                  <a:gd name="T90" fmla="*/ 1327 w 1559"/>
                  <a:gd name="T91" fmla="*/ 986 h 1229"/>
                  <a:gd name="T92" fmla="*/ 1396 w 1559"/>
                  <a:gd name="T93" fmla="*/ 818 h 1229"/>
                  <a:gd name="T94" fmla="*/ 1448 w 1559"/>
                  <a:gd name="T95" fmla="*/ 747 h 1229"/>
                  <a:gd name="T96" fmla="*/ 1485 w 1559"/>
                  <a:gd name="T97" fmla="*/ 692 h 1229"/>
                  <a:gd name="T98" fmla="*/ 1495 w 1559"/>
                  <a:gd name="T99" fmla="*/ 623 h 1229"/>
                  <a:gd name="T100" fmla="*/ 1522 w 1559"/>
                  <a:gd name="T101" fmla="*/ 545 h 1229"/>
                  <a:gd name="T102" fmla="*/ 1542 w 1559"/>
                  <a:gd name="T103" fmla="*/ 484 h 1229"/>
                  <a:gd name="T104" fmla="*/ 1535 w 1559"/>
                  <a:gd name="T105" fmla="*/ 418 h 1229"/>
                  <a:gd name="T106" fmla="*/ 1556 w 1559"/>
                  <a:gd name="T107" fmla="*/ 365 h 1229"/>
                  <a:gd name="T108" fmla="*/ 1513 w 1559"/>
                  <a:gd name="T109" fmla="*/ 361 h 1229"/>
                  <a:gd name="T110" fmla="*/ 1474 w 1559"/>
                  <a:gd name="T111" fmla="*/ 390 h 1229"/>
                  <a:gd name="T112" fmla="*/ 1377 w 1559"/>
                  <a:gd name="T113" fmla="*/ 357 h 1229"/>
                  <a:gd name="T114" fmla="*/ 1322 w 1559"/>
                  <a:gd name="T115" fmla="*/ 302 h 1229"/>
                  <a:gd name="T116" fmla="*/ 1235 w 1559"/>
                  <a:gd name="T117" fmla="*/ 277 h 1229"/>
                  <a:gd name="T118" fmla="*/ 1188 w 1559"/>
                  <a:gd name="T119" fmla="*/ 306 h 1229"/>
                  <a:gd name="T120" fmla="*/ 1121 w 1559"/>
                  <a:gd name="T121" fmla="*/ 236 h 1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59" h="1229">
                    <a:moveTo>
                      <a:pt x="1121" y="236"/>
                    </a:moveTo>
                    <a:lnTo>
                      <a:pt x="1120" y="220"/>
                    </a:lnTo>
                    <a:lnTo>
                      <a:pt x="1152" y="200"/>
                    </a:lnTo>
                    <a:lnTo>
                      <a:pt x="1141" y="175"/>
                    </a:lnTo>
                    <a:lnTo>
                      <a:pt x="1101" y="204"/>
                    </a:lnTo>
                    <a:lnTo>
                      <a:pt x="1048" y="175"/>
                    </a:lnTo>
                    <a:lnTo>
                      <a:pt x="990" y="181"/>
                    </a:lnTo>
                    <a:lnTo>
                      <a:pt x="967" y="115"/>
                    </a:lnTo>
                    <a:lnTo>
                      <a:pt x="939" y="93"/>
                    </a:lnTo>
                    <a:lnTo>
                      <a:pt x="931" y="102"/>
                    </a:lnTo>
                    <a:lnTo>
                      <a:pt x="900" y="114"/>
                    </a:lnTo>
                    <a:lnTo>
                      <a:pt x="836" y="69"/>
                    </a:lnTo>
                    <a:lnTo>
                      <a:pt x="816" y="122"/>
                    </a:lnTo>
                    <a:lnTo>
                      <a:pt x="764" y="108"/>
                    </a:lnTo>
                    <a:lnTo>
                      <a:pt x="732" y="138"/>
                    </a:lnTo>
                    <a:lnTo>
                      <a:pt x="613" y="123"/>
                    </a:lnTo>
                    <a:lnTo>
                      <a:pt x="533" y="79"/>
                    </a:lnTo>
                    <a:lnTo>
                      <a:pt x="524" y="81"/>
                    </a:lnTo>
                    <a:lnTo>
                      <a:pt x="509" y="99"/>
                    </a:lnTo>
                    <a:lnTo>
                      <a:pt x="474" y="85"/>
                    </a:lnTo>
                    <a:lnTo>
                      <a:pt x="455" y="62"/>
                    </a:lnTo>
                    <a:lnTo>
                      <a:pt x="410" y="31"/>
                    </a:lnTo>
                    <a:lnTo>
                      <a:pt x="395" y="50"/>
                    </a:lnTo>
                    <a:lnTo>
                      <a:pt x="406" y="75"/>
                    </a:lnTo>
                    <a:lnTo>
                      <a:pt x="373" y="78"/>
                    </a:lnTo>
                    <a:lnTo>
                      <a:pt x="260" y="46"/>
                    </a:lnTo>
                    <a:lnTo>
                      <a:pt x="200" y="43"/>
                    </a:lnTo>
                    <a:lnTo>
                      <a:pt x="129" y="0"/>
                    </a:lnTo>
                    <a:lnTo>
                      <a:pt x="122" y="79"/>
                    </a:lnTo>
                    <a:lnTo>
                      <a:pt x="121" y="100"/>
                    </a:lnTo>
                    <a:lnTo>
                      <a:pt x="167" y="147"/>
                    </a:lnTo>
                    <a:lnTo>
                      <a:pt x="182" y="205"/>
                    </a:lnTo>
                    <a:lnTo>
                      <a:pt x="203" y="262"/>
                    </a:lnTo>
                    <a:lnTo>
                      <a:pt x="337" y="326"/>
                    </a:lnTo>
                    <a:lnTo>
                      <a:pt x="289" y="365"/>
                    </a:lnTo>
                    <a:lnTo>
                      <a:pt x="294" y="388"/>
                    </a:lnTo>
                    <a:lnTo>
                      <a:pt x="309" y="388"/>
                    </a:lnTo>
                    <a:lnTo>
                      <a:pt x="297" y="456"/>
                    </a:lnTo>
                    <a:lnTo>
                      <a:pt x="358" y="476"/>
                    </a:lnTo>
                    <a:lnTo>
                      <a:pt x="383" y="558"/>
                    </a:lnTo>
                    <a:lnTo>
                      <a:pt x="381" y="626"/>
                    </a:lnTo>
                    <a:lnTo>
                      <a:pt x="357" y="645"/>
                    </a:lnTo>
                    <a:lnTo>
                      <a:pt x="298" y="650"/>
                    </a:lnTo>
                    <a:lnTo>
                      <a:pt x="171" y="646"/>
                    </a:lnTo>
                    <a:lnTo>
                      <a:pt x="40" y="683"/>
                    </a:lnTo>
                    <a:lnTo>
                      <a:pt x="0" y="712"/>
                    </a:lnTo>
                    <a:lnTo>
                      <a:pt x="37" y="743"/>
                    </a:lnTo>
                    <a:lnTo>
                      <a:pt x="77" y="815"/>
                    </a:lnTo>
                    <a:lnTo>
                      <a:pt x="119" y="811"/>
                    </a:lnTo>
                    <a:lnTo>
                      <a:pt x="138" y="826"/>
                    </a:lnTo>
                    <a:lnTo>
                      <a:pt x="146" y="918"/>
                    </a:lnTo>
                    <a:lnTo>
                      <a:pt x="93" y="974"/>
                    </a:lnTo>
                    <a:lnTo>
                      <a:pt x="79" y="1018"/>
                    </a:lnTo>
                    <a:lnTo>
                      <a:pt x="141" y="1045"/>
                    </a:lnTo>
                    <a:lnTo>
                      <a:pt x="179" y="1084"/>
                    </a:lnTo>
                    <a:lnTo>
                      <a:pt x="182" y="1117"/>
                    </a:lnTo>
                    <a:lnTo>
                      <a:pt x="159" y="1136"/>
                    </a:lnTo>
                    <a:lnTo>
                      <a:pt x="255" y="1178"/>
                    </a:lnTo>
                    <a:lnTo>
                      <a:pt x="288" y="1175"/>
                    </a:lnTo>
                    <a:lnTo>
                      <a:pt x="304" y="1157"/>
                    </a:lnTo>
                    <a:lnTo>
                      <a:pt x="329" y="1162"/>
                    </a:lnTo>
                    <a:lnTo>
                      <a:pt x="340" y="1187"/>
                    </a:lnTo>
                    <a:lnTo>
                      <a:pt x="383" y="1191"/>
                    </a:lnTo>
                    <a:lnTo>
                      <a:pt x="401" y="1207"/>
                    </a:lnTo>
                    <a:lnTo>
                      <a:pt x="411" y="1223"/>
                    </a:lnTo>
                    <a:lnTo>
                      <a:pt x="436" y="1229"/>
                    </a:lnTo>
                    <a:lnTo>
                      <a:pt x="519" y="1195"/>
                    </a:lnTo>
                    <a:lnTo>
                      <a:pt x="588" y="1223"/>
                    </a:lnTo>
                    <a:lnTo>
                      <a:pt x="596" y="1214"/>
                    </a:lnTo>
                    <a:lnTo>
                      <a:pt x="637" y="1202"/>
                    </a:lnTo>
                    <a:lnTo>
                      <a:pt x="689" y="1214"/>
                    </a:lnTo>
                    <a:lnTo>
                      <a:pt x="752" y="1166"/>
                    </a:lnTo>
                    <a:lnTo>
                      <a:pt x="756" y="1114"/>
                    </a:lnTo>
                    <a:lnTo>
                      <a:pt x="813" y="1093"/>
                    </a:lnTo>
                    <a:lnTo>
                      <a:pt x="831" y="1100"/>
                    </a:lnTo>
                    <a:lnTo>
                      <a:pt x="824" y="1125"/>
                    </a:lnTo>
                    <a:lnTo>
                      <a:pt x="892" y="1120"/>
                    </a:lnTo>
                    <a:lnTo>
                      <a:pt x="914" y="1092"/>
                    </a:lnTo>
                    <a:lnTo>
                      <a:pt x="974" y="1095"/>
                    </a:lnTo>
                    <a:lnTo>
                      <a:pt x="1056" y="1079"/>
                    </a:lnTo>
                    <a:lnTo>
                      <a:pt x="1099" y="1083"/>
                    </a:lnTo>
                    <a:lnTo>
                      <a:pt x="1124" y="1072"/>
                    </a:lnTo>
                    <a:lnTo>
                      <a:pt x="1158" y="1085"/>
                    </a:lnTo>
                    <a:lnTo>
                      <a:pt x="1137" y="1130"/>
                    </a:lnTo>
                    <a:lnTo>
                      <a:pt x="1172" y="1144"/>
                    </a:lnTo>
                    <a:lnTo>
                      <a:pt x="1197" y="1133"/>
                    </a:lnTo>
                    <a:lnTo>
                      <a:pt x="1202" y="1106"/>
                    </a:lnTo>
                    <a:lnTo>
                      <a:pt x="1218" y="1089"/>
                    </a:lnTo>
                    <a:lnTo>
                      <a:pt x="1270" y="1101"/>
                    </a:lnTo>
                    <a:lnTo>
                      <a:pt x="1264" y="1051"/>
                    </a:lnTo>
                    <a:lnTo>
                      <a:pt x="1302" y="996"/>
                    </a:lnTo>
                    <a:lnTo>
                      <a:pt x="1327" y="986"/>
                    </a:lnTo>
                    <a:lnTo>
                      <a:pt x="1361" y="999"/>
                    </a:lnTo>
                    <a:lnTo>
                      <a:pt x="1396" y="818"/>
                    </a:lnTo>
                    <a:lnTo>
                      <a:pt x="1424" y="765"/>
                    </a:lnTo>
                    <a:lnTo>
                      <a:pt x="1448" y="747"/>
                    </a:lnTo>
                    <a:lnTo>
                      <a:pt x="1462" y="720"/>
                    </a:lnTo>
                    <a:lnTo>
                      <a:pt x="1485" y="692"/>
                    </a:lnTo>
                    <a:lnTo>
                      <a:pt x="1482" y="659"/>
                    </a:lnTo>
                    <a:lnTo>
                      <a:pt x="1495" y="623"/>
                    </a:lnTo>
                    <a:lnTo>
                      <a:pt x="1499" y="581"/>
                    </a:lnTo>
                    <a:lnTo>
                      <a:pt x="1522" y="545"/>
                    </a:lnTo>
                    <a:lnTo>
                      <a:pt x="1535" y="511"/>
                    </a:lnTo>
                    <a:lnTo>
                      <a:pt x="1542" y="484"/>
                    </a:lnTo>
                    <a:lnTo>
                      <a:pt x="1522" y="461"/>
                    </a:lnTo>
                    <a:lnTo>
                      <a:pt x="1535" y="418"/>
                    </a:lnTo>
                    <a:lnTo>
                      <a:pt x="1559" y="398"/>
                    </a:lnTo>
                    <a:lnTo>
                      <a:pt x="1556" y="365"/>
                    </a:lnTo>
                    <a:lnTo>
                      <a:pt x="1513" y="351"/>
                    </a:lnTo>
                    <a:lnTo>
                      <a:pt x="1513" y="361"/>
                    </a:lnTo>
                    <a:lnTo>
                      <a:pt x="1506" y="370"/>
                    </a:lnTo>
                    <a:lnTo>
                      <a:pt x="1474" y="390"/>
                    </a:lnTo>
                    <a:lnTo>
                      <a:pt x="1438" y="367"/>
                    </a:lnTo>
                    <a:lnTo>
                      <a:pt x="1377" y="357"/>
                    </a:lnTo>
                    <a:lnTo>
                      <a:pt x="1341" y="326"/>
                    </a:lnTo>
                    <a:lnTo>
                      <a:pt x="1322" y="302"/>
                    </a:lnTo>
                    <a:lnTo>
                      <a:pt x="1314" y="302"/>
                    </a:lnTo>
                    <a:lnTo>
                      <a:pt x="1235" y="277"/>
                    </a:lnTo>
                    <a:lnTo>
                      <a:pt x="1221" y="304"/>
                    </a:lnTo>
                    <a:lnTo>
                      <a:pt x="1188" y="306"/>
                    </a:lnTo>
                    <a:lnTo>
                      <a:pt x="1142" y="285"/>
                    </a:lnTo>
                    <a:lnTo>
                      <a:pt x="1121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84">
                <a:extLst>
                  <a:ext uri="{FF2B5EF4-FFF2-40B4-BE49-F238E27FC236}">
                    <a16:creationId xmlns:a16="http://schemas.microsoft.com/office/drawing/2014/main" id="{F1320DED-67B8-9292-D41A-D17BB9DC6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1394"/>
                <a:ext cx="321" cy="353"/>
              </a:xfrm>
              <a:custGeom>
                <a:avLst/>
                <a:gdLst>
                  <a:gd name="T0" fmla="*/ 181 w 1286"/>
                  <a:gd name="T1" fmla="*/ 249 h 1410"/>
                  <a:gd name="T2" fmla="*/ 161 w 1286"/>
                  <a:gd name="T3" fmla="*/ 310 h 1410"/>
                  <a:gd name="T4" fmla="*/ 134 w 1286"/>
                  <a:gd name="T5" fmla="*/ 388 h 1410"/>
                  <a:gd name="T6" fmla="*/ 124 w 1286"/>
                  <a:gd name="T7" fmla="*/ 457 h 1410"/>
                  <a:gd name="T8" fmla="*/ 87 w 1286"/>
                  <a:gd name="T9" fmla="*/ 512 h 1410"/>
                  <a:gd name="T10" fmla="*/ 35 w 1286"/>
                  <a:gd name="T11" fmla="*/ 583 h 1410"/>
                  <a:gd name="T12" fmla="*/ 23 w 1286"/>
                  <a:gd name="T13" fmla="*/ 821 h 1410"/>
                  <a:gd name="T14" fmla="*/ 93 w 1286"/>
                  <a:gd name="T15" fmla="*/ 857 h 1410"/>
                  <a:gd name="T16" fmla="*/ 137 w 1286"/>
                  <a:gd name="T17" fmla="*/ 878 h 1410"/>
                  <a:gd name="T18" fmla="*/ 114 w 1286"/>
                  <a:gd name="T19" fmla="*/ 898 h 1410"/>
                  <a:gd name="T20" fmla="*/ 142 w 1286"/>
                  <a:gd name="T21" fmla="*/ 929 h 1410"/>
                  <a:gd name="T22" fmla="*/ 201 w 1286"/>
                  <a:gd name="T23" fmla="*/ 915 h 1410"/>
                  <a:gd name="T24" fmla="*/ 237 w 1286"/>
                  <a:gd name="T25" fmla="*/ 937 h 1410"/>
                  <a:gd name="T26" fmla="*/ 230 w 1286"/>
                  <a:gd name="T27" fmla="*/ 1056 h 1410"/>
                  <a:gd name="T28" fmla="*/ 252 w 1286"/>
                  <a:gd name="T29" fmla="*/ 1113 h 1410"/>
                  <a:gd name="T30" fmla="*/ 363 w 1286"/>
                  <a:gd name="T31" fmla="*/ 1120 h 1410"/>
                  <a:gd name="T32" fmla="*/ 452 w 1286"/>
                  <a:gd name="T33" fmla="*/ 1077 h 1410"/>
                  <a:gd name="T34" fmla="*/ 526 w 1286"/>
                  <a:gd name="T35" fmla="*/ 1061 h 1410"/>
                  <a:gd name="T36" fmla="*/ 505 w 1286"/>
                  <a:gd name="T37" fmla="*/ 1013 h 1410"/>
                  <a:gd name="T38" fmla="*/ 567 w 1286"/>
                  <a:gd name="T39" fmla="*/ 1041 h 1410"/>
                  <a:gd name="T40" fmla="*/ 632 w 1286"/>
                  <a:gd name="T41" fmla="*/ 1112 h 1410"/>
                  <a:gd name="T42" fmla="*/ 677 w 1286"/>
                  <a:gd name="T43" fmla="*/ 1226 h 1410"/>
                  <a:gd name="T44" fmla="*/ 737 w 1286"/>
                  <a:gd name="T45" fmla="*/ 1329 h 1410"/>
                  <a:gd name="T46" fmla="*/ 827 w 1286"/>
                  <a:gd name="T47" fmla="*/ 1389 h 1410"/>
                  <a:gd name="T48" fmla="*/ 903 w 1286"/>
                  <a:gd name="T49" fmla="*/ 1381 h 1410"/>
                  <a:gd name="T50" fmla="*/ 924 w 1286"/>
                  <a:gd name="T51" fmla="*/ 1337 h 1410"/>
                  <a:gd name="T52" fmla="*/ 929 w 1286"/>
                  <a:gd name="T53" fmla="*/ 1303 h 1410"/>
                  <a:gd name="T54" fmla="*/ 962 w 1286"/>
                  <a:gd name="T55" fmla="*/ 1122 h 1410"/>
                  <a:gd name="T56" fmla="*/ 981 w 1286"/>
                  <a:gd name="T57" fmla="*/ 1045 h 1410"/>
                  <a:gd name="T58" fmla="*/ 1094 w 1286"/>
                  <a:gd name="T59" fmla="*/ 984 h 1410"/>
                  <a:gd name="T60" fmla="*/ 1164 w 1286"/>
                  <a:gd name="T61" fmla="*/ 1020 h 1410"/>
                  <a:gd name="T62" fmla="*/ 1217 w 1286"/>
                  <a:gd name="T63" fmla="*/ 947 h 1410"/>
                  <a:gd name="T64" fmla="*/ 1245 w 1286"/>
                  <a:gd name="T65" fmla="*/ 894 h 1410"/>
                  <a:gd name="T66" fmla="*/ 1286 w 1286"/>
                  <a:gd name="T67" fmla="*/ 873 h 1410"/>
                  <a:gd name="T68" fmla="*/ 1261 w 1286"/>
                  <a:gd name="T69" fmla="*/ 773 h 1410"/>
                  <a:gd name="T70" fmla="*/ 1219 w 1286"/>
                  <a:gd name="T71" fmla="*/ 694 h 1410"/>
                  <a:gd name="T72" fmla="*/ 1095 w 1286"/>
                  <a:gd name="T73" fmla="*/ 638 h 1410"/>
                  <a:gd name="T74" fmla="*/ 1038 w 1286"/>
                  <a:gd name="T75" fmla="*/ 566 h 1410"/>
                  <a:gd name="T76" fmla="*/ 1049 w 1286"/>
                  <a:gd name="T77" fmla="*/ 499 h 1410"/>
                  <a:gd name="T78" fmla="*/ 1031 w 1286"/>
                  <a:gd name="T79" fmla="*/ 415 h 1410"/>
                  <a:gd name="T80" fmla="*/ 1071 w 1286"/>
                  <a:gd name="T81" fmla="*/ 386 h 1410"/>
                  <a:gd name="T82" fmla="*/ 1035 w 1286"/>
                  <a:gd name="T83" fmla="*/ 364 h 1410"/>
                  <a:gd name="T84" fmla="*/ 1012 w 1286"/>
                  <a:gd name="T85" fmla="*/ 282 h 1410"/>
                  <a:gd name="T86" fmla="*/ 1022 w 1286"/>
                  <a:gd name="T87" fmla="*/ 213 h 1410"/>
                  <a:gd name="T88" fmla="*/ 982 w 1286"/>
                  <a:gd name="T89" fmla="*/ 157 h 1410"/>
                  <a:gd name="T90" fmla="*/ 944 w 1286"/>
                  <a:gd name="T91" fmla="*/ 187 h 1410"/>
                  <a:gd name="T92" fmla="*/ 939 w 1286"/>
                  <a:gd name="T93" fmla="*/ 136 h 1410"/>
                  <a:gd name="T94" fmla="*/ 847 w 1286"/>
                  <a:gd name="T95" fmla="*/ 153 h 1410"/>
                  <a:gd name="T96" fmla="*/ 803 w 1286"/>
                  <a:gd name="T97" fmla="*/ 132 h 1410"/>
                  <a:gd name="T98" fmla="*/ 799 w 1286"/>
                  <a:gd name="T99" fmla="*/ 91 h 1410"/>
                  <a:gd name="T100" fmla="*/ 811 w 1286"/>
                  <a:gd name="T101" fmla="*/ 39 h 1410"/>
                  <a:gd name="T102" fmla="*/ 700 w 1286"/>
                  <a:gd name="T103" fmla="*/ 15 h 1410"/>
                  <a:gd name="T104" fmla="*/ 632 w 1286"/>
                  <a:gd name="T105" fmla="*/ 13 h 1410"/>
                  <a:gd name="T106" fmla="*/ 605 w 1286"/>
                  <a:gd name="T107" fmla="*/ 7 h 1410"/>
                  <a:gd name="T108" fmla="*/ 574 w 1286"/>
                  <a:gd name="T109" fmla="*/ 18 h 1410"/>
                  <a:gd name="T110" fmla="*/ 550 w 1286"/>
                  <a:gd name="T111" fmla="*/ 46 h 1410"/>
                  <a:gd name="T112" fmla="*/ 405 w 1286"/>
                  <a:gd name="T113" fmla="*/ 119 h 1410"/>
                  <a:gd name="T114" fmla="*/ 360 w 1286"/>
                  <a:gd name="T115" fmla="*/ 90 h 1410"/>
                  <a:gd name="T116" fmla="*/ 336 w 1286"/>
                  <a:gd name="T117" fmla="*/ 100 h 1410"/>
                  <a:gd name="T118" fmla="*/ 337 w 1286"/>
                  <a:gd name="T119" fmla="*/ 126 h 1410"/>
                  <a:gd name="T120" fmla="*/ 335 w 1286"/>
                  <a:gd name="T121" fmla="*/ 184 h 1410"/>
                  <a:gd name="T122" fmla="*/ 195 w 1286"/>
                  <a:gd name="T123" fmla="*/ 130 h 1410"/>
                  <a:gd name="T124" fmla="*/ 174 w 1286"/>
                  <a:gd name="T125" fmla="*/ 183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86" h="1410">
                    <a:moveTo>
                      <a:pt x="161" y="226"/>
                    </a:moveTo>
                    <a:lnTo>
                      <a:pt x="181" y="249"/>
                    </a:lnTo>
                    <a:lnTo>
                      <a:pt x="174" y="276"/>
                    </a:lnTo>
                    <a:lnTo>
                      <a:pt x="161" y="310"/>
                    </a:lnTo>
                    <a:lnTo>
                      <a:pt x="138" y="346"/>
                    </a:lnTo>
                    <a:lnTo>
                      <a:pt x="134" y="388"/>
                    </a:lnTo>
                    <a:lnTo>
                      <a:pt x="121" y="424"/>
                    </a:lnTo>
                    <a:lnTo>
                      <a:pt x="124" y="457"/>
                    </a:lnTo>
                    <a:lnTo>
                      <a:pt x="101" y="485"/>
                    </a:lnTo>
                    <a:lnTo>
                      <a:pt x="87" y="512"/>
                    </a:lnTo>
                    <a:lnTo>
                      <a:pt x="63" y="530"/>
                    </a:lnTo>
                    <a:lnTo>
                      <a:pt x="35" y="583"/>
                    </a:lnTo>
                    <a:lnTo>
                      <a:pt x="0" y="764"/>
                    </a:lnTo>
                    <a:lnTo>
                      <a:pt x="23" y="821"/>
                    </a:lnTo>
                    <a:lnTo>
                      <a:pt x="56" y="818"/>
                    </a:lnTo>
                    <a:lnTo>
                      <a:pt x="93" y="857"/>
                    </a:lnTo>
                    <a:lnTo>
                      <a:pt x="117" y="846"/>
                    </a:lnTo>
                    <a:lnTo>
                      <a:pt x="137" y="878"/>
                    </a:lnTo>
                    <a:lnTo>
                      <a:pt x="122" y="897"/>
                    </a:lnTo>
                    <a:lnTo>
                      <a:pt x="114" y="898"/>
                    </a:lnTo>
                    <a:lnTo>
                      <a:pt x="116" y="914"/>
                    </a:lnTo>
                    <a:lnTo>
                      <a:pt x="142" y="929"/>
                    </a:lnTo>
                    <a:lnTo>
                      <a:pt x="182" y="909"/>
                    </a:lnTo>
                    <a:lnTo>
                      <a:pt x="201" y="915"/>
                    </a:lnTo>
                    <a:lnTo>
                      <a:pt x="202" y="940"/>
                    </a:lnTo>
                    <a:lnTo>
                      <a:pt x="237" y="937"/>
                    </a:lnTo>
                    <a:lnTo>
                      <a:pt x="238" y="962"/>
                    </a:lnTo>
                    <a:lnTo>
                      <a:pt x="230" y="1056"/>
                    </a:lnTo>
                    <a:lnTo>
                      <a:pt x="242" y="1097"/>
                    </a:lnTo>
                    <a:lnTo>
                      <a:pt x="252" y="1113"/>
                    </a:lnTo>
                    <a:lnTo>
                      <a:pt x="302" y="1092"/>
                    </a:lnTo>
                    <a:lnTo>
                      <a:pt x="363" y="1120"/>
                    </a:lnTo>
                    <a:lnTo>
                      <a:pt x="426" y="1080"/>
                    </a:lnTo>
                    <a:lnTo>
                      <a:pt x="452" y="1077"/>
                    </a:lnTo>
                    <a:lnTo>
                      <a:pt x="521" y="1088"/>
                    </a:lnTo>
                    <a:lnTo>
                      <a:pt x="526" y="1061"/>
                    </a:lnTo>
                    <a:lnTo>
                      <a:pt x="509" y="1047"/>
                    </a:lnTo>
                    <a:lnTo>
                      <a:pt x="505" y="1013"/>
                    </a:lnTo>
                    <a:lnTo>
                      <a:pt x="547" y="1017"/>
                    </a:lnTo>
                    <a:lnTo>
                      <a:pt x="567" y="1041"/>
                    </a:lnTo>
                    <a:lnTo>
                      <a:pt x="619" y="1061"/>
                    </a:lnTo>
                    <a:lnTo>
                      <a:pt x="632" y="1112"/>
                    </a:lnTo>
                    <a:lnTo>
                      <a:pt x="629" y="1170"/>
                    </a:lnTo>
                    <a:lnTo>
                      <a:pt x="677" y="1226"/>
                    </a:lnTo>
                    <a:lnTo>
                      <a:pt x="713" y="1247"/>
                    </a:lnTo>
                    <a:lnTo>
                      <a:pt x="737" y="1329"/>
                    </a:lnTo>
                    <a:lnTo>
                      <a:pt x="786" y="1401"/>
                    </a:lnTo>
                    <a:lnTo>
                      <a:pt x="827" y="1389"/>
                    </a:lnTo>
                    <a:lnTo>
                      <a:pt x="871" y="1410"/>
                    </a:lnTo>
                    <a:lnTo>
                      <a:pt x="903" y="1381"/>
                    </a:lnTo>
                    <a:lnTo>
                      <a:pt x="928" y="1380"/>
                    </a:lnTo>
                    <a:lnTo>
                      <a:pt x="924" y="1337"/>
                    </a:lnTo>
                    <a:lnTo>
                      <a:pt x="905" y="1323"/>
                    </a:lnTo>
                    <a:lnTo>
                      <a:pt x="929" y="1303"/>
                    </a:lnTo>
                    <a:lnTo>
                      <a:pt x="941" y="1260"/>
                    </a:lnTo>
                    <a:lnTo>
                      <a:pt x="962" y="1122"/>
                    </a:lnTo>
                    <a:lnTo>
                      <a:pt x="986" y="1104"/>
                    </a:lnTo>
                    <a:lnTo>
                      <a:pt x="981" y="1045"/>
                    </a:lnTo>
                    <a:lnTo>
                      <a:pt x="1012" y="1008"/>
                    </a:lnTo>
                    <a:lnTo>
                      <a:pt x="1094" y="984"/>
                    </a:lnTo>
                    <a:lnTo>
                      <a:pt x="1110" y="983"/>
                    </a:lnTo>
                    <a:lnTo>
                      <a:pt x="1164" y="1020"/>
                    </a:lnTo>
                    <a:lnTo>
                      <a:pt x="1196" y="991"/>
                    </a:lnTo>
                    <a:lnTo>
                      <a:pt x="1217" y="947"/>
                    </a:lnTo>
                    <a:lnTo>
                      <a:pt x="1241" y="937"/>
                    </a:lnTo>
                    <a:lnTo>
                      <a:pt x="1245" y="894"/>
                    </a:lnTo>
                    <a:lnTo>
                      <a:pt x="1270" y="891"/>
                    </a:lnTo>
                    <a:lnTo>
                      <a:pt x="1286" y="873"/>
                    </a:lnTo>
                    <a:lnTo>
                      <a:pt x="1280" y="806"/>
                    </a:lnTo>
                    <a:lnTo>
                      <a:pt x="1261" y="773"/>
                    </a:lnTo>
                    <a:lnTo>
                      <a:pt x="1260" y="775"/>
                    </a:lnTo>
                    <a:lnTo>
                      <a:pt x="1219" y="694"/>
                    </a:lnTo>
                    <a:lnTo>
                      <a:pt x="1171" y="630"/>
                    </a:lnTo>
                    <a:lnTo>
                      <a:pt x="1095" y="638"/>
                    </a:lnTo>
                    <a:lnTo>
                      <a:pt x="1039" y="591"/>
                    </a:lnTo>
                    <a:lnTo>
                      <a:pt x="1038" y="566"/>
                    </a:lnTo>
                    <a:lnTo>
                      <a:pt x="1051" y="532"/>
                    </a:lnTo>
                    <a:lnTo>
                      <a:pt x="1049" y="499"/>
                    </a:lnTo>
                    <a:lnTo>
                      <a:pt x="1062" y="472"/>
                    </a:lnTo>
                    <a:lnTo>
                      <a:pt x="1031" y="415"/>
                    </a:lnTo>
                    <a:lnTo>
                      <a:pt x="1057" y="412"/>
                    </a:lnTo>
                    <a:lnTo>
                      <a:pt x="1071" y="386"/>
                    </a:lnTo>
                    <a:lnTo>
                      <a:pt x="1053" y="363"/>
                    </a:lnTo>
                    <a:lnTo>
                      <a:pt x="1035" y="364"/>
                    </a:lnTo>
                    <a:lnTo>
                      <a:pt x="1014" y="307"/>
                    </a:lnTo>
                    <a:lnTo>
                      <a:pt x="1012" y="282"/>
                    </a:lnTo>
                    <a:lnTo>
                      <a:pt x="993" y="266"/>
                    </a:lnTo>
                    <a:lnTo>
                      <a:pt x="1022" y="213"/>
                    </a:lnTo>
                    <a:lnTo>
                      <a:pt x="1013" y="205"/>
                    </a:lnTo>
                    <a:lnTo>
                      <a:pt x="982" y="157"/>
                    </a:lnTo>
                    <a:lnTo>
                      <a:pt x="966" y="160"/>
                    </a:lnTo>
                    <a:lnTo>
                      <a:pt x="944" y="187"/>
                    </a:lnTo>
                    <a:lnTo>
                      <a:pt x="933" y="171"/>
                    </a:lnTo>
                    <a:lnTo>
                      <a:pt x="939" y="136"/>
                    </a:lnTo>
                    <a:lnTo>
                      <a:pt x="877" y="118"/>
                    </a:lnTo>
                    <a:lnTo>
                      <a:pt x="847" y="153"/>
                    </a:lnTo>
                    <a:lnTo>
                      <a:pt x="814" y="156"/>
                    </a:lnTo>
                    <a:lnTo>
                      <a:pt x="803" y="132"/>
                    </a:lnTo>
                    <a:lnTo>
                      <a:pt x="808" y="107"/>
                    </a:lnTo>
                    <a:lnTo>
                      <a:pt x="799" y="91"/>
                    </a:lnTo>
                    <a:lnTo>
                      <a:pt x="812" y="55"/>
                    </a:lnTo>
                    <a:lnTo>
                      <a:pt x="811" y="39"/>
                    </a:lnTo>
                    <a:lnTo>
                      <a:pt x="753" y="45"/>
                    </a:lnTo>
                    <a:lnTo>
                      <a:pt x="700" y="15"/>
                    </a:lnTo>
                    <a:lnTo>
                      <a:pt x="668" y="35"/>
                    </a:lnTo>
                    <a:lnTo>
                      <a:pt x="632" y="13"/>
                    </a:lnTo>
                    <a:lnTo>
                      <a:pt x="608" y="33"/>
                    </a:lnTo>
                    <a:lnTo>
                      <a:pt x="605" y="7"/>
                    </a:lnTo>
                    <a:lnTo>
                      <a:pt x="596" y="0"/>
                    </a:lnTo>
                    <a:lnTo>
                      <a:pt x="574" y="18"/>
                    </a:lnTo>
                    <a:lnTo>
                      <a:pt x="566" y="37"/>
                    </a:lnTo>
                    <a:lnTo>
                      <a:pt x="550" y="46"/>
                    </a:lnTo>
                    <a:lnTo>
                      <a:pt x="426" y="83"/>
                    </a:lnTo>
                    <a:lnTo>
                      <a:pt x="405" y="119"/>
                    </a:lnTo>
                    <a:lnTo>
                      <a:pt x="379" y="112"/>
                    </a:lnTo>
                    <a:lnTo>
                      <a:pt x="360" y="90"/>
                    </a:lnTo>
                    <a:lnTo>
                      <a:pt x="343" y="82"/>
                    </a:lnTo>
                    <a:lnTo>
                      <a:pt x="336" y="100"/>
                    </a:lnTo>
                    <a:lnTo>
                      <a:pt x="328" y="108"/>
                    </a:lnTo>
                    <a:lnTo>
                      <a:pt x="337" y="126"/>
                    </a:lnTo>
                    <a:lnTo>
                      <a:pt x="360" y="173"/>
                    </a:lnTo>
                    <a:lnTo>
                      <a:pt x="335" y="184"/>
                    </a:lnTo>
                    <a:lnTo>
                      <a:pt x="219" y="119"/>
                    </a:lnTo>
                    <a:lnTo>
                      <a:pt x="195" y="130"/>
                    </a:lnTo>
                    <a:lnTo>
                      <a:pt x="198" y="163"/>
                    </a:lnTo>
                    <a:lnTo>
                      <a:pt x="174" y="183"/>
                    </a:lnTo>
                    <a:lnTo>
                      <a:pt x="161" y="2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85">
                <a:extLst>
                  <a:ext uri="{FF2B5EF4-FFF2-40B4-BE49-F238E27FC236}">
                    <a16:creationId xmlns:a16="http://schemas.microsoft.com/office/drawing/2014/main" id="{DDB299DD-A2E0-7E8A-B067-61DFE925F9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" y="1243"/>
                <a:ext cx="403" cy="345"/>
              </a:xfrm>
              <a:custGeom>
                <a:avLst/>
                <a:gdLst>
                  <a:gd name="T0" fmla="*/ 418 w 1613"/>
                  <a:gd name="T1" fmla="*/ 2 h 1379"/>
                  <a:gd name="T2" fmla="*/ 260 w 1613"/>
                  <a:gd name="T3" fmla="*/ 34 h 1379"/>
                  <a:gd name="T4" fmla="*/ 254 w 1613"/>
                  <a:gd name="T5" fmla="*/ 69 h 1379"/>
                  <a:gd name="T6" fmla="*/ 219 w 1613"/>
                  <a:gd name="T7" fmla="*/ 131 h 1379"/>
                  <a:gd name="T8" fmla="*/ 256 w 1613"/>
                  <a:gd name="T9" fmla="*/ 262 h 1379"/>
                  <a:gd name="T10" fmla="*/ 192 w 1613"/>
                  <a:gd name="T11" fmla="*/ 312 h 1379"/>
                  <a:gd name="T12" fmla="*/ 107 w 1613"/>
                  <a:gd name="T13" fmla="*/ 488 h 1379"/>
                  <a:gd name="T14" fmla="*/ 0 w 1613"/>
                  <a:gd name="T15" fmla="*/ 590 h 1379"/>
                  <a:gd name="T16" fmla="*/ 42 w 1613"/>
                  <a:gd name="T17" fmla="*/ 604 h 1379"/>
                  <a:gd name="T18" fmla="*/ 78 w 1613"/>
                  <a:gd name="T19" fmla="*/ 617 h 1379"/>
                  <a:gd name="T20" fmla="*/ 199 w 1613"/>
                  <a:gd name="T21" fmla="*/ 649 h 1379"/>
                  <a:gd name="T22" fmla="*/ 245 w 1613"/>
                  <a:gd name="T23" fmla="*/ 695 h 1379"/>
                  <a:gd name="T24" fmla="*/ 260 w 1613"/>
                  <a:gd name="T25" fmla="*/ 760 h 1379"/>
                  <a:gd name="T26" fmla="*/ 385 w 1613"/>
                  <a:gd name="T27" fmla="*/ 740 h 1379"/>
                  <a:gd name="T28" fmla="*/ 412 w 1613"/>
                  <a:gd name="T29" fmla="*/ 764 h 1379"/>
                  <a:gd name="T30" fmla="*/ 468 w 1613"/>
                  <a:gd name="T31" fmla="*/ 817 h 1379"/>
                  <a:gd name="T32" fmla="*/ 460 w 1613"/>
                  <a:gd name="T33" fmla="*/ 911 h 1379"/>
                  <a:gd name="T34" fmla="*/ 517 w 1613"/>
                  <a:gd name="T35" fmla="*/ 990 h 1379"/>
                  <a:gd name="T36" fmla="*/ 508 w 1613"/>
                  <a:gd name="T37" fmla="*/ 1076 h 1379"/>
                  <a:gd name="T38" fmla="*/ 484 w 1613"/>
                  <a:gd name="T39" fmla="*/ 1170 h 1379"/>
                  <a:gd name="T40" fmla="*/ 617 w 1613"/>
                  <a:gd name="T41" fmla="*/ 1234 h 1379"/>
                  <a:gd name="T42" fmla="*/ 707 w 1613"/>
                  <a:gd name="T43" fmla="*/ 1377 h 1379"/>
                  <a:gd name="T44" fmla="*/ 907 w 1613"/>
                  <a:gd name="T45" fmla="*/ 1283 h 1379"/>
                  <a:gd name="T46" fmla="*/ 1015 w 1613"/>
                  <a:gd name="T47" fmla="*/ 1256 h 1379"/>
                  <a:gd name="T48" fmla="*/ 1148 w 1613"/>
                  <a:gd name="T49" fmla="*/ 1320 h 1379"/>
                  <a:gd name="T50" fmla="*/ 1226 w 1613"/>
                  <a:gd name="T51" fmla="*/ 1339 h 1379"/>
                  <a:gd name="T52" fmla="*/ 1283 w 1613"/>
                  <a:gd name="T53" fmla="*/ 1316 h 1379"/>
                  <a:gd name="T54" fmla="*/ 1309 w 1613"/>
                  <a:gd name="T55" fmla="*/ 1246 h 1379"/>
                  <a:gd name="T56" fmla="*/ 1497 w 1613"/>
                  <a:gd name="T57" fmla="*/ 1254 h 1379"/>
                  <a:gd name="T58" fmla="*/ 1475 w 1613"/>
                  <a:gd name="T59" fmla="*/ 1121 h 1379"/>
                  <a:gd name="T60" fmla="*/ 1552 w 1613"/>
                  <a:gd name="T61" fmla="*/ 1038 h 1379"/>
                  <a:gd name="T62" fmla="*/ 1613 w 1613"/>
                  <a:gd name="T63" fmla="*/ 965 h 1379"/>
                  <a:gd name="T64" fmla="*/ 1572 w 1613"/>
                  <a:gd name="T65" fmla="*/ 884 h 1379"/>
                  <a:gd name="T66" fmla="*/ 1530 w 1613"/>
                  <a:gd name="T67" fmla="*/ 795 h 1379"/>
                  <a:gd name="T68" fmla="*/ 1570 w 1613"/>
                  <a:gd name="T69" fmla="*/ 682 h 1379"/>
                  <a:gd name="T70" fmla="*/ 1384 w 1613"/>
                  <a:gd name="T71" fmla="*/ 682 h 1379"/>
                  <a:gd name="T72" fmla="*/ 1316 w 1613"/>
                  <a:gd name="T73" fmla="*/ 679 h 1379"/>
                  <a:gd name="T74" fmla="*/ 1223 w 1613"/>
                  <a:gd name="T75" fmla="*/ 671 h 1379"/>
                  <a:gd name="T76" fmla="*/ 1158 w 1613"/>
                  <a:gd name="T77" fmla="*/ 711 h 1379"/>
                  <a:gd name="T78" fmla="*/ 1017 w 1613"/>
                  <a:gd name="T79" fmla="*/ 556 h 1379"/>
                  <a:gd name="T80" fmla="*/ 986 w 1613"/>
                  <a:gd name="T81" fmla="*/ 576 h 1379"/>
                  <a:gd name="T82" fmla="*/ 952 w 1613"/>
                  <a:gd name="T83" fmla="*/ 493 h 1379"/>
                  <a:gd name="T84" fmla="*/ 922 w 1613"/>
                  <a:gd name="T85" fmla="*/ 438 h 1379"/>
                  <a:gd name="T86" fmla="*/ 918 w 1613"/>
                  <a:gd name="T87" fmla="*/ 294 h 1379"/>
                  <a:gd name="T88" fmla="*/ 911 w 1613"/>
                  <a:gd name="T89" fmla="*/ 228 h 1379"/>
                  <a:gd name="T90" fmla="*/ 828 w 1613"/>
                  <a:gd name="T91" fmla="*/ 235 h 1379"/>
                  <a:gd name="T92" fmla="*/ 761 w 1613"/>
                  <a:gd name="T93" fmla="*/ 258 h 1379"/>
                  <a:gd name="T94" fmla="*/ 702 w 1613"/>
                  <a:gd name="T95" fmla="*/ 247 h 1379"/>
                  <a:gd name="T96" fmla="*/ 609 w 1613"/>
                  <a:gd name="T97" fmla="*/ 239 h 1379"/>
                  <a:gd name="T98" fmla="*/ 517 w 1613"/>
                  <a:gd name="T99" fmla="*/ 78 h 1379"/>
                  <a:gd name="T100" fmla="*/ 461 w 1613"/>
                  <a:gd name="T101" fmla="*/ 16 h 1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3" h="1379">
                    <a:moveTo>
                      <a:pt x="461" y="16"/>
                    </a:moveTo>
                    <a:lnTo>
                      <a:pt x="451" y="0"/>
                    </a:lnTo>
                    <a:lnTo>
                      <a:pt x="418" y="2"/>
                    </a:lnTo>
                    <a:lnTo>
                      <a:pt x="362" y="42"/>
                    </a:lnTo>
                    <a:lnTo>
                      <a:pt x="353" y="26"/>
                    </a:lnTo>
                    <a:lnTo>
                      <a:pt x="260" y="34"/>
                    </a:lnTo>
                    <a:lnTo>
                      <a:pt x="252" y="43"/>
                    </a:lnTo>
                    <a:lnTo>
                      <a:pt x="261" y="51"/>
                    </a:lnTo>
                    <a:lnTo>
                      <a:pt x="254" y="69"/>
                    </a:lnTo>
                    <a:lnTo>
                      <a:pt x="221" y="81"/>
                    </a:lnTo>
                    <a:lnTo>
                      <a:pt x="216" y="106"/>
                    </a:lnTo>
                    <a:lnTo>
                      <a:pt x="219" y="131"/>
                    </a:lnTo>
                    <a:lnTo>
                      <a:pt x="253" y="144"/>
                    </a:lnTo>
                    <a:lnTo>
                      <a:pt x="233" y="205"/>
                    </a:lnTo>
                    <a:lnTo>
                      <a:pt x="256" y="262"/>
                    </a:lnTo>
                    <a:lnTo>
                      <a:pt x="232" y="282"/>
                    </a:lnTo>
                    <a:lnTo>
                      <a:pt x="220" y="334"/>
                    </a:lnTo>
                    <a:lnTo>
                      <a:pt x="192" y="312"/>
                    </a:lnTo>
                    <a:lnTo>
                      <a:pt x="178" y="329"/>
                    </a:lnTo>
                    <a:lnTo>
                      <a:pt x="178" y="414"/>
                    </a:lnTo>
                    <a:lnTo>
                      <a:pt x="107" y="488"/>
                    </a:lnTo>
                    <a:lnTo>
                      <a:pt x="102" y="513"/>
                    </a:lnTo>
                    <a:lnTo>
                      <a:pt x="37" y="537"/>
                    </a:lnTo>
                    <a:lnTo>
                      <a:pt x="0" y="590"/>
                    </a:lnTo>
                    <a:lnTo>
                      <a:pt x="2" y="625"/>
                    </a:lnTo>
                    <a:lnTo>
                      <a:pt x="20" y="622"/>
                    </a:lnTo>
                    <a:lnTo>
                      <a:pt x="42" y="604"/>
                    </a:lnTo>
                    <a:lnTo>
                      <a:pt x="51" y="611"/>
                    </a:lnTo>
                    <a:lnTo>
                      <a:pt x="54" y="637"/>
                    </a:lnTo>
                    <a:lnTo>
                      <a:pt x="78" y="617"/>
                    </a:lnTo>
                    <a:lnTo>
                      <a:pt x="114" y="639"/>
                    </a:lnTo>
                    <a:lnTo>
                      <a:pt x="146" y="619"/>
                    </a:lnTo>
                    <a:lnTo>
                      <a:pt x="199" y="649"/>
                    </a:lnTo>
                    <a:lnTo>
                      <a:pt x="257" y="643"/>
                    </a:lnTo>
                    <a:lnTo>
                      <a:pt x="258" y="659"/>
                    </a:lnTo>
                    <a:lnTo>
                      <a:pt x="245" y="695"/>
                    </a:lnTo>
                    <a:lnTo>
                      <a:pt x="254" y="711"/>
                    </a:lnTo>
                    <a:lnTo>
                      <a:pt x="249" y="736"/>
                    </a:lnTo>
                    <a:lnTo>
                      <a:pt x="260" y="760"/>
                    </a:lnTo>
                    <a:lnTo>
                      <a:pt x="293" y="757"/>
                    </a:lnTo>
                    <a:lnTo>
                      <a:pt x="323" y="722"/>
                    </a:lnTo>
                    <a:lnTo>
                      <a:pt x="385" y="740"/>
                    </a:lnTo>
                    <a:lnTo>
                      <a:pt x="379" y="775"/>
                    </a:lnTo>
                    <a:lnTo>
                      <a:pt x="390" y="791"/>
                    </a:lnTo>
                    <a:lnTo>
                      <a:pt x="412" y="764"/>
                    </a:lnTo>
                    <a:lnTo>
                      <a:pt x="428" y="761"/>
                    </a:lnTo>
                    <a:lnTo>
                      <a:pt x="459" y="809"/>
                    </a:lnTo>
                    <a:lnTo>
                      <a:pt x="468" y="817"/>
                    </a:lnTo>
                    <a:lnTo>
                      <a:pt x="439" y="870"/>
                    </a:lnTo>
                    <a:lnTo>
                      <a:pt x="458" y="886"/>
                    </a:lnTo>
                    <a:lnTo>
                      <a:pt x="460" y="911"/>
                    </a:lnTo>
                    <a:lnTo>
                      <a:pt x="481" y="968"/>
                    </a:lnTo>
                    <a:lnTo>
                      <a:pt x="499" y="967"/>
                    </a:lnTo>
                    <a:lnTo>
                      <a:pt x="517" y="990"/>
                    </a:lnTo>
                    <a:lnTo>
                      <a:pt x="503" y="1016"/>
                    </a:lnTo>
                    <a:lnTo>
                      <a:pt x="477" y="1019"/>
                    </a:lnTo>
                    <a:lnTo>
                      <a:pt x="508" y="1076"/>
                    </a:lnTo>
                    <a:lnTo>
                      <a:pt x="495" y="1103"/>
                    </a:lnTo>
                    <a:lnTo>
                      <a:pt x="497" y="1136"/>
                    </a:lnTo>
                    <a:lnTo>
                      <a:pt x="484" y="1170"/>
                    </a:lnTo>
                    <a:lnTo>
                      <a:pt x="485" y="1195"/>
                    </a:lnTo>
                    <a:lnTo>
                      <a:pt x="541" y="1242"/>
                    </a:lnTo>
                    <a:lnTo>
                      <a:pt x="617" y="1234"/>
                    </a:lnTo>
                    <a:lnTo>
                      <a:pt x="665" y="1298"/>
                    </a:lnTo>
                    <a:lnTo>
                      <a:pt x="706" y="1379"/>
                    </a:lnTo>
                    <a:lnTo>
                      <a:pt x="707" y="1377"/>
                    </a:lnTo>
                    <a:lnTo>
                      <a:pt x="834" y="1307"/>
                    </a:lnTo>
                    <a:lnTo>
                      <a:pt x="903" y="1326"/>
                    </a:lnTo>
                    <a:lnTo>
                      <a:pt x="907" y="1283"/>
                    </a:lnTo>
                    <a:lnTo>
                      <a:pt x="967" y="1278"/>
                    </a:lnTo>
                    <a:lnTo>
                      <a:pt x="980" y="1251"/>
                    </a:lnTo>
                    <a:lnTo>
                      <a:pt x="1015" y="1256"/>
                    </a:lnTo>
                    <a:lnTo>
                      <a:pt x="1043" y="1279"/>
                    </a:lnTo>
                    <a:lnTo>
                      <a:pt x="1092" y="1258"/>
                    </a:lnTo>
                    <a:lnTo>
                      <a:pt x="1148" y="1320"/>
                    </a:lnTo>
                    <a:lnTo>
                      <a:pt x="1173" y="1318"/>
                    </a:lnTo>
                    <a:lnTo>
                      <a:pt x="1209" y="1340"/>
                    </a:lnTo>
                    <a:lnTo>
                      <a:pt x="1226" y="1339"/>
                    </a:lnTo>
                    <a:lnTo>
                      <a:pt x="1244" y="1361"/>
                    </a:lnTo>
                    <a:lnTo>
                      <a:pt x="1268" y="1351"/>
                    </a:lnTo>
                    <a:lnTo>
                      <a:pt x="1283" y="1316"/>
                    </a:lnTo>
                    <a:lnTo>
                      <a:pt x="1263" y="1292"/>
                    </a:lnTo>
                    <a:lnTo>
                      <a:pt x="1295" y="1272"/>
                    </a:lnTo>
                    <a:lnTo>
                      <a:pt x="1309" y="1246"/>
                    </a:lnTo>
                    <a:lnTo>
                      <a:pt x="1372" y="1274"/>
                    </a:lnTo>
                    <a:lnTo>
                      <a:pt x="1445" y="1250"/>
                    </a:lnTo>
                    <a:lnTo>
                      <a:pt x="1497" y="1254"/>
                    </a:lnTo>
                    <a:lnTo>
                      <a:pt x="1519" y="1226"/>
                    </a:lnTo>
                    <a:lnTo>
                      <a:pt x="1518" y="1210"/>
                    </a:lnTo>
                    <a:lnTo>
                      <a:pt x="1475" y="1121"/>
                    </a:lnTo>
                    <a:lnTo>
                      <a:pt x="1473" y="1096"/>
                    </a:lnTo>
                    <a:lnTo>
                      <a:pt x="1487" y="1069"/>
                    </a:lnTo>
                    <a:lnTo>
                      <a:pt x="1552" y="1038"/>
                    </a:lnTo>
                    <a:lnTo>
                      <a:pt x="1580" y="1069"/>
                    </a:lnTo>
                    <a:lnTo>
                      <a:pt x="1605" y="1059"/>
                    </a:lnTo>
                    <a:lnTo>
                      <a:pt x="1613" y="965"/>
                    </a:lnTo>
                    <a:lnTo>
                      <a:pt x="1577" y="942"/>
                    </a:lnTo>
                    <a:lnTo>
                      <a:pt x="1583" y="909"/>
                    </a:lnTo>
                    <a:lnTo>
                      <a:pt x="1572" y="884"/>
                    </a:lnTo>
                    <a:lnTo>
                      <a:pt x="1511" y="864"/>
                    </a:lnTo>
                    <a:lnTo>
                      <a:pt x="1499" y="823"/>
                    </a:lnTo>
                    <a:lnTo>
                      <a:pt x="1530" y="795"/>
                    </a:lnTo>
                    <a:lnTo>
                      <a:pt x="1611" y="761"/>
                    </a:lnTo>
                    <a:lnTo>
                      <a:pt x="1607" y="720"/>
                    </a:lnTo>
                    <a:lnTo>
                      <a:pt x="1570" y="682"/>
                    </a:lnTo>
                    <a:lnTo>
                      <a:pt x="1538" y="692"/>
                    </a:lnTo>
                    <a:lnTo>
                      <a:pt x="1451" y="675"/>
                    </a:lnTo>
                    <a:lnTo>
                      <a:pt x="1384" y="682"/>
                    </a:lnTo>
                    <a:lnTo>
                      <a:pt x="1336" y="703"/>
                    </a:lnTo>
                    <a:lnTo>
                      <a:pt x="1327" y="695"/>
                    </a:lnTo>
                    <a:lnTo>
                      <a:pt x="1316" y="679"/>
                    </a:lnTo>
                    <a:lnTo>
                      <a:pt x="1248" y="678"/>
                    </a:lnTo>
                    <a:lnTo>
                      <a:pt x="1239" y="662"/>
                    </a:lnTo>
                    <a:lnTo>
                      <a:pt x="1223" y="671"/>
                    </a:lnTo>
                    <a:lnTo>
                      <a:pt x="1218" y="706"/>
                    </a:lnTo>
                    <a:lnTo>
                      <a:pt x="1170" y="735"/>
                    </a:lnTo>
                    <a:lnTo>
                      <a:pt x="1158" y="711"/>
                    </a:lnTo>
                    <a:lnTo>
                      <a:pt x="1124" y="698"/>
                    </a:lnTo>
                    <a:lnTo>
                      <a:pt x="1089" y="590"/>
                    </a:lnTo>
                    <a:lnTo>
                      <a:pt x="1017" y="556"/>
                    </a:lnTo>
                    <a:lnTo>
                      <a:pt x="1003" y="582"/>
                    </a:lnTo>
                    <a:lnTo>
                      <a:pt x="979" y="593"/>
                    </a:lnTo>
                    <a:lnTo>
                      <a:pt x="986" y="576"/>
                    </a:lnTo>
                    <a:lnTo>
                      <a:pt x="941" y="537"/>
                    </a:lnTo>
                    <a:lnTo>
                      <a:pt x="954" y="511"/>
                    </a:lnTo>
                    <a:lnTo>
                      <a:pt x="952" y="493"/>
                    </a:lnTo>
                    <a:lnTo>
                      <a:pt x="934" y="471"/>
                    </a:lnTo>
                    <a:lnTo>
                      <a:pt x="923" y="454"/>
                    </a:lnTo>
                    <a:lnTo>
                      <a:pt x="922" y="438"/>
                    </a:lnTo>
                    <a:lnTo>
                      <a:pt x="976" y="382"/>
                    </a:lnTo>
                    <a:lnTo>
                      <a:pt x="964" y="341"/>
                    </a:lnTo>
                    <a:lnTo>
                      <a:pt x="918" y="294"/>
                    </a:lnTo>
                    <a:lnTo>
                      <a:pt x="955" y="240"/>
                    </a:lnTo>
                    <a:lnTo>
                      <a:pt x="962" y="223"/>
                    </a:lnTo>
                    <a:lnTo>
                      <a:pt x="911" y="228"/>
                    </a:lnTo>
                    <a:lnTo>
                      <a:pt x="840" y="183"/>
                    </a:lnTo>
                    <a:lnTo>
                      <a:pt x="832" y="192"/>
                    </a:lnTo>
                    <a:lnTo>
                      <a:pt x="828" y="235"/>
                    </a:lnTo>
                    <a:lnTo>
                      <a:pt x="810" y="237"/>
                    </a:lnTo>
                    <a:lnTo>
                      <a:pt x="785" y="231"/>
                    </a:lnTo>
                    <a:lnTo>
                      <a:pt x="761" y="258"/>
                    </a:lnTo>
                    <a:lnTo>
                      <a:pt x="744" y="252"/>
                    </a:lnTo>
                    <a:lnTo>
                      <a:pt x="712" y="262"/>
                    </a:lnTo>
                    <a:lnTo>
                      <a:pt x="702" y="247"/>
                    </a:lnTo>
                    <a:lnTo>
                      <a:pt x="667" y="241"/>
                    </a:lnTo>
                    <a:lnTo>
                      <a:pt x="650" y="227"/>
                    </a:lnTo>
                    <a:lnTo>
                      <a:pt x="609" y="239"/>
                    </a:lnTo>
                    <a:lnTo>
                      <a:pt x="566" y="158"/>
                    </a:lnTo>
                    <a:lnTo>
                      <a:pt x="530" y="136"/>
                    </a:lnTo>
                    <a:lnTo>
                      <a:pt x="517" y="78"/>
                    </a:lnTo>
                    <a:lnTo>
                      <a:pt x="406" y="54"/>
                    </a:lnTo>
                    <a:lnTo>
                      <a:pt x="420" y="37"/>
                    </a:lnTo>
                    <a:lnTo>
                      <a:pt x="461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86">
                <a:extLst>
                  <a:ext uri="{FF2B5EF4-FFF2-40B4-BE49-F238E27FC236}">
                    <a16:creationId xmlns:a16="http://schemas.microsoft.com/office/drawing/2014/main" id="{5DD1F391-56CD-FA54-5A26-CE25A0FB6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1172"/>
                <a:ext cx="393" cy="311"/>
              </a:xfrm>
              <a:custGeom>
                <a:avLst/>
                <a:gdLst>
                  <a:gd name="T0" fmla="*/ 53 w 1573"/>
                  <a:gd name="T1" fmla="*/ 624 h 1242"/>
                  <a:gd name="T2" fmla="*/ 12 w 1573"/>
                  <a:gd name="T3" fmla="*/ 737 h 1242"/>
                  <a:gd name="T4" fmla="*/ 43 w 1573"/>
                  <a:gd name="T5" fmla="*/ 794 h 1242"/>
                  <a:gd name="T6" fmla="*/ 68 w 1573"/>
                  <a:gd name="T7" fmla="*/ 876 h 1242"/>
                  <a:gd name="T8" fmla="*/ 178 w 1573"/>
                  <a:gd name="T9" fmla="*/ 873 h 1242"/>
                  <a:gd name="T10" fmla="*/ 259 w 1573"/>
                  <a:gd name="T11" fmla="*/ 1018 h 1242"/>
                  <a:gd name="T12" fmla="*/ 328 w 1573"/>
                  <a:gd name="T13" fmla="*/ 945 h 1242"/>
                  <a:gd name="T14" fmla="*/ 416 w 1573"/>
                  <a:gd name="T15" fmla="*/ 978 h 1242"/>
                  <a:gd name="T16" fmla="*/ 540 w 1573"/>
                  <a:gd name="T17" fmla="*/ 958 h 1242"/>
                  <a:gd name="T18" fmla="*/ 696 w 1573"/>
                  <a:gd name="T19" fmla="*/ 1003 h 1242"/>
                  <a:gd name="T20" fmla="*/ 831 w 1573"/>
                  <a:gd name="T21" fmla="*/ 1092 h 1242"/>
                  <a:gd name="T22" fmla="*/ 1012 w 1573"/>
                  <a:gd name="T23" fmla="*/ 1117 h 1242"/>
                  <a:gd name="T24" fmla="*/ 1104 w 1573"/>
                  <a:gd name="T25" fmla="*/ 1210 h 1242"/>
                  <a:gd name="T26" fmla="*/ 1185 w 1573"/>
                  <a:gd name="T27" fmla="*/ 1177 h 1242"/>
                  <a:gd name="T28" fmla="*/ 1322 w 1573"/>
                  <a:gd name="T29" fmla="*/ 1198 h 1242"/>
                  <a:gd name="T30" fmla="*/ 1367 w 1573"/>
                  <a:gd name="T31" fmla="*/ 1135 h 1242"/>
                  <a:gd name="T32" fmla="*/ 1387 w 1573"/>
                  <a:gd name="T33" fmla="*/ 1083 h 1242"/>
                  <a:gd name="T34" fmla="*/ 1371 w 1573"/>
                  <a:gd name="T35" fmla="*/ 991 h 1242"/>
                  <a:gd name="T36" fmla="*/ 1330 w 1573"/>
                  <a:gd name="T37" fmla="*/ 910 h 1242"/>
                  <a:gd name="T38" fmla="*/ 1323 w 1573"/>
                  <a:gd name="T39" fmla="*/ 844 h 1242"/>
                  <a:gd name="T40" fmla="*/ 1472 w 1573"/>
                  <a:gd name="T41" fmla="*/ 804 h 1242"/>
                  <a:gd name="T42" fmla="*/ 1472 w 1573"/>
                  <a:gd name="T43" fmla="*/ 719 h 1242"/>
                  <a:gd name="T44" fmla="*/ 1552 w 1573"/>
                  <a:gd name="T45" fmla="*/ 577 h 1242"/>
                  <a:gd name="T46" fmla="*/ 1550 w 1573"/>
                  <a:gd name="T47" fmla="*/ 476 h 1242"/>
                  <a:gd name="T48" fmla="*/ 1479 w 1573"/>
                  <a:gd name="T49" fmla="*/ 340 h 1242"/>
                  <a:gd name="T50" fmla="*/ 1387 w 1573"/>
                  <a:gd name="T51" fmla="*/ 263 h 1242"/>
                  <a:gd name="T52" fmla="*/ 1256 w 1573"/>
                  <a:gd name="T53" fmla="*/ 292 h 1242"/>
                  <a:gd name="T54" fmla="*/ 1148 w 1573"/>
                  <a:gd name="T55" fmla="*/ 320 h 1242"/>
                  <a:gd name="T56" fmla="*/ 920 w 1573"/>
                  <a:gd name="T57" fmla="*/ 315 h 1242"/>
                  <a:gd name="T58" fmla="*/ 973 w 1573"/>
                  <a:gd name="T59" fmla="*/ 260 h 1242"/>
                  <a:gd name="T60" fmla="*/ 964 w 1573"/>
                  <a:gd name="T61" fmla="*/ 150 h 1242"/>
                  <a:gd name="T62" fmla="*/ 827 w 1573"/>
                  <a:gd name="T63" fmla="*/ 45 h 1242"/>
                  <a:gd name="T64" fmla="*/ 742 w 1573"/>
                  <a:gd name="T65" fmla="*/ 44 h 1242"/>
                  <a:gd name="T66" fmla="*/ 678 w 1573"/>
                  <a:gd name="T67" fmla="*/ 0 h 1242"/>
                  <a:gd name="T68" fmla="*/ 635 w 1573"/>
                  <a:gd name="T69" fmla="*/ 62 h 1242"/>
                  <a:gd name="T70" fmla="*/ 517 w 1573"/>
                  <a:gd name="T71" fmla="*/ 74 h 1242"/>
                  <a:gd name="T72" fmla="*/ 442 w 1573"/>
                  <a:gd name="T73" fmla="*/ 182 h 1242"/>
                  <a:gd name="T74" fmla="*/ 428 w 1573"/>
                  <a:gd name="T75" fmla="*/ 208 h 1242"/>
                  <a:gd name="T76" fmla="*/ 389 w 1573"/>
                  <a:gd name="T77" fmla="*/ 245 h 1242"/>
                  <a:gd name="T78" fmla="*/ 394 w 1573"/>
                  <a:gd name="T79" fmla="*/ 296 h 1242"/>
                  <a:gd name="T80" fmla="*/ 283 w 1573"/>
                  <a:gd name="T81" fmla="*/ 366 h 1242"/>
                  <a:gd name="T82" fmla="*/ 114 w 1573"/>
                  <a:gd name="T83" fmla="*/ 381 h 1242"/>
                  <a:gd name="T84" fmla="*/ 35 w 1573"/>
                  <a:gd name="T85" fmla="*/ 423 h 1242"/>
                  <a:gd name="T86" fmla="*/ 0 w 1573"/>
                  <a:gd name="T87" fmla="*/ 511 h 1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73" h="1242">
                    <a:moveTo>
                      <a:pt x="44" y="523"/>
                    </a:moveTo>
                    <a:lnTo>
                      <a:pt x="7" y="577"/>
                    </a:lnTo>
                    <a:lnTo>
                      <a:pt x="53" y="624"/>
                    </a:lnTo>
                    <a:lnTo>
                      <a:pt x="65" y="665"/>
                    </a:lnTo>
                    <a:lnTo>
                      <a:pt x="11" y="721"/>
                    </a:lnTo>
                    <a:lnTo>
                      <a:pt x="12" y="737"/>
                    </a:lnTo>
                    <a:lnTo>
                      <a:pt x="23" y="754"/>
                    </a:lnTo>
                    <a:lnTo>
                      <a:pt x="41" y="776"/>
                    </a:lnTo>
                    <a:lnTo>
                      <a:pt x="43" y="794"/>
                    </a:lnTo>
                    <a:lnTo>
                      <a:pt x="30" y="820"/>
                    </a:lnTo>
                    <a:lnTo>
                      <a:pt x="75" y="859"/>
                    </a:lnTo>
                    <a:lnTo>
                      <a:pt x="68" y="876"/>
                    </a:lnTo>
                    <a:lnTo>
                      <a:pt x="92" y="865"/>
                    </a:lnTo>
                    <a:lnTo>
                      <a:pt x="106" y="839"/>
                    </a:lnTo>
                    <a:lnTo>
                      <a:pt x="178" y="873"/>
                    </a:lnTo>
                    <a:lnTo>
                      <a:pt x="213" y="981"/>
                    </a:lnTo>
                    <a:lnTo>
                      <a:pt x="247" y="994"/>
                    </a:lnTo>
                    <a:lnTo>
                      <a:pt x="259" y="1018"/>
                    </a:lnTo>
                    <a:lnTo>
                      <a:pt x="307" y="989"/>
                    </a:lnTo>
                    <a:lnTo>
                      <a:pt x="312" y="954"/>
                    </a:lnTo>
                    <a:lnTo>
                      <a:pt x="328" y="945"/>
                    </a:lnTo>
                    <a:lnTo>
                      <a:pt x="337" y="961"/>
                    </a:lnTo>
                    <a:lnTo>
                      <a:pt x="405" y="962"/>
                    </a:lnTo>
                    <a:lnTo>
                      <a:pt x="416" y="978"/>
                    </a:lnTo>
                    <a:lnTo>
                      <a:pt x="425" y="986"/>
                    </a:lnTo>
                    <a:lnTo>
                      <a:pt x="473" y="965"/>
                    </a:lnTo>
                    <a:lnTo>
                      <a:pt x="540" y="958"/>
                    </a:lnTo>
                    <a:lnTo>
                      <a:pt x="627" y="975"/>
                    </a:lnTo>
                    <a:lnTo>
                      <a:pt x="659" y="965"/>
                    </a:lnTo>
                    <a:lnTo>
                      <a:pt x="696" y="1003"/>
                    </a:lnTo>
                    <a:lnTo>
                      <a:pt x="700" y="1044"/>
                    </a:lnTo>
                    <a:lnTo>
                      <a:pt x="750" y="1040"/>
                    </a:lnTo>
                    <a:lnTo>
                      <a:pt x="831" y="1092"/>
                    </a:lnTo>
                    <a:lnTo>
                      <a:pt x="888" y="1070"/>
                    </a:lnTo>
                    <a:lnTo>
                      <a:pt x="944" y="1124"/>
                    </a:lnTo>
                    <a:lnTo>
                      <a:pt x="1012" y="1117"/>
                    </a:lnTo>
                    <a:lnTo>
                      <a:pt x="1055" y="1147"/>
                    </a:lnTo>
                    <a:lnTo>
                      <a:pt x="1069" y="1188"/>
                    </a:lnTo>
                    <a:lnTo>
                      <a:pt x="1104" y="1210"/>
                    </a:lnTo>
                    <a:lnTo>
                      <a:pt x="1124" y="1242"/>
                    </a:lnTo>
                    <a:lnTo>
                      <a:pt x="1165" y="1238"/>
                    </a:lnTo>
                    <a:lnTo>
                      <a:pt x="1185" y="1177"/>
                    </a:lnTo>
                    <a:lnTo>
                      <a:pt x="1229" y="1198"/>
                    </a:lnTo>
                    <a:lnTo>
                      <a:pt x="1258" y="1230"/>
                    </a:lnTo>
                    <a:lnTo>
                      <a:pt x="1322" y="1198"/>
                    </a:lnTo>
                    <a:lnTo>
                      <a:pt x="1303" y="1175"/>
                    </a:lnTo>
                    <a:lnTo>
                      <a:pt x="1302" y="1159"/>
                    </a:lnTo>
                    <a:lnTo>
                      <a:pt x="1367" y="1135"/>
                    </a:lnTo>
                    <a:lnTo>
                      <a:pt x="1402" y="1140"/>
                    </a:lnTo>
                    <a:lnTo>
                      <a:pt x="1426" y="1129"/>
                    </a:lnTo>
                    <a:lnTo>
                      <a:pt x="1387" y="1083"/>
                    </a:lnTo>
                    <a:lnTo>
                      <a:pt x="1384" y="1040"/>
                    </a:lnTo>
                    <a:lnTo>
                      <a:pt x="1398" y="1014"/>
                    </a:lnTo>
                    <a:lnTo>
                      <a:pt x="1371" y="991"/>
                    </a:lnTo>
                    <a:lnTo>
                      <a:pt x="1367" y="958"/>
                    </a:lnTo>
                    <a:lnTo>
                      <a:pt x="1341" y="934"/>
                    </a:lnTo>
                    <a:lnTo>
                      <a:pt x="1330" y="910"/>
                    </a:lnTo>
                    <a:lnTo>
                      <a:pt x="1305" y="913"/>
                    </a:lnTo>
                    <a:lnTo>
                      <a:pt x="1307" y="853"/>
                    </a:lnTo>
                    <a:lnTo>
                      <a:pt x="1323" y="844"/>
                    </a:lnTo>
                    <a:lnTo>
                      <a:pt x="1391" y="845"/>
                    </a:lnTo>
                    <a:lnTo>
                      <a:pt x="1439" y="816"/>
                    </a:lnTo>
                    <a:lnTo>
                      <a:pt x="1472" y="804"/>
                    </a:lnTo>
                    <a:lnTo>
                      <a:pt x="1468" y="771"/>
                    </a:lnTo>
                    <a:lnTo>
                      <a:pt x="1457" y="747"/>
                    </a:lnTo>
                    <a:lnTo>
                      <a:pt x="1472" y="719"/>
                    </a:lnTo>
                    <a:lnTo>
                      <a:pt x="1453" y="697"/>
                    </a:lnTo>
                    <a:lnTo>
                      <a:pt x="1457" y="654"/>
                    </a:lnTo>
                    <a:lnTo>
                      <a:pt x="1552" y="577"/>
                    </a:lnTo>
                    <a:lnTo>
                      <a:pt x="1573" y="533"/>
                    </a:lnTo>
                    <a:lnTo>
                      <a:pt x="1561" y="492"/>
                    </a:lnTo>
                    <a:lnTo>
                      <a:pt x="1550" y="476"/>
                    </a:lnTo>
                    <a:lnTo>
                      <a:pt x="1566" y="458"/>
                    </a:lnTo>
                    <a:lnTo>
                      <a:pt x="1501" y="397"/>
                    </a:lnTo>
                    <a:lnTo>
                      <a:pt x="1479" y="340"/>
                    </a:lnTo>
                    <a:lnTo>
                      <a:pt x="1461" y="332"/>
                    </a:lnTo>
                    <a:lnTo>
                      <a:pt x="1468" y="307"/>
                    </a:lnTo>
                    <a:lnTo>
                      <a:pt x="1387" y="263"/>
                    </a:lnTo>
                    <a:lnTo>
                      <a:pt x="1322" y="277"/>
                    </a:lnTo>
                    <a:lnTo>
                      <a:pt x="1273" y="308"/>
                    </a:lnTo>
                    <a:lnTo>
                      <a:pt x="1256" y="292"/>
                    </a:lnTo>
                    <a:lnTo>
                      <a:pt x="1253" y="267"/>
                    </a:lnTo>
                    <a:lnTo>
                      <a:pt x="1236" y="260"/>
                    </a:lnTo>
                    <a:lnTo>
                      <a:pt x="1148" y="320"/>
                    </a:lnTo>
                    <a:lnTo>
                      <a:pt x="1010" y="299"/>
                    </a:lnTo>
                    <a:lnTo>
                      <a:pt x="970" y="311"/>
                    </a:lnTo>
                    <a:lnTo>
                      <a:pt x="920" y="315"/>
                    </a:lnTo>
                    <a:lnTo>
                      <a:pt x="911" y="308"/>
                    </a:lnTo>
                    <a:lnTo>
                      <a:pt x="941" y="271"/>
                    </a:lnTo>
                    <a:lnTo>
                      <a:pt x="973" y="260"/>
                    </a:lnTo>
                    <a:lnTo>
                      <a:pt x="978" y="226"/>
                    </a:lnTo>
                    <a:lnTo>
                      <a:pt x="977" y="200"/>
                    </a:lnTo>
                    <a:lnTo>
                      <a:pt x="964" y="150"/>
                    </a:lnTo>
                    <a:lnTo>
                      <a:pt x="892" y="115"/>
                    </a:lnTo>
                    <a:lnTo>
                      <a:pt x="868" y="33"/>
                    </a:lnTo>
                    <a:lnTo>
                      <a:pt x="827" y="45"/>
                    </a:lnTo>
                    <a:lnTo>
                      <a:pt x="790" y="15"/>
                    </a:lnTo>
                    <a:lnTo>
                      <a:pt x="767" y="42"/>
                    </a:lnTo>
                    <a:lnTo>
                      <a:pt x="742" y="44"/>
                    </a:lnTo>
                    <a:lnTo>
                      <a:pt x="718" y="56"/>
                    </a:lnTo>
                    <a:lnTo>
                      <a:pt x="714" y="21"/>
                    </a:lnTo>
                    <a:lnTo>
                      <a:pt x="678" y="0"/>
                    </a:lnTo>
                    <a:lnTo>
                      <a:pt x="649" y="36"/>
                    </a:lnTo>
                    <a:lnTo>
                      <a:pt x="632" y="37"/>
                    </a:lnTo>
                    <a:lnTo>
                      <a:pt x="635" y="62"/>
                    </a:lnTo>
                    <a:lnTo>
                      <a:pt x="592" y="58"/>
                    </a:lnTo>
                    <a:lnTo>
                      <a:pt x="583" y="50"/>
                    </a:lnTo>
                    <a:lnTo>
                      <a:pt x="517" y="74"/>
                    </a:lnTo>
                    <a:lnTo>
                      <a:pt x="475" y="78"/>
                    </a:lnTo>
                    <a:lnTo>
                      <a:pt x="438" y="131"/>
                    </a:lnTo>
                    <a:lnTo>
                      <a:pt x="442" y="182"/>
                    </a:lnTo>
                    <a:lnTo>
                      <a:pt x="453" y="207"/>
                    </a:lnTo>
                    <a:lnTo>
                      <a:pt x="436" y="199"/>
                    </a:lnTo>
                    <a:lnTo>
                      <a:pt x="428" y="208"/>
                    </a:lnTo>
                    <a:lnTo>
                      <a:pt x="438" y="224"/>
                    </a:lnTo>
                    <a:lnTo>
                      <a:pt x="440" y="242"/>
                    </a:lnTo>
                    <a:lnTo>
                      <a:pt x="389" y="245"/>
                    </a:lnTo>
                    <a:lnTo>
                      <a:pt x="384" y="272"/>
                    </a:lnTo>
                    <a:lnTo>
                      <a:pt x="393" y="280"/>
                    </a:lnTo>
                    <a:lnTo>
                      <a:pt x="394" y="296"/>
                    </a:lnTo>
                    <a:lnTo>
                      <a:pt x="341" y="369"/>
                    </a:lnTo>
                    <a:lnTo>
                      <a:pt x="308" y="372"/>
                    </a:lnTo>
                    <a:lnTo>
                      <a:pt x="283" y="366"/>
                    </a:lnTo>
                    <a:lnTo>
                      <a:pt x="234" y="387"/>
                    </a:lnTo>
                    <a:lnTo>
                      <a:pt x="174" y="376"/>
                    </a:lnTo>
                    <a:lnTo>
                      <a:pt x="114" y="381"/>
                    </a:lnTo>
                    <a:lnTo>
                      <a:pt x="101" y="417"/>
                    </a:lnTo>
                    <a:lnTo>
                      <a:pt x="77" y="435"/>
                    </a:lnTo>
                    <a:lnTo>
                      <a:pt x="35" y="423"/>
                    </a:lnTo>
                    <a:lnTo>
                      <a:pt x="27" y="441"/>
                    </a:lnTo>
                    <a:lnTo>
                      <a:pt x="3" y="442"/>
                    </a:lnTo>
                    <a:lnTo>
                      <a:pt x="0" y="511"/>
                    </a:lnTo>
                    <a:lnTo>
                      <a:pt x="51" y="506"/>
                    </a:lnTo>
                    <a:lnTo>
                      <a:pt x="44" y="5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87">
                <a:extLst>
                  <a:ext uri="{FF2B5EF4-FFF2-40B4-BE49-F238E27FC236}">
                    <a16:creationId xmlns:a16="http://schemas.microsoft.com/office/drawing/2014/main" id="{B42F00C6-8CBB-042D-C9AB-6B7F5304A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" y="891"/>
                <a:ext cx="282" cy="361"/>
              </a:xfrm>
              <a:custGeom>
                <a:avLst/>
                <a:gdLst>
                  <a:gd name="T0" fmla="*/ 879 w 1126"/>
                  <a:gd name="T1" fmla="*/ 249 h 1445"/>
                  <a:gd name="T2" fmla="*/ 779 w 1126"/>
                  <a:gd name="T3" fmla="*/ 157 h 1445"/>
                  <a:gd name="T4" fmla="*/ 735 w 1126"/>
                  <a:gd name="T5" fmla="*/ 51 h 1445"/>
                  <a:gd name="T6" fmla="*/ 641 w 1126"/>
                  <a:gd name="T7" fmla="*/ 43 h 1445"/>
                  <a:gd name="T8" fmla="*/ 557 w 1126"/>
                  <a:gd name="T9" fmla="*/ 43 h 1445"/>
                  <a:gd name="T10" fmla="*/ 457 w 1126"/>
                  <a:gd name="T11" fmla="*/ 69 h 1445"/>
                  <a:gd name="T12" fmla="*/ 382 w 1126"/>
                  <a:gd name="T13" fmla="*/ 67 h 1445"/>
                  <a:gd name="T14" fmla="*/ 298 w 1126"/>
                  <a:gd name="T15" fmla="*/ 75 h 1445"/>
                  <a:gd name="T16" fmla="*/ 242 w 1126"/>
                  <a:gd name="T17" fmla="*/ 21 h 1445"/>
                  <a:gd name="T18" fmla="*/ 191 w 1126"/>
                  <a:gd name="T19" fmla="*/ 102 h 1445"/>
                  <a:gd name="T20" fmla="*/ 161 w 1126"/>
                  <a:gd name="T21" fmla="*/ 155 h 1445"/>
                  <a:gd name="T22" fmla="*/ 175 w 1126"/>
                  <a:gd name="T23" fmla="*/ 205 h 1445"/>
                  <a:gd name="T24" fmla="*/ 171 w 1126"/>
                  <a:gd name="T25" fmla="*/ 341 h 1445"/>
                  <a:gd name="T26" fmla="*/ 184 w 1126"/>
                  <a:gd name="T27" fmla="*/ 390 h 1445"/>
                  <a:gd name="T28" fmla="*/ 212 w 1126"/>
                  <a:gd name="T29" fmla="*/ 514 h 1445"/>
                  <a:gd name="T30" fmla="*/ 189 w 1126"/>
                  <a:gd name="T31" fmla="*/ 634 h 1445"/>
                  <a:gd name="T32" fmla="*/ 144 w 1126"/>
                  <a:gd name="T33" fmla="*/ 698 h 1445"/>
                  <a:gd name="T34" fmla="*/ 127 w 1126"/>
                  <a:gd name="T35" fmla="*/ 776 h 1445"/>
                  <a:gd name="T36" fmla="*/ 107 w 1126"/>
                  <a:gd name="T37" fmla="*/ 929 h 1445"/>
                  <a:gd name="T38" fmla="*/ 92 w 1126"/>
                  <a:gd name="T39" fmla="*/ 1049 h 1445"/>
                  <a:gd name="T40" fmla="*/ 38 w 1126"/>
                  <a:gd name="T41" fmla="*/ 1096 h 1445"/>
                  <a:gd name="T42" fmla="*/ 0 w 1126"/>
                  <a:gd name="T43" fmla="*/ 1142 h 1445"/>
                  <a:gd name="T44" fmla="*/ 106 w 1126"/>
                  <a:gd name="T45" fmla="*/ 1275 h 1445"/>
                  <a:gd name="T46" fmla="*/ 115 w 1126"/>
                  <a:gd name="T47" fmla="*/ 1385 h 1445"/>
                  <a:gd name="T48" fmla="*/ 62 w 1126"/>
                  <a:gd name="T49" fmla="*/ 1440 h 1445"/>
                  <a:gd name="T50" fmla="*/ 290 w 1126"/>
                  <a:gd name="T51" fmla="*/ 1445 h 1445"/>
                  <a:gd name="T52" fmla="*/ 398 w 1126"/>
                  <a:gd name="T53" fmla="*/ 1417 h 1445"/>
                  <a:gd name="T54" fmla="*/ 529 w 1126"/>
                  <a:gd name="T55" fmla="*/ 1388 h 1445"/>
                  <a:gd name="T56" fmla="*/ 566 w 1126"/>
                  <a:gd name="T57" fmla="*/ 1325 h 1445"/>
                  <a:gd name="T58" fmla="*/ 637 w 1126"/>
                  <a:gd name="T59" fmla="*/ 1260 h 1445"/>
                  <a:gd name="T60" fmla="*/ 611 w 1126"/>
                  <a:gd name="T61" fmla="*/ 1178 h 1445"/>
                  <a:gd name="T62" fmla="*/ 713 w 1126"/>
                  <a:gd name="T63" fmla="*/ 1092 h 1445"/>
                  <a:gd name="T64" fmla="*/ 832 w 1126"/>
                  <a:gd name="T65" fmla="*/ 1090 h 1445"/>
                  <a:gd name="T66" fmla="*/ 940 w 1126"/>
                  <a:gd name="T67" fmla="*/ 1080 h 1445"/>
                  <a:gd name="T68" fmla="*/ 993 w 1126"/>
                  <a:gd name="T69" fmla="*/ 1024 h 1445"/>
                  <a:gd name="T70" fmla="*/ 960 w 1126"/>
                  <a:gd name="T71" fmla="*/ 934 h 1445"/>
                  <a:gd name="T72" fmla="*/ 1029 w 1126"/>
                  <a:gd name="T73" fmla="*/ 852 h 1445"/>
                  <a:gd name="T74" fmla="*/ 1080 w 1126"/>
                  <a:gd name="T75" fmla="*/ 763 h 1445"/>
                  <a:gd name="T76" fmla="*/ 1073 w 1126"/>
                  <a:gd name="T77" fmla="*/ 687 h 1445"/>
                  <a:gd name="T78" fmla="*/ 1011 w 1126"/>
                  <a:gd name="T79" fmla="*/ 659 h 1445"/>
                  <a:gd name="T80" fmla="*/ 972 w 1126"/>
                  <a:gd name="T81" fmla="*/ 520 h 1445"/>
                  <a:gd name="T82" fmla="*/ 1000 w 1126"/>
                  <a:gd name="T83" fmla="*/ 449 h 1445"/>
                  <a:gd name="T84" fmla="*/ 1021 w 1126"/>
                  <a:gd name="T85" fmla="*/ 406 h 1445"/>
                  <a:gd name="T86" fmla="*/ 942 w 1126"/>
                  <a:gd name="T87" fmla="*/ 286 h 1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26" h="1445">
                    <a:moveTo>
                      <a:pt x="942" y="286"/>
                    </a:moveTo>
                    <a:lnTo>
                      <a:pt x="902" y="306"/>
                    </a:lnTo>
                    <a:lnTo>
                      <a:pt x="879" y="249"/>
                    </a:lnTo>
                    <a:lnTo>
                      <a:pt x="848" y="261"/>
                    </a:lnTo>
                    <a:lnTo>
                      <a:pt x="826" y="212"/>
                    </a:lnTo>
                    <a:lnTo>
                      <a:pt x="779" y="157"/>
                    </a:lnTo>
                    <a:lnTo>
                      <a:pt x="744" y="152"/>
                    </a:lnTo>
                    <a:lnTo>
                      <a:pt x="765" y="108"/>
                    </a:lnTo>
                    <a:lnTo>
                      <a:pt x="735" y="51"/>
                    </a:lnTo>
                    <a:lnTo>
                      <a:pt x="741" y="26"/>
                    </a:lnTo>
                    <a:lnTo>
                      <a:pt x="654" y="0"/>
                    </a:lnTo>
                    <a:lnTo>
                      <a:pt x="641" y="43"/>
                    </a:lnTo>
                    <a:lnTo>
                      <a:pt x="598" y="39"/>
                    </a:lnTo>
                    <a:lnTo>
                      <a:pt x="575" y="66"/>
                    </a:lnTo>
                    <a:lnTo>
                      <a:pt x="557" y="43"/>
                    </a:lnTo>
                    <a:lnTo>
                      <a:pt x="525" y="63"/>
                    </a:lnTo>
                    <a:lnTo>
                      <a:pt x="499" y="49"/>
                    </a:lnTo>
                    <a:lnTo>
                      <a:pt x="457" y="69"/>
                    </a:lnTo>
                    <a:lnTo>
                      <a:pt x="403" y="31"/>
                    </a:lnTo>
                    <a:lnTo>
                      <a:pt x="379" y="42"/>
                    </a:lnTo>
                    <a:lnTo>
                      <a:pt x="382" y="67"/>
                    </a:lnTo>
                    <a:lnTo>
                      <a:pt x="341" y="79"/>
                    </a:lnTo>
                    <a:lnTo>
                      <a:pt x="322" y="57"/>
                    </a:lnTo>
                    <a:lnTo>
                      <a:pt x="298" y="75"/>
                    </a:lnTo>
                    <a:lnTo>
                      <a:pt x="297" y="67"/>
                    </a:lnTo>
                    <a:lnTo>
                      <a:pt x="278" y="43"/>
                    </a:lnTo>
                    <a:lnTo>
                      <a:pt x="242" y="21"/>
                    </a:lnTo>
                    <a:lnTo>
                      <a:pt x="195" y="59"/>
                    </a:lnTo>
                    <a:lnTo>
                      <a:pt x="180" y="86"/>
                    </a:lnTo>
                    <a:lnTo>
                      <a:pt x="191" y="102"/>
                    </a:lnTo>
                    <a:lnTo>
                      <a:pt x="168" y="130"/>
                    </a:lnTo>
                    <a:lnTo>
                      <a:pt x="143" y="140"/>
                    </a:lnTo>
                    <a:lnTo>
                      <a:pt x="161" y="155"/>
                    </a:lnTo>
                    <a:lnTo>
                      <a:pt x="180" y="171"/>
                    </a:lnTo>
                    <a:lnTo>
                      <a:pt x="183" y="196"/>
                    </a:lnTo>
                    <a:lnTo>
                      <a:pt x="175" y="205"/>
                    </a:lnTo>
                    <a:lnTo>
                      <a:pt x="207" y="269"/>
                    </a:lnTo>
                    <a:lnTo>
                      <a:pt x="195" y="321"/>
                    </a:lnTo>
                    <a:lnTo>
                      <a:pt x="171" y="341"/>
                    </a:lnTo>
                    <a:lnTo>
                      <a:pt x="173" y="366"/>
                    </a:lnTo>
                    <a:lnTo>
                      <a:pt x="191" y="372"/>
                    </a:lnTo>
                    <a:lnTo>
                      <a:pt x="184" y="390"/>
                    </a:lnTo>
                    <a:lnTo>
                      <a:pt x="197" y="448"/>
                    </a:lnTo>
                    <a:lnTo>
                      <a:pt x="193" y="491"/>
                    </a:lnTo>
                    <a:lnTo>
                      <a:pt x="212" y="514"/>
                    </a:lnTo>
                    <a:lnTo>
                      <a:pt x="177" y="593"/>
                    </a:lnTo>
                    <a:lnTo>
                      <a:pt x="180" y="618"/>
                    </a:lnTo>
                    <a:lnTo>
                      <a:pt x="189" y="634"/>
                    </a:lnTo>
                    <a:lnTo>
                      <a:pt x="150" y="655"/>
                    </a:lnTo>
                    <a:lnTo>
                      <a:pt x="142" y="664"/>
                    </a:lnTo>
                    <a:lnTo>
                      <a:pt x="144" y="698"/>
                    </a:lnTo>
                    <a:lnTo>
                      <a:pt x="128" y="707"/>
                    </a:lnTo>
                    <a:lnTo>
                      <a:pt x="150" y="748"/>
                    </a:lnTo>
                    <a:lnTo>
                      <a:pt x="127" y="776"/>
                    </a:lnTo>
                    <a:lnTo>
                      <a:pt x="100" y="862"/>
                    </a:lnTo>
                    <a:lnTo>
                      <a:pt x="120" y="894"/>
                    </a:lnTo>
                    <a:lnTo>
                      <a:pt x="107" y="929"/>
                    </a:lnTo>
                    <a:lnTo>
                      <a:pt x="104" y="988"/>
                    </a:lnTo>
                    <a:lnTo>
                      <a:pt x="142" y="1036"/>
                    </a:lnTo>
                    <a:lnTo>
                      <a:pt x="92" y="1049"/>
                    </a:lnTo>
                    <a:lnTo>
                      <a:pt x="86" y="1067"/>
                    </a:lnTo>
                    <a:lnTo>
                      <a:pt x="62" y="1077"/>
                    </a:lnTo>
                    <a:lnTo>
                      <a:pt x="38" y="1096"/>
                    </a:lnTo>
                    <a:lnTo>
                      <a:pt x="47" y="1104"/>
                    </a:lnTo>
                    <a:lnTo>
                      <a:pt x="33" y="1130"/>
                    </a:lnTo>
                    <a:lnTo>
                      <a:pt x="0" y="1142"/>
                    </a:lnTo>
                    <a:lnTo>
                      <a:pt x="10" y="1158"/>
                    </a:lnTo>
                    <a:lnTo>
                      <a:pt x="34" y="1240"/>
                    </a:lnTo>
                    <a:lnTo>
                      <a:pt x="106" y="1275"/>
                    </a:lnTo>
                    <a:lnTo>
                      <a:pt x="119" y="1325"/>
                    </a:lnTo>
                    <a:lnTo>
                      <a:pt x="120" y="1351"/>
                    </a:lnTo>
                    <a:lnTo>
                      <a:pt x="115" y="1385"/>
                    </a:lnTo>
                    <a:lnTo>
                      <a:pt x="83" y="1396"/>
                    </a:lnTo>
                    <a:lnTo>
                      <a:pt x="53" y="1433"/>
                    </a:lnTo>
                    <a:lnTo>
                      <a:pt x="62" y="1440"/>
                    </a:lnTo>
                    <a:lnTo>
                      <a:pt x="112" y="1436"/>
                    </a:lnTo>
                    <a:lnTo>
                      <a:pt x="152" y="1424"/>
                    </a:lnTo>
                    <a:lnTo>
                      <a:pt x="290" y="1445"/>
                    </a:lnTo>
                    <a:lnTo>
                      <a:pt x="378" y="1385"/>
                    </a:lnTo>
                    <a:lnTo>
                      <a:pt x="395" y="1392"/>
                    </a:lnTo>
                    <a:lnTo>
                      <a:pt x="398" y="1417"/>
                    </a:lnTo>
                    <a:lnTo>
                      <a:pt x="415" y="1433"/>
                    </a:lnTo>
                    <a:lnTo>
                      <a:pt x="464" y="1402"/>
                    </a:lnTo>
                    <a:lnTo>
                      <a:pt x="529" y="1388"/>
                    </a:lnTo>
                    <a:lnTo>
                      <a:pt x="528" y="1363"/>
                    </a:lnTo>
                    <a:lnTo>
                      <a:pt x="534" y="1355"/>
                    </a:lnTo>
                    <a:lnTo>
                      <a:pt x="566" y="1325"/>
                    </a:lnTo>
                    <a:lnTo>
                      <a:pt x="591" y="1323"/>
                    </a:lnTo>
                    <a:lnTo>
                      <a:pt x="611" y="1271"/>
                    </a:lnTo>
                    <a:lnTo>
                      <a:pt x="637" y="1260"/>
                    </a:lnTo>
                    <a:lnTo>
                      <a:pt x="634" y="1235"/>
                    </a:lnTo>
                    <a:lnTo>
                      <a:pt x="615" y="1219"/>
                    </a:lnTo>
                    <a:lnTo>
                      <a:pt x="611" y="1178"/>
                    </a:lnTo>
                    <a:lnTo>
                      <a:pt x="639" y="1108"/>
                    </a:lnTo>
                    <a:lnTo>
                      <a:pt x="690" y="1112"/>
                    </a:lnTo>
                    <a:lnTo>
                      <a:pt x="713" y="1092"/>
                    </a:lnTo>
                    <a:lnTo>
                      <a:pt x="755" y="1080"/>
                    </a:lnTo>
                    <a:lnTo>
                      <a:pt x="789" y="1094"/>
                    </a:lnTo>
                    <a:lnTo>
                      <a:pt x="832" y="1090"/>
                    </a:lnTo>
                    <a:lnTo>
                      <a:pt x="855" y="1080"/>
                    </a:lnTo>
                    <a:lnTo>
                      <a:pt x="915" y="1082"/>
                    </a:lnTo>
                    <a:lnTo>
                      <a:pt x="940" y="1080"/>
                    </a:lnTo>
                    <a:lnTo>
                      <a:pt x="954" y="1045"/>
                    </a:lnTo>
                    <a:lnTo>
                      <a:pt x="988" y="1059"/>
                    </a:lnTo>
                    <a:lnTo>
                      <a:pt x="993" y="1024"/>
                    </a:lnTo>
                    <a:lnTo>
                      <a:pt x="976" y="1009"/>
                    </a:lnTo>
                    <a:lnTo>
                      <a:pt x="982" y="975"/>
                    </a:lnTo>
                    <a:lnTo>
                      <a:pt x="960" y="934"/>
                    </a:lnTo>
                    <a:lnTo>
                      <a:pt x="1008" y="905"/>
                    </a:lnTo>
                    <a:lnTo>
                      <a:pt x="987" y="856"/>
                    </a:lnTo>
                    <a:lnTo>
                      <a:pt x="1029" y="852"/>
                    </a:lnTo>
                    <a:lnTo>
                      <a:pt x="1053" y="841"/>
                    </a:lnTo>
                    <a:lnTo>
                      <a:pt x="1040" y="792"/>
                    </a:lnTo>
                    <a:lnTo>
                      <a:pt x="1080" y="763"/>
                    </a:lnTo>
                    <a:lnTo>
                      <a:pt x="1078" y="745"/>
                    </a:lnTo>
                    <a:lnTo>
                      <a:pt x="1126" y="724"/>
                    </a:lnTo>
                    <a:lnTo>
                      <a:pt x="1073" y="687"/>
                    </a:lnTo>
                    <a:lnTo>
                      <a:pt x="1023" y="700"/>
                    </a:lnTo>
                    <a:lnTo>
                      <a:pt x="1029" y="675"/>
                    </a:lnTo>
                    <a:lnTo>
                      <a:pt x="1011" y="659"/>
                    </a:lnTo>
                    <a:lnTo>
                      <a:pt x="1041" y="623"/>
                    </a:lnTo>
                    <a:lnTo>
                      <a:pt x="1035" y="556"/>
                    </a:lnTo>
                    <a:lnTo>
                      <a:pt x="972" y="520"/>
                    </a:lnTo>
                    <a:lnTo>
                      <a:pt x="987" y="493"/>
                    </a:lnTo>
                    <a:lnTo>
                      <a:pt x="1011" y="473"/>
                    </a:lnTo>
                    <a:lnTo>
                      <a:pt x="1000" y="449"/>
                    </a:lnTo>
                    <a:lnTo>
                      <a:pt x="1049" y="436"/>
                    </a:lnTo>
                    <a:lnTo>
                      <a:pt x="1053" y="386"/>
                    </a:lnTo>
                    <a:lnTo>
                      <a:pt x="1021" y="406"/>
                    </a:lnTo>
                    <a:lnTo>
                      <a:pt x="1019" y="380"/>
                    </a:lnTo>
                    <a:lnTo>
                      <a:pt x="956" y="351"/>
                    </a:lnTo>
                    <a:lnTo>
                      <a:pt x="942" y="2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88">
                <a:extLst>
                  <a:ext uri="{FF2B5EF4-FFF2-40B4-BE49-F238E27FC236}">
                    <a16:creationId xmlns:a16="http://schemas.microsoft.com/office/drawing/2014/main" id="{EF31ED22-7AA7-43D6-DC00-FD3A05C2A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6" y="847"/>
                <a:ext cx="233" cy="118"/>
              </a:xfrm>
              <a:custGeom>
                <a:avLst/>
                <a:gdLst>
                  <a:gd name="T0" fmla="*/ 786 w 931"/>
                  <a:gd name="T1" fmla="*/ 128 h 471"/>
                  <a:gd name="T2" fmla="*/ 710 w 931"/>
                  <a:gd name="T3" fmla="*/ 127 h 471"/>
                  <a:gd name="T4" fmla="*/ 641 w 931"/>
                  <a:gd name="T5" fmla="*/ 108 h 471"/>
                  <a:gd name="T6" fmla="*/ 598 w 931"/>
                  <a:gd name="T7" fmla="*/ 95 h 471"/>
                  <a:gd name="T8" fmla="*/ 530 w 931"/>
                  <a:gd name="T9" fmla="*/ 94 h 471"/>
                  <a:gd name="T10" fmla="*/ 468 w 931"/>
                  <a:gd name="T11" fmla="*/ 57 h 471"/>
                  <a:gd name="T12" fmla="*/ 376 w 931"/>
                  <a:gd name="T13" fmla="*/ 82 h 471"/>
                  <a:gd name="T14" fmla="*/ 268 w 931"/>
                  <a:gd name="T15" fmla="*/ 101 h 471"/>
                  <a:gd name="T16" fmla="*/ 225 w 931"/>
                  <a:gd name="T17" fmla="*/ 87 h 471"/>
                  <a:gd name="T18" fmla="*/ 140 w 931"/>
                  <a:gd name="T19" fmla="*/ 79 h 471"/>
                  <a:gd name="T20" fmla="*/ 124 w 931"/>
                  <a:gd name="T21" fmla="*/ 4 h 471"/>
                  <a:gd name="T22" fmla="*/ 67 w 931"/>
                  <a:gd name="T23" fmla="*/ 26 h 471"/>
                  <a:gd name="T24" fmla="*/ 0 w 931"/>
                  <a:gd name="T25" fmla="*/ 219 h 471"/>
                  <a:gd name="T26" fmla="*/ 107 w 931"/>
                  <a:gd name="T27" fmla="*/ 268 h 471"/>
                  <a:gd name="T28" fmla="*/ 146 w 931"/>
                  <a:gd name="T29" fmla="*/ 246 h 471"/>
                  <a:gd name="T30" fmla="*/ 178 w 931"/>
                  <a:gd name="T31" fmla="*/ 227 h 471"/>
                  <a:gd name="T32" fmla="*/ 241 w 931"/>
                  <a:gd name="T33" fmla="*/ 256 h 471"/>
                  <a:gd name="T34" fmla="*/ 246 w 931"/>
                  <a:gd name="T35" fmla="*/ 305 h 471"/>
                  <a:gd name="T36" fmla="*/ 312 w 931"/>
                  <a:gd name="T37" fmla="*/ 300 h 471"/>
                  <a:gd name="T38" fmla="*/ 392 w 931"/>
                  <a:gd name="T39" fmla="*/ 342 h 471"/>
                  <a:gd name="T40" fmla="*/ 494 w 931"/>
                  <a:gd name="T41" fmla="*/ 350 h 471"/>
                  <a:gd name="T42" fmla="*/ 542 w 931"/>
                  <a:gd name="T43" fmla="*/ 404 h 471"/>
                  <a:gd name="T44" fmla="*/ 556 w 931"/>
                  <a:gd name="T45" fmla="*/ 471 h 471"/>
                  <a:gd name="T46" fmla="*/ 580 w 931"/>
                  <a:gd name="T47" fmla="*/ 460 h 471"/>
                  <a:gd name="T48" fmla="*/ 596 w 931"/>
                  <a:gd name="T49" fmla="*/ 442 h 471"/>
                  <a:gd name="T50" fmla="*/ 612 w 931"/>
                  <a:gd name="T51" fmla="*/ 432 h 471"/>
                  <a:gd name="T52" fmla="*/ 628 w 931"/>
                  <a:gd name="T53" fmla="*/ 422 h 471"/>
                  <a:gd name="T54" fmla="*/ 644 w 931"/>
                  <a:gd name="T55" fmla="*/ 412 h 471"/>
                  <a:gd name="T56" fmla="*/ 685 w 931"/>
                  <a:gd name="T57" fmla="*/ 408 h 471"/>
                  <a:gd name="T58" fmla="*/ 761 w 931"/>
                  <a:gd name="T59" fmla="*/ 402 h 471"/>
                  <a:gd name="T60" fmla="*/ 897 w 931"/>
                  <a:gd name="T61" fmla="*/ 329 h 471"/>
                  <a:gd name="T62" fmla="*/ 904 w 931"/>
                  <a:gd name="T63" fmla="*/ 304 h 471"/>
                  <a:gd name="T64" fmla="*/ 916 w 931"/>
                  <a:gd name="T65" fmla="*/ 260 h 471"/>
                  <a:gd name="T66" fmla="*/ 903 w 931"/>
                  <a:gd name="T67" fmla="*/ 203 h 471"/>
                  <a:gd name="T68" fmla="*/ 883 w 931"/>
                  <a:gd name="T69" fmla="*/ 171 h 471"/>
                  <a:gd name="T70" fmla="*/ 851 w 931"/>
                  <a:gd name="T71" fmla="*/ 191 h 471"/>
                  <a:gd name="T72" fmla="*/ 848 w 931"/>
                  <a:gd name="T73" fmla="*/ 166 h 471"/>
                  <a:gd name="T74" fmla="*/ 787 w 931"/>
                  <a:gd name="T75" fmla="*/ 146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31" h="471">
                    <a:moveTo>
                      <a:pt x="787" y="146"/>
                    </a:moveTo>
                    <a:lnTo>
                      <a:pt x="786" y="128"/>
                    </a:lnTo>
                    <a:lnTo>
                      <a:pt x="726" y="118"/>
                    </a:lnTo>
                    <a:lnTo>
                      <a:pt x="710" y="127"/>
                    </a:lnTo>
                    <a:lnTo>
                      <a:pt x="671" y="71"/>
                    </a:lnTo>
                    <a:lnTo>
                      <a:pt x="641" y="108"/>
                    </a:lnTo>
                    <a:lnTo>
                      <a:pt x="583" y="122"/>
                    </a:lnTo>
                    <a:lnTo>
                      <a:pt x="598" y="95"/>
                    </a:lnTo>
                    <a:lnTo>
                      <a:pt x="588" y="87"/>
                    </a:lnTo>
                    <a:lnTo>
                      <a:pt x="530" y="94"/>
                    </a:lnTo>
                    <a:lnTo>
                      <a:pt x="519" y="78"/>
                    </a:lnTo>
                    <a:lnTo>
                      <a:pt x="468" y="57"/>
                    </a:lnTo>
                    <a:lnTo>
                      <a:pt x="448" y="33"/>
                    </a:lnTo>
                    <a:lnTo>
                      <a:pt x="376" y="82"/>
                    </a:lnTo>
                    <a:lnTo>
                      <a:pt x="351" y="77"/>
                    </a:lnTo>
                    <a:lnTo>
                      <a:pt x="268" y="101"/>
                    </a:lnTo>
                    <a:lnTo>
                      <a:pt x="259" y="85"/>
                    </a:lnTo>
                    <a:lnTo>
                      <a:pt x="225" y="87"/>
                    </a:lnTo>
                    <a:lnTo>
                      <a:pt x="181" y="66"/>
                    </a:lnTo>
                    <a:lnTo>
                      <a:pt x="140" y="79"/>
                    </a:lnTo>
                    <a:lnTo>
                      <a:pt x="103" y="39"/>
                    </a:lnTo>
                    <a:lnTo>
                      <a:pt x="124" y="4"/>
                    </a:lnTo>
                    <a:lnTo>
                      <a:pt x="91" y="0"/>
                    </a:lnTo>
                    <a:lnTo>
                      <a:pt x="67" y="26"/>
                    </a:lnTo>
                    <a:lnTo>
                      <a:pt x="44" y="139"/>
                    </a:lnTo>
                    <a:lnTo>
                      <a:pt x="0" y="219"/>
                    </a:lnTo>
                    <a:lnTo>
                      <a:pt x="60" y="221"/>
                    </a:lnTo>
                    <a:lnTo>
                      <a:pt x="107" y="268"/>
                    </a:lnTo>
                    <a:lnTo>
                      <a:pt x="130" y="257"/>
                    </a:lnTo>
                    <a:lnTo>
                      <a:pt x="146" y="246"/>
                    </a:lnTo>
                    <a:lnTo>
                      <a:pt x="172" y="245"/>
                    </a:lnTo>
                    <a:lnTo>
                      <a:pt x="178" y="227"/>
                    </a:lnTo>
                    <a:lnTo>
                      <a:pt x="203" y="225"/>
                    </a:lnTo>
                    <a:lnTo>
                      <a:pt x="241" y="256"/>
                    </a:lnTo>
                    <a:lnTo>
                      <a:pt x="234" y="281"/>
                    </a:lnTo>
                    <a:lnTo>
                      <a:pt x="246" y="305"/>
                    </a:lnTo>
                    <a:lnTo>
                      <a:pt x="284" y="268"/>
                    </a:lnTo>
                    <a:lnTo>
                      <a:pt x="312" y="300"/>
                    </a:lnTo>
                    <a:lnTo>
                      <a:pt x="364" y="312"/>
                    </a:lnTo>
                    <a:lnTo>
                      <a:pt x="392" y="342"/>
                    </a:lnTo>
                    <a:lnTo>
                      <a:pt x="483" y="317"/>
                    </a:lnTo>
                    <a:lnTo>
                      <a:pt x="494" y="350"/>
                    </a:lnTo>
                    <a:lnTo>
                      <a:pt x="530" y="363"/>
                    </a:lnTo>
                    <a:lnTo>
                      <a:pt x="542" y="404"/>
                    </a:lnTo>
                    <a:lnTo>
                      <a:pt x="560" y="420"/>
                    </a:lnTo>
                    <a:lnTo>
                      <a:pt x="556" y="471"/>
                    </a:lnTo>
                    <a:lnTo>
                      <a:pt x="564" y="471"/>
                    </a:lnTo>
                    <a:lnTo>
                      <a:pt x="580" y="460"/>
                    </a:lnTo>
                    <a:lnTo>
                      <a:pt x="587" y="443"/>
                    </a:lnTo>
                    <a:lnTo>
                      <a:pt x="596" y="442"/>
                    </a:lnTo>
                    <a:lnTo>
                      <a:pt x="603" y="432"/>
                    </a:lnTo>
                    <a:lnTo>
                      <a:pt x="612" y="432"/>
                    </a:lnTo>
                    <a:lnTo>
                      <a:pt x="619" y="423"/>
                    </a:lnTo>
                    <a:lnTo>
                      <a:pt x="628" y="422"/>
                    </a:lnTo>
                    <a:lnTo>
                      <a:pt x="635" y="412"/>
                    </a:lnTo>
                    <a:lnTo>
                      <a:pt x="644" y="412"/>
                    </a:lnTo>
                    <a:lnTo>
                      <a:pt x="651" y="395"/>
                    </a:lnTo>
                    <a:lnTo>
                      <a:pt x="685" y="408"/>
                    </a:lnTo>
                    <a:lnTo>
                      <a:pt x="725" y="379"/>
                    </a:lnTo>
                    <a:lnTo>
                      <a:pt x="761" y="402"/>
                    </a:lnTo>
                    <a:lnTo>
                      <a:pt x="803" y="406"/>
                    </a:lnTo>
                    <a:lnTo>
                      <a:pt x="897" y="329"/>
                    </a:lnTo>
                    <a:lnTo>
                      <a:pt x="879" y="314"/>
                    </a:lnTo>
                    <a:lnTo>
                      <a:pt x="904" y="304"/>
                    </a:lnTo>
                    <a:lnTo>
                      <a:pt x="927" y="276"/>
                    </a:lnTo>
                    <a:lnTo>
                      <a:pt x="916" y="260"/>
                    </a:lnTo>
                    <a:lnTo>
                      <a:pt x="931" y="233"/>
                    </a:lnTo>
                    <a:lnTo>
                      <a:pt x="903" y="203"/>
                    </a:lnTo>
                    <a:lnTo>
                      <a:pt x="900" y="168"/>
                    </a:lnTo>
                    <a:lnTo>
                      <a:pt x="883" y="171"/>
                    </a:lnTo>
                    <a:lnTo>
                      <a:pt x="878" y="196"/>
                    </a:lnTo>
                    <a:lnTo>
                      <a:pt x="851" y="191"/>
                    </a:lnTo>
                    <a:lnTo>
                      <a:pt x="843" y="191"/>
                    </a:lnTo>
                    <a:lnTo>
                      <a:pt x="848" y="166"/>
                    </a:lnTo>
                    <a:lnTo>
                      <a:pt x="805" y="144"/>
                    </a:lnTo>
                    <a:lnTo>
                      <a:pt x="787" y="1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89">
                <a:extLst>
                  <a:ext uri="{FF2B5EF4-FFF2-40B4-BE49-F238E27FC236}">
                    <a16:creationId xmlns:a16="http://schemas.microsoft.com/office/drawing/2014/main" id="{7CD82AB0-4B97-289B-5FC7-B202DE444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30"/>
                <a:ext cx="75" cy="73"/>
              </a:xfrm>
              <a:custGeom>
                <a:avLst/>
                <a:gdLst>
                  <a:gd name="T0" fmla="*/ 0 w 299"/>
                  <a:gd name="T1" fmla="*/ 83 h 293"/>
                  <a:gd name="T2" fmla="*/ 42 w 299"/>
                  <a:gd name="T3" fmla="*/ 95 h 293"/>
                  <a:gd name="T4" fmla="*/ 45 w 299"/>
                  <a:gd name="T5" fmla="*/ 113 h 293"/>
                  <a:gd name="T6" fmla="*/ 31 w 299"/>
                  <a:gd name="T7" fmla="*/ 139 h 293"/>
                  <a:gd name="T8" fmla="*/ 32 w 299"/>
                  <a:gd name="T9" fmla="*/ 156 h 293"/>
                  <a:gd name="T10" fmla="*/ 100 w 299"/>
                  <a:gd name="T11" fmla="*/ 158 h 293"/>
                  <a:gd name="T12" fmla="*/ 121 w 299"/>
                  <a:gd name="T13" fmla="*/ 199 h 293"/>
                  <a:gd name="T14" fmla="*/ 123 w 299"/>
                  <a:gd name="T15" fmla="*/ 232 h 293"/>
                  <a:gd name="T16" fmla="*/ 157 w 299"/>
                  <a:gd name="T17" fmla="*/ 229 h 293"/>
                  <a:gd name="T18" fmla="*/ 198 w 299"/>
                  <a:gd name="T19" fmla="*/ 216 h 293"/>
                  <a:gd name="T20" fmla="*/ 289 w 299"/>
                  <a:gd name="T21" fmla="*/ 293 h 293"/>
                  <a:gd name="T22" fmla="*/ 276 w 299"/>
                  <a:gd name="T23" fmla="*/ 235 h 293"/>
                  <a:gd name="T24" fmla="*/ 283 w 299"/>
                  <a:gd name="T25" fmla="*/ 217 h 293"/>
                  <a:gd name="T26" fmla="*/ 265 w 299"/>
                  <a:gd name="T27" fmla="*/ 211 h 293"/>
                  <a:gd name="T28" fmla="*/ 263 w 299"/>
                  <a:gd name="T29" fmla="*/ 186 h 293"/>
                  <a:gd name="T30" fmla="*/ 287 w 299"/>
                  <a:gd name="T31" fmla="*/ 166 h 293"/>
                  <a:gd name="T32" fmla="*/ 299 w 299"/>
                  <a:gd name="T33" fmla="*/ 114 h 293"/>
                  <a:gd name="T34" fmla="*/ 267 w 299"/>
                  <a:gd name="T35" fmla="*/ 50 h 293"/>
                  <a:gd name="T36" fmla="*/ 275 w 299"/>
                  <a:gd name="T37" fmla="*/ 41 h 293"/>
                  <a:gd name="T38" fmla="*/ 272 w 299"/>
                  <a:gd name="T39" fmla="*/ 16 h 293"/>
                  <a:gd name="T40" fmla="*/ 253 w 299"/>
                  <a:gd name="T41" fmla="*/ 0 h 293"/>
                  <a:gd name="T42" fmla="*/ 159 w 299"/>
                  <a:gd name="T43" fmla="*/ 77 h 293"/>
                  <a:gd name="T44" fmla="*/ 117 w 299"/>
                  <a:gd name="T45" fmla="*/ 73 h 293"/>
                  <a:gd name="T46" fmla="*/ 81 w 299"/>
                  <a:gd name="T47" fmla="*/ 50 h 293"/>
                  <a:gd name="T48" fmla="*/ 41 w 299"/>
                  <a:gd name="T49" fmla="*/ 79 h 293"/>
                  <a:gd name="T50" fmla="*/ 7 w 299"/>
                  <a:gd name="T51" fmla="*/ 66 h 293"/>
                  <a:gd name="T52" fmla="*/ 0 w 299"/>
                  <a:gd name="T53" fmla="*/ 8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9" h="293">
                    <a:moveTo>
                      <a:pt x="0" y="83"/>
                    </a:moveTo>
                    <a:lnTo>
                      <a:pt x="42" y="95"/>
                    </a:lnTo>
                    <a:lnTo>
                      <a:pt x="45" y="113"/>
                    </a:lnTo>
                    <a:lnTo>
                      <a:pt x="31" y="139"/>
                    </a:lnTo>
                    <a:lnTo>
                      <a:pt x="32" y="156"/>
                    </a:lnTo>
                    <a:lnTo>
                      <a:pt x="100" y="158"/>
                    </a:lnTo>
                    <a:lnTo>
                      <a:pt x="121" y="199"/>
                    </a:lnTo>
                    <a:lnTo>
                      <a:pt x="123" y="232"/>
                    </a:lnTo>
                    <a:lnTo>
                      <a:pt x="157" y="229"/>
                    </a:lnTo>
                    <a:lnTo>
                      <a:pt x="198" y="216"/>
                    </a:lnTo>
                    <a:lnTo>
                      <a:pt x="289" y="293"/>
                    </a:lnTo>
                    <a:lnTo>
                      <a:pt x="276" y="235"/>
                    </a:lnTo>
                    <a:lnTo>
                      <a:pt x="283" y="217"/>
                    </a:lnTo>
                    <a:lnTo>
                      <a:pt x="265" y="211"/>
                    </a:lnTo>
                    <a:lnTo>
                      <a:pt x="263" y="186"/>
                    </a:lnTo>
                    <a:lnTo>
                      <a:pt x="287" y="166"/>
                    </a:lnTo>
                    <a:lnTo>
                      <a:pt x="299" y="114"/>
                    </a:lnTo>
                    <a:lnTo>
                      <a:pt x="267" y="50"/>
                    </a:lnTo>
                    <a:lnTo>
                      <a:pt x="275" y="41"/>
                    </a:lnTo>
                    <a:lnTo>
                      <a:pt x="272" y="16"/>
                    </a:lnTo>
                    <a:lnTo>
                      <a:pt x="253" y="0"/>
                    </a:lnTo>
                    <a:lnTo>
                      <a:pt x="159" y="77"/>
                    </a:lnTo>
                    <a:lnTo>
                      <a:pt x="117" y="73"/>
                    </a:lnTo>
                    <a:lnTo>
                      <a:pt x="81" y="50"/>
                    </a:lnTo>
                    <a:lnTo>
                      <a:pt x="41" y="79"/>
                    </a:lnTo>
                    <a:lnTo>
                      <a:pt x="7" y="66"/>
                    </a:ln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90">
                <a:extLst>
                  <a:ext uri="{FF2B5EF4-FFF2-40B4-BE49-F238E27FC236}">
                    <a16:creationId xmlns:a16="http://schemas.microsoft.com/office/drawing/2014/main" id="{A9BF45DA-A673-25B4-6688-87CD88EEE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951"/>
                <a:ext cx="46" cy="79"/>
              </a:xfrm>
              <a:custGeom>
                <a:avLst/>
                <a:gdLst>
                  <a:gd name="T0" fmla="*/ 179 w 182"/>
                  <a:gd name="T1" fmla="*/ 12 h 319"/>
                  <a:gd name="T2" fmla="*/ 137 w 182"/>
                  <a:gd name="T3" fmla="*/ 0 h 319"/>
                  <a:gd name="T4" fmla="*/ 128 w 182"/>
                  <a:gd name="T5" fmla="*/ 0 h 319"/>
                  <a:gd name="T6" fmla="*/ 121 w 182"/>
                  <a:gd name="T7" fmla="*/ 10 h 319"/>
                  <a:gd name="T8" fmla="*/ 112 w 182"/>
                  <a:gd name="T9" fmla="*/ 11 h 319"/>
                  <a:gd name="T10" fmla="*/ 105 w 182"/>
                  <a:gd name="T11" fmla="*/ 20 h 319"/>
                  <a:gd name="T12" fmla="*/ 96 w 182"/>
                  <a:gd name="T13" fmla="*/ 20 h 319"/>
                  <a:gd name="T14" fmla="*/ 89 w 182"/>
                  <a:gd name="T15" fmla="*/ 30 h 319"/>
                  <a:gd name="T16" fmla="*/ 80 w 182"/>
                  <a:gd name="T17" fmla="*/ 31 h 319"/>
                  <a:gd name="T18" fmla="*/ 73 w 182"/>
                  <a:gd name="T19" fmla="*/ 48 h 319"/>
                  <a:gd name="T20" fmla="*/ 57 w 182"/>
                  <a:gd name="T21" fmla="*/ 59 h 319"/>
                  <a:gd name="T22" fmla="*/ 49 w 182"/>
                  <a:gd name="T23" fmla="*/ 59 h 319"/>
                  <a:gd name="T24" fmla="*/ 26 w 182"/>
                  <a:gd name="T25" fmla="*/ 77 h 319"/>
                  <a:gd name="T26" fmla="*/ 11 w 182"/>
                  <a:gd name="T27" fmla="*/ 105 h 319"/>
                  <a:gd name="T28" fmla="*/ 0 w 182"/>
                  <a:gd name="T29" fmla="*/ 173 h 319"/>
                  <a:gd name="T30" fmla="*/ 11 w 182"/>
                  <a:gd name="T31" fmla="*/ 198 h 319"/>
                  <a:gd name="T32" fmla="*/ 30 w 182"/>
                  <a:gd name="T33" fmla="*/ 205 h 319"/>
                  <a:gd name="T34" fmla="*/ 76 w 182"/>
                  <a:gd name="T35" fmla="*/ 251 h 319"/>
                  <a:gd name="T36" fmla="*/ 87 w 182"/>
                  <a:gd name="T37" fmla="*/ 275 h 319"/>
                  <a:gd name="T38" fmla="*/ 121 w 182"/>
                  <a:gd name="T39" fmla="*/ 280 h 319"/>
                  <a:gd name="T40" fmla="*/ 124 w 182"/>
                  <a:gd name="T41" fmla="*/ 314 h 319"/>
                  <a:gd name="T42" fmla="*/ 158 w 182"/>
                  <a:gd name="T43" fmla="*/ 319 h 319"/>
                  <a:gd name="T44" fmla="*/ 164 w 182"/>
                  <a:gd name="T45" fmla="*/ 294 h 319"/>
                  <a:gd name="T46" fmla="*/ 154 w 182"/>
                  <a:gd name="T47" fmla="*/ 278 h 319"/>
                  <a:gd name="T48" fmla="*/ 181 w 182"/>
                  <a:gd name="T49" fmla="*/ 198 h 319"/>
                  <a:gd name="T50" fmla="*/ 120 w 182"/>
                  <a:gd name="T51" fmla="*/ 180 h 319"/>
                  <a:gd name="T52" fmla="*/ 73 w 182"/>
                  <a:gd name="T53" fmla="*/ 141 h 319"/>
                  <a:gd name="T54" fmla="*/ 88 w 182"/>
                  <a:gd name="T55" fmla="*/ 115 h 319"/>
                  <a:gd name="T56" fmla="*/ 169 w 182"/>
                  <a:gd name="T57" fmla="*/ 73 h 319"/>
                  <a:gd name="T58" fmla="*/ 168 w 182"/>
                  <a:gd name="T59" fmla="*/ 56 h 319"/>
                  <a:gd name="T60" fmla="*/ 182 w 182"/>
                  <a:gd name="T61" fmla="*/ 30 h 319"/>
                  <a:gd name="T62" fmla="*/ 179 w 182"/>
                  <a:gd name="T63" fmla="*/ 12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2" h="319">
                    <a:moveTo>
                      <a:pt x="179" y="12"/>
                    </a:moveTo>
                    <a:lnTo>
                      <a:pt x="137" y="0"/>
                    </a:lnTo>
                    <a:lnTo>
                      <a:pt x="128" y="0"/>
                    </a:lnTo>
                    <a:lnTo>
                      <a:pt x="121" y="10"/>
                    </a:lnTo>
                    <a:lnTo>
                      <a:pt x="112" y="11"/>
                    </a:lnTo>
                    <a:lnTo>
                      <a:pt x="105" y="20"/>
                    </a:lnTo>
                    <a:lnTo>
                      <a:pt x="96" y="20"/>
                    </a:lnTo>
                    <a:lnTo>
                      <a:pt x="89" y="30"/>
                    </a:lnTo>
                    <a:lnTo>
                      <a:pt x="80" y="31"/>
                    </a:lnTo>
                    <a:lnTo>
                      <a:pt x="73" y="48"/>
                    </a:lnTo>
                    <a:lnTo>
                      <a:pt x="57" y="59"/>
                    </a:lnTo>
                    <a:lnTo>
                      <a:pt x="49" y="59"/>
                    </a:lnTo>
                    <a:lnTo>
                      <a:pt x="26" y="77"/>
                    </a:lnTo>
                    <a:lnTo>
                      <a:pt x="11" y="105"/>
                    </a:lnTo>
                    <a:lnTo>
                      <a:pt x="0" y="173"/>
                    </a:lnTo>
                    <a:lnTo>
                      <a:pt x="11" y="198"/>
                    </a:lnTo>
                    <a:lnTo>
                      <a:pt x="30" y="205"/>
                    </a:lnTo>
                    <a:lnTo>
                      <a:pt x="76" y="251"/>
                    </a:lnTo>
                    <a:lnTo>
                      <a:pt x="87" y="275"/>
                    </a:lnTo>
                    <a:lnTo>
                      <a:pt x="121" y="280"/>
                    </a:lnTo>
                    <a:lnTo>
                      <a:pt x="124" y="314"/>
                    </a:lnTo>
                    <a:lnTo>
                      <a:pt x="158" y="319"/>
                    </a:lnTo>
                    <a:lnTo>
                      <a:pt x="164" y="294"/>
                    </a:lnTo>
                    <a:lnTo>
                      <a:pt x="154" y="278"/>
                    </a:lnTo>
                    <a:lnTo>
                      <a:pt x="181" y="198"/>
                    </a:lnTo>
                    <a:lnTo>
                      <a:pt x="120" y="180"/>
                    </a:lnTo>
                    <a:lnTo>
                      <a:pt x="73" y="141"/>
                    </a:lnTo>
                    <a:lnTo>
                      <a:pt x="88" y="115"/>
                    </a:lnTo>
                    <a:lnTo>
                      <a:pt x="169" y="73"/>
                    </a:lnTo>
                    <a:lnTo>
                      <a:pt x="168" y="56"/>
                    </a:lnTo>
                    <a:lnTo>
                      <a:pt x="182" y="30"/>
                    </a:lnTo>
                    <a:lnTo>
                      <a:pt x="179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91">
                <a:extLst>
                  <a:ext uri="{FF2B5EF4-FFF2-40B4-BE49-F238E27FC236}">
                    <a16:creationId xmlns:a16="http://schemas.microsoft.com/office/drawing/2014/main" id="{066531EC-5C42-C40E-E2C5-202C81B10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969"/>
                <a:ext cx="58" cy="31"/>
              </a:xfrm>
              <a:custGeom>
                <a:avLst/>
                <a:gdLst>
                  <a:gd name="T0" fmla="*/ 15 w 233"/>
                  <a:gd name="T1" fmla="*/ 42 h 125"/>
                  <a:gd name="T2" fmla="*/ 0 w 233"/>
                  <a:gd name="T3" fmla="*/ 68 h 125"/>
                  <a:gd name="T4" fmla="*/ 47 w 233"/>
                  <a:gd name="T5" fmla="*/ 107 h 125"/>
                  <a:gd name="T6" fmla="*/ 108 w 233"/>
                  <a:gd name="T7" fmla="*/ 125 h 125"/>
                  <a:gd name="T8" fmla="*/ 165 w 233"/>
                  <a:gd name="T9" fmla="*/ 112 h 125"/>
                  <a:gd name="T10" fmla="*/ 217 w 233"/>
                  <a:gd name="T11" fmla="*/ 124 h 125"/>
                  <a:gd name="T12" fmla="*/ 233 w 233"/>
                  <a:gd name="T13" fmla="*/ 115 h 125"/>
                  <a:gd name="T14" fmla="*/ 231 w 233"/>
                  <a:gd name="T15" fmla="*/ 89 h 125"/>
                  <a:gd name="T16" fmla="*/ 187 w 233"/>
                  <a:gd name="T17" fmla="*/ 84 h 125"/>
                  <a:gd name="T18" fmla="*/ 187 w 233"/>
                  <a:gd name="T19" fmla="*/ 76 h 125"/>
                  <a:gd name="T20" fmla="*/ 185 w 233"/>
                  <a:gd name="T21" fmla="*/ 43 h 125"/>
                  <a:gd name="T22" fmla="*/ 164 w 233"/>
                  <a:gd name="T23" fmla="*/ 2 h 125"/>
                  <a:gd name="T24" fmla="*/ 96 w 233"/>
                  <a:gd name="T25" fmla="*/ 0 h 125"/>
                  <a:gd name="T26" fmla="*/ 15 w 233"/>
                  <a:gd name="T27" fmla="*/ 4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3" h="125">
                    <a:moveTo>
                      <a:pt x="15" y="42"/>
                    </a:moveTo>
                    <a:lnTo>
                      <a:pt x="0" y="68"/>
                    </a:lnTo>
                    <a:lnTo>
                      <a:pt x="47" y="107"/>
                    </a:lnTo>
                    <a:lnTo>
                      <a:pt x="108" y="125"/>
                    </a:lnTo>
                    <a:lnTo>
                      <a:pt x="165" y="112"/>
                    </a:lnTo>
                    <a:lnTo>
                      <a:pt x="217" y="124"/>
                    </a:lnTo>
                    <a:lnTo>
                      <a:pt x="233" y="115"/>
                    </a:lnTo>
                    <a:lnTo>
                      <a:pt x="231" y="89"/>
                    </a:lnTo>
                    <a:lnTo>
                      <a:pt x="187" y="84"/>
                    </a:lnTo>
                    <a:lnTo>
                      <a:pt x="187" y="76"/>
                    </a:lnTo>
                    <a:lnTo>
                      <a:pt x="185" y="43"/>
                    </a:lnTo>
                    <a:lnTo>
                      <a:pt x="164" y="2"/>
                    </a:lnTo>
                    <a:lnTo>
                      <a:pt x="96" y="0"/>
                    </a:lnTo>
                    <a:lnTo>
                      <a:pt x="15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92">
                <a:extLst>
                  <a:ext uri="{FF2B5EF4-FFF2-40B4-BE49-F238E27FC236}">
                    <a16:creationId xmlns:a16="http://schemas.microsoft.com/office/drawing/2014/main" id="{B44041C2-39AD-55F4-98CA-6EA432D52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984"/>
                <a:ext cx="71" cy="62"/>
              </a:xfrm>
              <a:custGeom>
                <a:avLst/>
                <a:gdLst>
                  <a:gd name="T0" fmla="*/ 106 w 287"/>
                  <a:gd name="T1" fmla="*/ 16 h 250"/>
                  <a:gd name="T2" fmla="*/ 106 w 287"/>
                  <a:gd name="T3" fmla="*/ 24 h 250"/>
                  <a:gd name="T4" fmla="*/ 150 w 287"/>
                  <a:gd name="T5" fmla="*/ 29 h 250"/>
                  <a:gd name="T6" fmla="*/ 152 w 287"/>
                  <a:gd name="T7" fmla="*/ 55 h 250"/>
                  <a:gd name="T8" fmla="*/ 136 w 287"/>
                  <a:gd name="T9" fmla="*/ 64 h 250"/>
                  <a:gd name="T10" fmla="*/ 84 w 287"/>
                  <a:gd name="T11" fmla="*/ 52 h 250"/>
                  <a:gd name="T12" fmla="*/ 27 w 287"/>
                  <a:gd name="T13" fmla="*/ 65 h 250"/>
                  <a:gd name="T14" fmla="*/ 0 w 287"/>
                  <a:gd name="T15" fmla="*/ 145 h 250"/>
                  <a:gd name="T16" fmla="*/ 10 w 287"/>
                  <a:gd name="T17" fmla="*/ 161 h 250"/>
                  <a:gd name="T18" fmla="*/ 36 w 287"/>
                  <a:gd name="T19" fmla="*/ 175 h 250"/>
                  <a:gd name="T20" fmla="*/ 53 w 287"/>
                  <a:gd name="T21" fmla="*/ 173 h 250"/>
                  <a:gd name="T22" fmla="*/ 65 w 287"/>
                  <a:gd name="T23" fmla="*/ 206 h 250"/>
                  <a:gd name="T24" fmla="*/ 141 w 287"/>
                  <a:gd name="T25" fmla="*/ 207 h 250"/>
                  <a:gd name="T26" fmla="*/ 190 w 287"/>
                  <a:gd name="T27" fmla="*/ 186 h 250"/>
                  <a:gd name="T28" fmla="*/ 210 w 287"/>
                  <a:gd name="T29" fmla="*/ 218 h 250"/>
                  <a:gd name="T30" fmla="*/ 211 w 287"/>
                  <a:gd name="T31" fmla="*/ 235 h 250"/>
                  <a:gd name="T32" fmla="*/ 230 w 287"/>
                  <a:gd name="T33" fmla="*/ 250 h 250"/>
                  <a:gd name="T34" fmla="*/ 255 w 287"/>
                  <a:gd name="T35" fmla="*/ 247 h 250"/>
                  <a:gd name="T36" fmla="*/ 252 w 287"/>
                  <a:gd name="T37" fmla="*/ 222 h 250"/>
                  <a:gd name="T38" fmla="*/ 287 w 287"/>
                  <a:gd name="T39" fmla="*/ 143 h 250"/>
                  <a:gd name="T40" fmla="*/ 268 w 287"/>
                  <a:gd name="T41" fmla="*/ 120 h 250"/>
                  <a:gd name="T42" fmla="*/ 272 w 287"/>
                  <a:gd name="T43" fmla="*/ 77 h 250"/>
                  <a:gd name="T44" fmla="*/ 181 w 287"/>
                  <a:gd name="T45" fmla="*/ 0 h 250"/>
                  <a:gd name="T46" fmla="*/ 140 w 287"/>
                  <a:gd name="T47" fmla="*/ 13 h 250"/>
                  <a:gd name="T48" fmla="*/ 106 w 287"/>
                  <a:gd name="T49" fmla="*/ 16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250">
                    <a:moveTo>
                      <a:pt x="106" y="16"/>
                    </a:moveTo>
                    <a:lnTo>
                      <a:pt x="106" y="24"/>
                    </a:lnTo>
                    <a:lnTo>
                      <a:pt x="150" y="29"/>
                    </a:lnTo>
                    <a:lnTo>
                      <a:pt x="152" y="55"/>
                    </a:lnTo>
                    <a:lnTo>
                      <a:pt x="136" y="64"/>
                    </a:lnTo>
                    <a:lnTo>
                      <a:pt x="84" y="52"/>
                    </a:lnTo>
                    <a:lnTo>
                      <a:pt x="27" y="65"/>
                    </a:lnTo>
                    <a:lnTo>
                      <a:pt x="0" y="145"/>
                    </a:lnTo>
                    <a:lnTo>
                      <a:pt x="10" y="161"/>
                    </a:lnTo>
                    <a:lnTo>
                      <a:pt x="36" y="175"/>
                    </a:lnTo>
                    <a:lnTo>
                      <a:pt x="53" y="173"/>
                    </a:lnTo>
                    <a:lnTo>
                      <a:pt x="65" y="206"/>
                    </a:lnTo>
                    <a:lnTo>
                      <a:pt x="141" y="207"/>
                    </a:lnTo>
                    <a:lnTo>
                      <a:pt x="190" y="186"/>
                    </a:lnTo>
                    <a:lnTo>
                      <a:pt x="210" y="218"/>
                    </a:lnTo>
                    <a:lnTo>
                      <a:pt x="211" y="235"/>
                    </a:lnTo>
                    <a:lnTo>
                      <a:pt x="230" y="250"/>
                    </a:lnTo>
                    <a:lnTo>
                      <a:pt x="255" y="247"/>
                    </a:lnTo>
                    <a:lnTo>
                      <a:pt x="252" y="222"/>
                    </a:lnTo>
                    <a:lnTo>
                      <a:pt x="287" y="143"/>
                    </a:lnTo>
                    <a:lnTo>
                      <a:pt x="268" y="120"/>
                    </a:lnTo>
                    <a:lnTo>
                      <a:pt x="272" y="77"/>
                    </a:lnTo>
                    <a:lnTo>
                      <a:pt x="181" y="0"/>
                    </a:lnTo>
                    <a:lnTo>
                      <a:pt x="140" y="13"/>
                    </a:lnTo>
                    <a:lnTo>
                      <a:pt x="10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93">
                <a:extLst>
                  <a:ext uri="{FF2B5EF4-FFF2-40B4-BE49-F238E27FC236}">
                    <a16:creationId xmlns:a16="http://schemas.microsoft.com/office/drawing/2014/main" id="{972B1FAF-2B00-31FA-6DDF-2E02953C0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013"/>
                <a:ext cx="162" cy="179"/>
              </a:xfrm>
              <a:custGeom>
                <a:avLst/>
                <a:gdLst>
                  <a:gd name="T0" fmla="*/ 116 w 646"/>
                  <a:gd name="T1" fmla="*/ 254 h 714"/>
                  <a:gd name="T2" fmla="*/ 21 w 646"/>
                  <a:gd name="T3" fmla="*/ 321 h 714"/>
                  <a:gd name="T4" fmla="*/ 51 w 646"/>
                  <a:gd name="T5" fmla="*/ 361 h 714"/>
                  <a:gd name="T6" fmla="*/ 5 w 646"/>
                  <a:gd name="T7" fmla="*/ 425 h 714"/>
                  <a:gd name="T8" fmla="*/ 20 w 646"/>
                  <a:gd name="T9" fmla="*/ 499 h 714"/>
                  <a:gd name="T10" fmla="*/ 51 w 646"/>
                  <a:gd name="T11" fmla="*/ 547 h 714"/>
                  <a:gd name="T12" fmla="*/ 64 w 646"/>
                  <a:gd name="T13" fmla="*/ 596 h 714"/>
                  <a:gd name="T14" fmla="*/ 60 w 646"/>
                  <a:gd name="T15" fmla="*/ 656 h 714"/>
                  <a:gd name="T16" fmla="*/ 48 w 646"/>
                  <a:gd name="T17" fmla="*/ 708 h 714"/>
                  <a:gd name="T18" fmla="*/ 116 w 646"/>
                  <a:gd name="T19" fmla="*/ 710 h 714"/>
                  <a:gd name="T20" fmla="*/ 191 w 646"/>
                  <a:gd name="T21" fmla="*/ 694 h 714"/>
                  <a:gd name="T22" fmla="*/ 231 w 646"/>
                  <a:gd name="T23" fmla="*/ 673 h 714"/>
                  <a:gd name="T24" fmla="*/ 277 w 646"/>
                  <a:gd name="T25" fmla="*/ 636 h 714"/>
                  <a:gd name="T26" fmla="*/ 317 w 646"/>
                  <a:gd name="T27" fmla="*/ 692 h 714"/>
                  <a:gd name="T28" fmla="*/ 366 w 646"/>
                  <a:gd name="T29" fmla="*/ 678 h 714"/>
                  <a:gd name="T30" fmla="*/ 426 w 646"/>
                  <a:gd name="T31" fmla="*/ 681 h 714"/>
                  <a:gd name="T32" fmla="*/ 457 w 646"/>
                  <a:gd name="T33" fmla="*/ 653 h 714"/>
                  <a:gd name="T34" fmla="*/ 504 w 646"/>
                  <a:gd name="T35" fmla="*/ 615 h 714"/>
                  <a:gd name="T36" fmla="*/ 519 w 646"/>
                  <a:gd name="T37" fmla="*/ 588 h 714"/>
                  <a:gd name="T38" fmla="*/ 549 w 646"/>
                  <a:gd name="T39" fmla="*/ 560 h 714"/>
                  <a:gd name="T40" fmla="*/ 561 w 646"/>
                  <a:gd name="T41" fmla="*/ 499 h 714"/>
                  <a:gd name="T42" fmla="*/ 577 w 646"/>
                  <a:gd name="T43" fmla="*/ 405 h 714"/>
                  <a:gd name="T44" fmla="*/ 584 w 646"/>
                  <a:gd name="T45" fmla="*/ 287 h 714"/>
                  <a:gd name="T46" fmla="*/ 585 w 646"/>
                  <a:gd name="T47" fmla="*/ 218 h 714"/>
                  <a:gd name="T48" fmla="*/ 599 w 646"/>
                  <a:gd name="T49" fmla="*/ 175 h 714"/>
                  <a:gd name="T50" fmla="*/ 646 w 646"/>
                  <a:gd name="T51" fmla="*/ 145 h 714"/>
                  <a:gd name="T52" fmla="*/ 612 w 646"/>
                  <a:gd name="T53" fmla="*/ 132 h 714"/>
                  <a:gd name="T54" fmla="*/ 592 w 646"/>
                  <a:gd name="T55" fmla="*/ 100 h 714"/>
                  <a:gd name="T56" fmla="*/ 523 w 646"/>
                  <a:gd name="T57" fmla="*/ 89 h 714"/>
                  <a:gd name="T58" fmla="*/ 435 w 646"/>
                  <a:gd name="T59" fmla="*/ 55 h 714"/>
                  <a:gd name="T60" fmla="*/ 392 w 646"/>
                  <a:gd name="T61" fmla="*/ 43 h 714"/>
                  <a:gd name="T62" fmla="*/ 352 w 646"/>
                  <a:gd name="T63" fmla="*/ 63 h 714"/>
                  <a:gd name="T64" fmla="*/ 315 w 646"/>
                  <a:gd name="T65" fmla="*/ 24 h 714"/>
                  <a:gd name="T66" fmla="*/ 269 w 646"/>
                  <a:gd name="T67" fmla="*/ 3 h 714"/>
                  <a:gd name="T68" fmla="*/ 190 w 646"/>
                  <a:gd name="T69" fmla="*/ 52 h 714"/>
                  <a:gd name="T70" fmla="*/ 186 w 646"/>
                  <a:gd name="T71" fmla="*/ 96 h 714"/>
                  <a:gd name="T72" fmla="*/ 130 w 646"/>
                  <a:gd name="T73" fmla="*/ 134 h 714"/>
                  <a:gd name="T74" fmla="*/ 139 w 646"/>
                  <a:gd name="T75" fmla="*/ 235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46" h="714">
                    <a:moveTo>
                      <a:pt x="139" y="235"/>
                    </a:moveTo>
                    <a:lnTo>
                      <a:pt x="116" y="254"/>
                    </a:lnTo>
                    <a:lnTo>
                      <a:pt x="96" y="315"/>
                    </a:lnTo>
                    <a:lnTo>
                      <a:pt x="21" y="321"/>
                    </a:lnTo>
                    <a:lnTo>
                      <a:pt x="21" y="329"/>
                    </a:lnTo>
                    <a:lnTo>
                      <a:pt x="51" y="361"/>
                    </a:lnTo>
                    <a:lnTo>
                      <a:pt x="27" y="380"/>
                    </a:lnTo>
                    <a:lnTo>
                      <a:pt x="5" y="425"/>
                    </a:lnTo>
                    <a:lnTo>
                      <a:pt x="0" y="458"/>
                    </a:lnTo>
                    <a:lnTo>
                      <a:pt x="20" y="499"/>
                    </a:lnTo>
                    <a:lnTo>
                      <a:pt x="15" y="534"/>
                    </a:lnTo>
                    <a:lnTo>
                      <a:pt x="51" y="547"/>
                    </a:lnTo>
                    <a:lnTo>
                      <a:pt x="53" y="572"/>
                    </a:lnTo>
                    <a:lnTo>
                      <a:pt x="64" y="596"/>
                    </a:lnTo>
                    <a:lnTo>
                      <a:pt x="49" y="632"/>
                    </a:lnTo>
                    <a:lnTo>
                      <a:pt x="60" y="656"/>
                    </a:lnTo>
                    <a:lnTo>
                      <a:pt x="37" y="684"/>
                    </a:lnTo>
                    <a:lnTo>
                      <a:pt x="48" y="708"/>
                    </a:lnTo>
                    <a:lnTo>
                      <a:pt x="74" y="714"/>
                    </a:lnTo>
                    <a:lnTo>
                      <a:pt x="116" y="710"/>
                    </a:lnTo>
                    <a:lnTo>
                      <a:pt x="182" y="686"/>
                    </a:lnTo>
                    <a:lnTo>
                      <a:pt x="191" y="694"/>
                    </a:lnTo>
                    <a:lnTo>
                      <a:pt x="234" y="698"/>
                    </a:lnTo>
                    <a:lnTo>
                      <a:pt x="231" y="673"/>
                    </a:lnTo>
                    <a:lnTo>
                      <a:pt x="248" y="672"/>
                    </a:lnTo>
                    <a:lnTo>
                      <a:pt x="277" y="636"/>
                    </a:lnTo>
                    <a:lnTo>
                      <a:pt x="313" y="657"/>
                    </a:lnTo>
                    <a:lnTo>
                      <a:pt x="317" y="692"/>
                    </a:lnTo>
                    <a:lnTo>
                      <a:pt x="341" y="680"/>
                    </a:lnTo>
                    <a:lnTo>
                      <a:pt x="366" y="678"/>
                    </a:lnTo>
                    <a:lnTo>
                      <a:pt x="389" y="651"/>
                    </a:lnTo>
                    <a:lnTo>
                      <a:pt x="426" y="681"/>
                    </a:lnTo>
                    <a:lnTo>
                      <a:pt x="467" y="669"/>
                    </a:lnTo>
                    <a:lnTo>
                      <a:pt x="457" y="653"/>
                    </a:lnTo>
                    <a:lnTo>
                      <a:pt x="490" y="641"/>
                    </a:lnTo>
                    <a:lnTo>
                      <a:pt x="504" y="615"/>
                    </a:lnTo>
                    <a:lnTo>
                      <a:pt x="495" y="607"/>
                    </a:lnTo>
                    <a:lnTo>
                      <a:pt x="519" y="588"/>
                    </a:lnTo>
                    <a:lnTo>
                      <a:pt x="543" y="578"/>
                    </a:lnTo>
                    <a:lnTo>
                      <a:pt x="549" y="560"/>
                    </a:lnTo>
                    <a:lnTo>
                      <a:pt x="599" y="547"/>
                    </a:lnTo>
                    <a:lnTo>
                      <a:pt x="561" y="499"/>
                    </a:lnTo>
                    <a:lnTo>
                      <a:pt x="564" y="440"/>
                    </a:lnTo>
                    <a:lnTo>
                      <a:pt x="577" y="405"/>
                    </a:lnTo>
                    <a:lnTo>
                      <a:pt x="557" y="373"/>
                    </a:lnTo>
                    <a:lnTo>
                      <a:pt x="584" y="287"/>
                    </a:lnTo>
                    <a:lnTo>
                      <a:pt x="607" y="259"/>
                    </a:lnTo>
                    <a:lnTo>
                      <a:pt x="585" y="218"/>
                    </a:lnTo>
                    <a:lnTo>
                      <a:pt x="601" y="209"/>
                    </a:lnTo>
                    <a:lnTo>
                      <a:pt x="599" y="175"/>
                    </a:lnTo>
                    <a:lnTo>
                      <a:pt x="607" y="166"/>
                    </a:lnTo>
                    <a:lnTo>
                      <a:pt x="646" y="145"/>
                    </a:lnTo>
                    <a:lnTo>
                      <a:pt x="637" y="129"/>
                    </a:lnTo>
                    <a:lnTo>
                      <a:pt x="612" y="132"/>
                    </a:lnTo>
                    <a:lnTo>
                      <a:pt x="593" y="117"/>
                    </a:lnTo>
                    <a:lnTo>
                      <a:pt x="592" y="100"/>
                    </a:lnTo>
                    <a:lnTo>
                      <a:pt x="572" y="68"/>
                    </a:lnTo>
                    <a:lnTo>
                      <a:pt x="523" y="89"/>
                    </a:lnTo>
                    <a:lnTo>
                      <a:pt x="447" y="88"/>
                    </a:lnTo>
                    <a:lnTo>
                      <a:pt x="435" y="55"/>
                    </a:lnTo>
                    <a:lnTo>
                      <a:pt x="418" y="57"/>
                    </a:lnTo>
                    <a:lnTo>
                      <a:pt x="392" y="43"/>
                    </a:lnTo>
                    <a:lnTo>
                      <a:pt x="386" y="68"/>
                    </a:lnTo>
                    <a:lnTo>
                      <a:pt x="352" y="63"/>
                    </a:lnTo>
                    <a:lnTo>
                      <a:pt x="349" y="29"/>
                    </a:lnTo>
                    <a:lnTo>
                      <a:pt x="315" y="24"/>
                    </a:lnTo>
                    <a:lnTo>
                      <a:pt x="304" y="0"/>
                    </a:lnTo>
                    <a:lnTo>
                      <a:pt x="269" y="3"/>
                    </a:lnTo>
                    <a:lnTo>
                      <a:pt x="264" y="29"/>
                    </a:lnTo>
                    <a:lnTo>
                      <a:pt x="190" y="52"/>
                    </a:lnTo>
                    <a:lnTo>
                      <a:pt x="194" y="87"/>
                    </a:lnTo>
                    <a:lnTo>
                      <a:pt x="186" y="96"/>
                    </a:lnTo>
                    <a:lnTo>
                      <a:pt x="163" y="132"/>
                    </a:lnTo>
                    <a:lnTo>
                      <a:pt x="130" y="134"/>
                    </a:lnTo>
                    <a:lnTo>
                      <a:pt x="101" y="179"/>
                    </a:lnTo>
                    <a:lnTo>
                      <a:pt x="139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94">
                <a:extLst>
                  <a:ext uri="{FF2B5EF4-FFF2-40B4-BE49-F238E27FC236}">
                    <a16:creationId xmlns:a16="http://schemas.microsoft.com/office/drawing/2014/main" id="{E7A8203B-E5AF-C43D-F1CF-8D9D412B8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6" y="1432"/>
                <a:ext cx="321" cy="438"/>
              </a:xfrm>
              <a:custGeom>
                <a:avLst/>
                <a:gdLst>
                  <a:gd name="T0" fmla="*/ 419 w 1284"/>
                  <a:gd name="T1" fmla="*/ 127 h 1751"/>
                  <a:gd name="T2" fmla="*/ 460 w 1284"/>
                  <a:gd name="T3" fmla="*/ 208 h 1751"/>
                  <a:gd name="T4" fmla="*/ 399 w 1284"/>
                  <a:gd name="T5" fmla="*/ 281 h 1751"/>
                  <a:gd name="T6" fmla="*/ 322 w 1284"/>
                  <a:gd name="T7" fmla="*/ 364 h 1751"/>
                  <a:gd name="T8" fmla="*/ 344 w 1284"/>
                  <a:gd name="T9" fmla="*/ 497 h 1751"/>
                  <a:gd name="T10" fmla="*/ 156 w 1284"/>
                  <a:gd name="T11" fmla="*/ 489 h 1751"/>
                  <a:gd name="T12" fmla="*/ 130 w 1284"/>
                  <a:gd name="T13" fmla="*/ 559 h 1751"/>
                  <a:gd name="T14" fmla="*/ 73 w 1284"/>
                  <a:gd name="T15" fmla="*/ 582 h 1751"/>
                  <a:gd name="T16" fmla="*/ 37 w 1284"/>
                  <a:gd name="T17" fmla="*/ 660 h 1751"/>
                  <a:gd name="T18" fmla="*/ 139 w 1284"/>
                  <a:gd name="T19" fmla="*/ 753 h 1751"/>
                  <a:gd name="T20" fmla="*/ 223 w 1284"/>
                  <a:gd name="T21" fmla="*/ 745 h 1751"/>
                  <a:gd name="T22" fmla="*/ 271 w 1284"/>
                  <a:gd name="T23" fmla="*/ 799 h 1751"/>
                  <a:gd name="T24" fmla="*/ 313 w 1284"/>
                  <a:gd name="T25" fmla="*/ 906 h 1751"/>
                  <a:gd name="T26" fmla="*/ 317 w 1284"/>
                  <a:gd name="T27" fmla="*/ 1032 h 1751"/>
                  <a:gd name="T28" fmla="*/ 298 w 1284"/>
                  <a:gd name="T29" fmla="*/ 1101 h 1751"/>
                  <a:gd name="T30" fmla="*/ 260 w 1284"/>
                  <a:gd name="T31" fmla="*/ 1147 h 1751"/>
                  <a:gd name="T32" fmla="*/ 280 w 1284"/>
                  <a:gd name="T33" fmla="*/ 1272 h 1751"/>
                  <a:gd name="T34" fmla="*/ 302 w 1284"/>
                  <a:gd name="T35" fmla="*/ 1329 h 1751"/>
                  <a:gd name="T36" fmla="*/ 350 w 1284"/>
                  <a:gd name="T37" fmla="*/ 1391 h 1751"/>
                  <a:gd name="T38" fmla="*/ 377 w 1284"/>
                  <a:gd name="T39" fmla="*/ 1499 h 1751"/>
                  <a:gd name="T40" fmla="*/ 409 w 1284"/>
                  <a:gd name="T41" fmla="*/ 1657 h 1751"/>
                  <a:gd name="T42" fmla="*/ 357 w 1284"/>
                  <a:gd name="T43" fmla="*/ 1728 h 1751"/>
                  <a:gd name="T44" fmla="*/ 497 w 1284"/>
                  <a:gd name="T45" fmla="*/ 1699 h 1751"/>
                  <a:gd name="T46" fmla="*/ 535 w 1284"/>
                  <a:gd name="T47" fmla="*/ 1645 h 1751"/>
                  <a:gd name="T48" fmla="*/ 698 w 1284"/>
                  <a:gd name="T49" fmla="*/ 1588 h 1751"/>
                  <a:gd name="T50" fmla="*/ 750 w 1284"/>
                  <a:gd name="T51" fmla="*/ 1600 h 1751"/>
                  <a:gd name="T52" fmla="*/ 781 w 1284"/>
                  <a:gd name="T53" fmla="*/ 1487 h 1751"/>
                  <a:gd name="T54" fmla="*/ 807 w 1284"/>
                  <a:gd name="T55" fmla="*/ 1391 h 1751"/>
                  <a:gd name="T56" fmla="*/ 829 w 1284"/>
                  <a:gd name="T57" fmla="*/ 1363 h 1751"/>
                  <a:gd name="T58" fmla="*/ 909 w 1284"/>
                  <a:gd name="T59" fmla="*/ 1314 h 1751"/>
                  <a:gd name="T60" fmla="*/ 969 w 1284"/>
                  <a:gd name="T61" fmla="*/ 1317 h 1751"/>
                  <a:gd name="T62" fmla="*/ 1059 w 1284"/>
                  <a:gd name="T63" fmla="*/ 1284 h 1751"/>
                  <a:gd name="T64" fmla="*/ 1177 w 1284"/>
                  <a:gd name="T65" fmla="*/ 1196 h 1751"/>
                  <a:gd name="T66" fmla="*/ 1268 w 1284"/>
                  <a:gd name="T67" fmla="*/ 1087 h 1751"/>
                  <a:gd name="T68" fmla="*/ 1271 w 1284"/>
                  <a:gd name="T69" fmla="*/ 943 h 1751"/>
                  <a:gd name="T70" fmla="*/ 1226 w 1284"/>
                  <a:gd name="T71" fmla="*/ 813 h 1751"/>
                  <a:gd name="T72" fmla="*/ 1182 w 1284"/>
                  <a:gd name="T73" fmla="*/ 529 h 1751"/>
                  <a:gd name="T74" fmla="*/ 1134 w 1284"/>
                  <a:gd name="T75" fmla="*/ 281 h 1751"/>
                  <a:gd name="T76" fmla="*/ 987 w 1284"/>
                  <a:gd name="T77" fmla="*/ 158 h 1751"/>
                  <a:gd name="T78" fmla="*/ 882 w 1284"/>
                  <a:gd name="T79" fmla="*/ 202 h 1751"/>
                  <a:gd name="T80" fmla="*/ 813 w 1284"/>
                  <a:gd name="T81" fmla="*/ 107 h 1751"/>
                  <a:gd name="T82" fmla="*/ 646 w 1284"/>
                  <a:gd name="T83" fmla="*/ 30 h 1751"/>
                  <a:gd name="T84" fmla="*/ 458 w 1284"/>
                  <a:gd name="T85" fmla="*/ 4 h 1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84" h="1751">
                    <a:moveTo>
                      <a:pt x="346" y="66"/>
                    </a:moveTo>
                    <a:lnTo>
                      <a:pt x="358" y="107"/>
                    </a:lnTo>
                    <a:lnTo>
                      <a:pt x="419" y="127"/>
                    </a:lnTo>
                    <a:lnTo>
                      <a:pt x="430" y="152"/>
                    </a:lnTo>
                    <a:lnTo>
                      <a:pt x="424" y="185"/>
                    </a:lnTo>
                    <a:lnTo>
                      <a:pt x="460" y="208"/>
                    </a:lnTo>
                    <a:lnTo>
                      <a:pt x="452" y="302"/>
                    </a:lnTo>
                    <a:lnTo>
                      <a:pt x="427" y="312"/>
                    </a:lnTo>
                    <a:lnTo>
                      <a:pt x="399" y="281"/>
                    </a:lnTo>
                    <a:lnTo>
                      <a:pt x="334" y="312"/>
                    </a:lnTo>
                    <a:lnTo>
                      <a:pt x="320" y="339"/>
                    </a:lnTo>
                    <a:lnTo>
                      <a:pt x="322" y="364"/>
                    </a:lnTo>
                    <a:lnTo>
                      <a:pt x="365" y="453"/>
                    </a:lnTo>
                    <a:lnTo>
                      <a:pt x="366" y="469"/>
                    </a:lnTo>
                    <a:lnTo>
                      <a:pt x="344" y="497"/>
                    </a:lnTo>
                    <a:lnTo>
                      <a:pt x="292" y="493"/>
                    </a:lnTo>
                    <a:lnTo>
                      <a:pt x="219" y="517"/>
                    </a:lnTo>
                    <a:lnTo>
                      <a:pt x="156" y="489"/>
                    </a:lnTo>
                    <a:lnTo>
                      <a:pt x="142" y="515"/>
                    </a:lnTo>
                    <a:lnTo>
                      <a:pt x="110" y="535"/>
                    </a:lnTo>
                    <a:lnTo>
                      <a:pt x="130" y="559"/>
                    </a:lnTo>
                    <a:lnTo>
                      <a:pt x="115" y="594"/>
                    </a:lnTo>
                    <a:lnTo>
                      <a:pt x="91" y="604"/>
                    </a:lnTo>
                    <a:lnTo>
                      <a:pt x="73" y="582"/>
                    </a:lnTo>
                    <a:lnTo>
                      <a:pt x="56" y="583"/>
                    </a:lnTo>
                    <a:lnTo>
                      <a:pt x="53" y="643"/>
                    </a:lnTo>
                    <a:lnTo>
                      <a:pt x="37" y="660"/>
                    </a:lnTo>
                    <a:lnTo>
                      <a:pt x="0" y="715"/>
                    </a:lnTo>
                    <a:lnTo>
                      <a:pt x="97" y="757"/>
                    </a:lnTo>
                    <a:lnTo>
                      <a:pt x="139" y="753"/>
                    </a:lnTo>
                    <a:lnTo>
                      <a:pt x="179" y="724"/>
                    </a:lnTo>
                    <a:lnTo>
                      <a:pt x="204" y="721"/>
                    </a:lnTo>
                    <a:lnTo>
                      <a:pt x="223" y="745"/>
                    </a:lnTo>
                    <a:lnTo>
                      <a:pt x="225" y="770"/>
                    </a:lnTo>
                    <a:lnTo>
                      <a:pt x="257" y="750"/>
                    </a:lnTo>
                    <a:lnTo>
                      <a:pt x="271" y="799"/>
                    </a:lnTo>
                    <a:lnTo>
                      <a:pt x="248" y="835"/>
                    </a:lnTo>
                    <a:lnTo>
                      <a:pt x="267" y="850"/>
                    </a:lnTo>
                    <a:lnTo>
                      <a:pt x="313" y="906"/>
                    </a:lnTo>
                    <a:lnTo>
                      <a:pt x="286" y="976"/>
                    </a:lnTo>
                    <a:lnTo>
                      <a:pt x="280" y="1001"/>
                    </a:lnTo>
                    <a:lnTo>
                      <a:pt x="317" y="1032"/>
                    </a:lnTo>
                    <a:lnTo>
                      <a:pt x="359" y="1036"/>
                    </a:lnTo>
                    <a:lnTo>
                      <a:pt x="346" y="1072"/>
                    </a:lnTo>
                    <a:lnTo>
                      <a:pt x="298" y="1101"/>
                    </a:lnTo>
                    <a:lnTo>
                      <a:pt x="300" y="1118"/>
                    </a:lnTo>
                    <a:lnTo>
                      <a:pt x="293" y="1135"/>
                    </a:lnTo>
                    <a:lnTo>
                      <a:pt x="260" y="1147"/>
                    </a:lnTo>
                    <a:lnTo>
                      <a:pt x="318" y="1225"/>
                    </a:lnTo>
                    <a:lnTo>
                      <a:pt x="304" y="1252"/>
                    </a:lnTo>
                    <a:lnTo>
                      <a:pt x="280" y="1272"/>
                    </a:lnTo>
                    <a:lnTo>
                      <a:pt x="272" y="1281"/>
                    </a:lnTo>
                    <a:lnTo>
                      <a:pt x="300" y="1304"/>
                    </a:lnTo>
                    <a:lnTo>
                      <a:pt x="302" y="1329"/>
                    </a:lnTo>
                    <a:lnTo>
                      <a:pt x="328" y="1334"/>
                    </a:lnTo>
                    <a:lnTo>
                      <a:pt x="355" y="1357"/>
                    </a:lnTo>
                    <a:lnTo>
                      <a:pt x="350" y="1391"/>
                    </a:lnTo>
                    <a:lnTo>
                      <a:pt x="397" y="1430"/>
                    </a:lnTo>
                    <a:lnTo>
                      <a:pt x="393" y="1480"/>
                    </a:lnTo>
                    <a:lnTo>
                      <a:pt x="377" y="1499"/>
                    </a:lnTo>
                    <a:lnTo>
                      <a:pt x="381" y="1532"/>
                    </a:lnTo>
                    <a:lnTo>
                      <a:pt x="365" y="1551"/>
                    </a:lnTo>
                    <a:lnTo>
                      <a:pt x="409" y="1657"/>
                    </a:lnTo>
                    <a:lnTo>
                      <a:pt x="394" y="1675"/>
                    </a:lnTo>
                    <a:lnTo>
                      <a:pt x="362" y="1695"/>
                    </a:lnTo>
                    <a:lnTo>
                      <a:pt x="357" y="1728"/>
                    </a:lnTo>
                    <a:lnTo>
                      <a:pt x="374" y="1744"/>
                    </a:lnTo>
                    <a:lnTo>
                      <a:pt x="486" y="1751"/>
                    </a:lnTo>
                    <a:lnTo>
                      <a:pt x="497" y="1699"/>
                    </a:lnTo>
                    <a:lnTo>
                      <a:pt x="512" y="1673"/>
                    </a:lnTo>
                    <a:lnTo>
                      <a:pt x="528" y="1671"/>
                    </a:lnTo>
                    <a:lnTo>
                      <a:pt x="535" y="1645"/>
                    </a:lnTo>
                    <a:lnTo>
                      <a:pt x="557" y="1617"/>
                    </a:lnTo>
                    <a:lnTo>
                      <a:pt x="657" y="1600"/>
                    </a:lnTo>
                    <a:lnTo>
                      <a:pt x="698" y="1588"/>
                    </a:lnTo>
                    <a:lnTo>
                      <a:pt x="708" y="1604"/>
                    </a:lnTo>
                    <a:lnTo>
                      <a:pt x="732" y="1593"/>
                    </a:lnTo>
                    <a:lnTo>
                      <a:pt x="750" y="1600"/>
                    </a:lnTo>
                    <a:lnTo>
                      <a:pt x="813" y="1560"/>
                    </a:lnTo>
                    <a:lnTo>
                      <a:pt x="809" y="1509"/>
                    </a:lnTo>
                    <a:lnTo>
                      <a:pt x="781" y="1487"/>
                    </a:lnTo>
                    <a:lnTo>
                      <a:pt x="801" y="1434"/>
                    </a:lnTo>
                    <a:lnTo>
                      <a:pt x="775" y="1411"/>
                    </a:lnTo>
                    <a:lnTo>
                      <a:pt x="807" y="1391"/>
                    </a:lnTo>
                    <a:lnTo>
                      <a:pt x="833" y="1406"/>
                    </a:lnTo>
                    <a:lnTo>
                      <a:pt x="840" y="1389"/>
                    </a:lnTo>
                    <a:lnTo>
                      <a:pt x="829" y="1363"/>
                    </a:lnTo>
                    <a:lnTo>
                      <a:pt x="878" y="1342"/>
                    </a:lnTo>
                    <a:lnTo>
                      <a:pt x="901" y="1324"/>
                    </a:lnTo>
                    <a:lnTo>
                      <a:pt x="909" y="1314"/>
                    </a:lnTo>
                    <a:lnTo>
                      <a:pt x="915" y="1289"/>
                    </a:lnTo>
                    <a:lnTo>
                      <a:pt x="941" y="1287"/>
                    </a:lnTo>
                    <a:lnTo>
                      <a:pt x="969" y="1317"/>
                    </a:lnTo>
                    <a:lnTo>
                      <a:pt x="1008" y="1297"/>
                    </a:lnTo>
                    <a:lnTo>
                      <a:pt x="1052" y="1309"/>
                    </a:lnTo>
                    <a:lnTo>
                      <a:pt x="1059" y="1284"/>
                    </a:lnTo>
                    <a:lnTo>
                      <a:pt x="1128" y="1218"/>
                    </a:lnTo>
                    <a:lnTo>
                      <a:pt x="1161" y="1215"/>
                    </a:lnTo>
                    <a:lnTo>
                      <a:pt x="1177" y="1196"/>
                    </a:lnTo>
                    <a:lnTo>
                      <a:pt x="1237" y="1208"/>
                    </a:lnTo>
                    <a:lnTo>
                      <a:pt x="1272" y="1129"/>
                    </a:lnTo>
                    <a:lnTo>
                      <a:pt x="1268" y="1087"/>
                    </a:lnTo>
                    <a:lnTo>
                      <a:pt x="1255" y="1046"/>
                    </a:lnTo>
                    <a:lnTo>
                      <a:pt x="1284" y="984"/>
                    </a:lnTo>
                    <a:lnTo>
                      <a:pt x="1271" y="943"/>
                    </a:lnTo>
                    <a:lnTo>
                      <a:pt x="1282" y="875"/>
                    </a:lnTo>
                    <a:lnTo>
                      <a:pt x="1271" y="850"/>
                    </a:lnTo>
                    <a:lnTo>
                      <a:pt x="1226" y="813"/>
                    </a:lnTo>
                    <a:lnTo>
                      <a:pt x="1235" y="736"/>
                    </a:lnTo>
                    <a:lnTo>
                      <a:pt x="1188" y="587"/>
                    </a:lnTo>
                    <a:lnTo>
                      <a:pt x="1182" y="529"/>
                    </a:lnTo>
                    <a:lnTo>
                      <a:pt x="1081" y="437"/>
                    </a:lnTo>
                    <a:lnTo>
                      <a:pt x="1079" y="412"/>
                    </a:lnTo>
                    <a:lnTo>
                      <a:pt x="1134" y="281"/>
                    </a:lnTo>
                    <a:lnTo>
                      <a:pt x="1080" y="158"/>
                    </a:lnTo>
                    <a:lnTo>
                      <a:pt x="1016" y="190"/>
                    </a:lnTo>
                    <a:lnTo>
                      <a:pt x="987" y="158"/>
                    </a:lnTo>
                    <a:lnTo>
                      <a:pt x="943" y="137"/>
                    </a:lnTo>
                    <a:lnTo>
                      <a:pt x="923" y="198"/>
                    </a:lnTo>
                    <a:lnTo>
                      <a:pt x="882" y="202"/>
                    </a:lnTo>
                    <a:lnTo>
                      <a:pt x="862" y="170"/>
                    </a:lnTo>
                    <a:lnTo>
                      <a:pt x="827" y="148"/>
                    </a:lnTo>
                    <a:lnTo>
                      <a:pt x="813" y="107"/>
                    </a:lnTo>
                    <a:lnTo>
                      <a:pt x="770" y="77"/>
                    </a:lnTo>
                    <a:lnTo>
                      <a:pt x="702" y="84"/>
                    </a:lnTo>
                    <a:lnTo>
                      <a:pt x="646" y="30"/>
                    </a:lnTo>
                    <a:lnTo>
                      <a:pt x="589" y="52"/>
                    </a:lnTo>
                    <a:lnTo>
                      <a:pt x="508" y="0"/>
                    </a:lnTo>
                    <a:lnTo>
                      <a:pt x="458" y="4"/>
                    </a:lnTo>
                    <a:lnTo>
                      <a:pt x="377" y="38"/>
                    </a:lnTo>
                    <a:lnTo>
                      <a:pt x="346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95">
                <a:extLst>
                  <a:ext uri="{FF2B5EF4-FFF2-40B4-BE49-F238E27FC236}">
                    <a16:creationId xmlns:a16="http://schemas.microsoft.com/office/drawing/2014/main" id="{C306B187-284E-44E0-5AC6-4E46FB892A2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96" y="628"/>
                <a:ext cx="263" cy="468"/>
              </a:xfrm>
              <a:custGeom>
                <a:avLst/>
                <a:gdLst>
                  <a:gd name="T0" fmla="*/ 0 w 1052"/>
                  <a:gd name="T1" fmla="*/ 69 h 1871"/>
                  <a:gd name="T2" fmla="*/ 82 w 1052"/>
                  <a:gd name="T3" fmla="*/ 221 h 1871"/>
                  <a:gd name="T4" fmla="*/ 82 w 1052"/>
                  <a:gd name="T5" fmla="*/ 407 h 1871"/>
                  <a:gd name="T6" fmla="*/ 101 w 1052"/>
                  <a:gd name="T7" fmla="*/ 515 h 1871"/>
                  <a:gd name="T8" fmla="*/ 192 w 1052"/>
                  <a:gd name="T9" fmla="*/ 582 h 1871"/>
                  <a:gd name="T10" fmla="*/ 265 w 1052"/>
                  <a:gd name="T11" fmla="*/ 736 h 1871"/>
                  <a:gd name="T12" fmla="*/ 276 w 1052"/>
                  <a:gd name="T13" fmla="*/ 853 h 1871"/>
                  <a:gd name="T14" fmla="*/ 260 w 1052"/>
                  <a:gd name="T15" fmla="*/ 949 h 1871"/>
                  <a:gd name="T16" fmla="*/ 309 w 1052"/>
                  <a:gd name="T17" fmla="*/ 1028 h 1871"/>
                  <a:gd name="T18" fmla="*/ 299 w 1052"/>
                  <a:gd name="T19" fmla="*/ 1189 h 1871"/>
                  <a:gd name="T20" fmla="*/ 243 w 1052"/>
                  <a:gd name="T21" fmla="*/ 1312 h 1871"/>
                  <a:gd name="T22" fmla="*/ 300 w 1052"/>
                  <a:gd name="T23" fmla="*/ 1477 h 1871"/>
                  <a:gd name="T24" fmla="*/ 377 w 1052"/>
                  <a:gd name="T25" fmla="*/ 1579 h 1871"/>
                  <a:gd name="T26" fmla="*/ 438 w 1052"/>
                  <a:gd name="T27" fmla="*/ 1599 h 1871"/>
                  <a:gd name="T28" fmla="*/ 275 w 1052"/>
                  <a:gd name="T29" fmla="*/ 1656 h 1871"/>
                  <a:gd name="T30" fmla="*/ 281 w 1052"/>
                  <a:gd name="T31" fmla="*/ 1732 h 1871"/>
                  <a:gd name="T32" fmla="*/ 378 w 1052"/>
                  <a:gd name="T33" fmla="*/ 1866 h 1871"/>
                  <a:gd name="T34" fmla="*/ 516 w 1052"/>
                  <a:gd name="T35" fmla="*/ 1802 h 1871"/>
                  <a:gd name="T36" fmla="*/ 721 w 1052"/>
                  <a:gd name="T37" fmla="*/ 1818 h 1871"/>
                  <a:gd name="T38" fmla="*/ 816 w 1052"/>
                  <a:gd name="T39" fmla="*/ 1842 h 1871"/>
                  <a:gd name="T40" fmla="*/ 884 w 1052"/>
                  <a:gd name="T41" fmla="*/ 1844 h 1871"/>
                  <a:gd name="T42" fmla="*/ 1010 w 1052"/>
                  <a:gd name="T43" fmla="*/ 1757 h 1871"/>
                  <a:gd name="T44" fmla="*/ 1026 w 1052"/>
                  <a:gd name="T45" fmla="*/ 1653 h 1871"/>
                  <a:gd name="T46" fmla="*/ 1052 w 1052"/>
                  <a:gd name="T47" fmla="*/ 1575 h 1871"/>
                  <a:gd name="T48" fmla="*/ 953 w 1052"/>
                  <a:gd name="T49" fmla="*/ 1509 h 1871"/>
                  <a:gd name="T50" fmla="*/ 966 w 1052"/>
                  <a:gd name="T51" fmla="*/ 1457 h 1871"/>
                  <a:gd name="T52" fmla="*/ 837 w 1052"/>
                  <a:gd name="T53" fmla="*/ 1436 h 1871"/>
                  <a:gd name="T54" fmla="*/ 713 w 1052"/>
                  <a:gd name="T55" fmla="*/ 1371 h 1871"/>
                  <a:gd name="T56" fmla="*/ 747 w 1052"/>
                  <a:gd name="T57" fmla="*/ 1291 h 1871"/>
                  <a:gd name="T58" fmla="*/ 758 w 1052"/>
                  <a:gd name="T59" fmla="*/ 1214 h 1871"/>
                  <a:gd name="T60" fmla="*/ 835 w 1052"/>
                  <a:gd name="T61" fmla="*/ 1180 h 1871"/>
                  <a:gd name="T62" fmla="*/ 963 w 1052"/>
                  <a:gd name="T63" fmla="*/ 1068 h 1871"/>
                  <a:gd name="T64" fmla="*/ 953 w 1052"/>
                  <a:gd name="T65" fmla="*/ 951 h 1871"/>
                  <a:gd name="T66" fmla="*/ 920 w 1052"/>
                  <a:gd name="T67" fmla="*/ 785 h 1871"/>
                  <a:gd name="T68" fmla="*/ 811 w 1052"/>
                  <a:gd name="T69" fmla="*/ 787 h 1871"/>
                  <a:gd name="T70" fmla="*/ 734 w 1052"/>
                  <a:gd name="T71" fmla="*/ 692 h 1871"/>
                  <a:gd name="T72" fmla="*/ 739 w 1052"/>
                  <a:gd name="T73" fmla="*/ 622 h 1871"/>
                  <a:gd name="T74" fmla="*/ 690 w 1052"/>
                  <a:gd name="T75" fmla="*/ 578 h 1871"/>
                  <a:gd name="T76" fmla="*/ 699 w 1052"/>
                  <a:gd name="T77" fmla="*/ 501 h 1871"/>
                  <a:gd name="T78" fmla="*/ 600 w 1052"/>
                  <a:gd name="T79" fmla="*/ 249 h 1871"/>
                  <a:gd name="T80" fmla="*/ 654 w 1052"/>
                  <a:gd name="T81" fmla="*/ 201 h 1871"/>
                  <a:gd name="T82" fmla="*/ 507 w 1052"/>
                  <a:gd name="T83" fmla="*/ 63 h 1871"/>
                  <a:gd name="T84" fmla="*/ 303 w 1052"/>
                  <a:gd name="T85" fmla="*/ 134 h 1871"/>
                  <a:gd name="T86" fmla="*/ 89 w 1052"/>
                  <a:gd name="T87" fmla="*/ 18 h 1871"/>
                  <a:gd name="T88" fmla="*/ 884 w 1052"/>
                  <a:gd name="T89" fmla="*/ 856 h 1871"/>
                  <a:gd name="T90" fmla="*/ 877 w 1052"/>
                  <a:gd name="T91" fmla="*/ 874 h 1871"/>
                  <a:gd name="T92" fmla="*/ 926 w 1052"/>
                  <a:gd name="T93" fmla="*/ 945 h 1871"/>
                  <a:gd name="T94" fmla="*/ 910 w 1052"/>
                  <a:gd name="T95" fmla="*/ 955 h 1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052" h="1871">
                    <a:moveTo>
                      <a:pt x="11" y="0"/>
                    </a:moveTo>
                    <a:lnTo>
                      <a:pt x="4" y="9"/>
                    </a:lnTo>
                    <a:lnTo>
                      <a:pt x="0" y="69"/>
                    </a:lnTo>
                    <a:lnTo>
                      <a:pt x="62" y="105"/>
                    </a:lnTo>
                    <a:lnTo>
                      <a:pt x="85" y="154"/>
                    </a:lnTo>
                    <a:lnTo>
                      <a:pt x="82" y="221"/>
                    </a:lnTo>
                    <a:lnTo>
                      <a:pt x="37" y="285"/>
                    </a:lnTo>
                    <a:lnTo>
                      <a:pt x="68" y="333"/>
                    </a:lnTo>
                    <a:lnTo>
                      <a:pt x="82" y="407"/>
                    </a:lnTo>
                    <a:lnTo>
                      <a:pt x="81" y="475"/>
                    </a:lnTo>
                    <a:lnTo>
                      <a:pt x="92" y="508"/>
                    </a:lnTo>
                    <a:lnTo>
                      <a:pt x="101" y="515"/>
                    </a:lnTo>
                    <a:lnTo>
                      <a:pt x="127" y="529"/>
                    </a:lnTo>
                    <a:lnTo>
                      <a:pt x="166" y="577"/>
                    </a:lnTo>
                    <a:lnTo>
                      <a:pt x="192" y="582"/>
                    </a:lnTo>
                    <a:lnTo>
                      <a:pt x="187" y="617"/>
                    </a:lnTo>
                    <a:lnTo>
                      <a:pt x="241" y="755"/>
                    </a:lnTo>
                    <a:lnTo>
                      <a:pt x="265" y="736"/>
                    </a:lnTo>
                    <a:lnTo>
                      <a:pt x="284" y="752"/>
                    </a:lnTo>
                    <a:lnTo>
                      <a:pt x="268" y="769"/>
                    </a:lnTo>
                    <a:lnTo>
                      <a:pt x="276" y="853"/>
                    </a:lnTo>
                    <a:lnTo>
                      <a:pt x="287" y="878"/>
                    </a:lnTo>
                    <a:lnTo>
                      <a:pt x="272" y="897"/>
                    </a:lnTo>
                    <a:lnTo>
                      <a:pt x="260" y="949"/>
                    </a:lnTo>
                    <a:lnTo>
                      <a:pt x="271" y="1065"/>
                    </a:lnTo>
                    <a:lnTo>
                      <a:pt x="292" y="1030"/>
                    </a:lnTo>
                    <a:lnTo>
                      <a:pt x="309" y="1028"/>
                    </a:lnTo>
                    <a:lnTo>
                      <a:pt x="292" y="1115"/>
                    </a:lnTo>
                    <a:lnTo>
                      <a:pt x="288" y="1157"/>
                    </a:lnTo>
                    <a:lnTo>
                      <a:pt x="299" y="1189"/>
                    </a:lnTo>
                    <a:lnTo>
                      <a:pt x="293" y="1215"/>
                    </a:lnTo>
                    <a:lnTo>
                      <a:pt x="284" y="1217"/>
                    </a:lnTo>
                    <a:lnTo>
                      <a:pt x="243" y="1312"/>
                    </a:lnTo>
                    <a:lnTo>
                      <a:pt x="264" y="1361"/>
                    </a:lnTo>
                    <a:lnTo>
                      <a:pt x="264" y="1446"/>
                    </a:lnTo>
                    <a:lnTo>
                      <a:pt x="300" y="1477"/>
                    </a:lnTo>
                    <a:lnTo>
                      <a:pt x="321" y="1525"/>
                    </a:lnTo>
                    <a:lnTo>
                      <a:pt x="340" y="1541"/>
                    </a:lnTo>
                    <a:lnTo>
                      <a:pt x="377" y="1579"/>
                    </a:lnTo>
                    <a:lnTo>
                      <a:pt x="426" y="1558"/>
                    </a:lnTo>
                    <a:lnTo>
                      <a:pt x="429" y="1583"/>
                    </a:lnTo>
                    <a:lnTo>
                      <a:pt x="438" y="1599"/>
                    </a:lnTo>
                    <a:lnTo>
                      <a:pt x="332" y="1633"/>
                    </a:lnTo>
                    <a:lnTo>
                      <a:pt x="253" y="1616"/>
                    </a:lnTo>
                    <a:lnTo>
                      <a:pt x="275" y="1656"/>
                    </a:lnTo>
                    <a:lnTo>
                      <a:pt x="277" y="1681"/>
                    </a:lnTo>
                    <a:lnTo>
                      <a:pt x="288" y="1705"/>
                    </a:lnTo>
                    <a:lnTo>
                      <a:pt x="281" y="1732"/>
                    </a:lnTo>
                    <a:lnTo>
                      <a:pt x="324" y="1821"/>
                    </a:lnTo>
                    <a:lnTo>
                      <a:pt x="358" y="1834"/>
                    </a:lnTo>
                    <a:lnTo>
                      <a:pt x="378" y="1866"/>
                    </a:lnTo>
                    <a:lnTo>
                      <a:pt x="421" y="1871"/>
                    </a:lnTo>
                    <a:lnTo>
                      <a:pt x="476" y="1823"/>
                    </a:lnTo>
                    <a:lnTo>
                      <a:pt x="516" y="1802"/>
                    </a:lnTo>
                    <a:lnTo>
                      <a:pt x="529" y="1768"/>
                    </a:lnTo>
                    <a:lnTo>
                      <a:pt x="555" y="1757"/>
                    </a:lnTo>
                    <a:lnTo>
                      <a:pt x="721" y="1818"/>
                    </a:lnTo>
                    <a:lnTo>
                      <a:pt x="736" y="1817"/>
                    </a:lnTo>
                    <a:lnTo>
                      <a:pt x="791" y="1844"/>
                    </a:lnTo>
                    <a:lnTo>
                      <a:pt x="816" y="1842"/>
                    </a:lnTo>
                    <a:lnTo>
                      <a:pt x="839" y="1815"/>
                    </a:lnTo>
                    <a:lnTo>
                      <a:pt x="856" y="1822"/>
                    </a:lnTo>
                    <a:lnTo>
                      <a:pt x="884" y="1844"/>
                    </a:lnTo>
                    <a:lnTo>
                      <a:pt x="925" y="1841"/>
                    </a:lnTo>
                    <a:lnTo>
                      <a:pt x="939" y="1814"/>
                    </a:lnTo>
                    <a:lnTo>
                      <a:pt x="1010" y="1757"/>
                    </a:lnTo>
                    <a:lnTo>
                      <a:pt x="1023" y="1713"/>
                    </a:lnTo>
                    <a:lnTo>
                      <a:pt x="1044" y="1669"/>
                    </a:lnTo>
                    <a:lnTo>
                      <a:pt x="1026" y="1653"/>
                    </a:lnTo>
                    <a:lnTo>
                      <a:pt x="1023" y="1620"/>
                    </a:lnTo>
                    <a:lnTo>
                      <a:pt x="1044" y="1584"/>
                    </a:lnTo>
                    <a:lnTo>
                      <a:pt x="1052" y="1575"/>
                    </a:lnTo>
                    <a:lnTo>
                      <a:pt x="1007" y="1546"/>
                    </a:lnTo>
                    <a:lnTo>
                      <a:pt x="979" y="1515"/>
                    </a:lnTo>
                    <a:lnTo>
                      <a:pt x="953" y="1509"/>
                    </a:lnTo>
                    <a:lnTo>
                      <a:pt x="951" y="1491"/>
                    </a:lnTo>
                    <a:lnTo>
                      <a:pt x="958" y="1474"/>
                    </a:lnTo>
                    <a:lnTo>
                      <a:pt x="966" y="1457"/>
                    </a:lnTo>
                    <a:lnTo>
                      <a:pt x="925" y="1469"/>
                    </a:lnTo>
                    <a:lnTo>
                      <a:pt x="853" y="1425"/>
                    </a:lnTo>
                    <a:lnTo>
                      <a:pt x="837" y="1436"/>
                    </a:lnTo>
                    <a:lnTo>
                      <a:pt x="735" y="1428"/>
                    </a:lnTo>
                    <a:lnTo>
                      <a:pt x="717" y="1412"/>
                    </a:lnTo>
                    <a:lnTo>
                      <a:pt x="713" y="1371"/>
                    </a:lnTo>
                    <a:lnTo>
                      <a:pt x="669" y="1349"/>
                    </a:lnTo>
                    <a:lnTo>
                      <a:pt x="730" y="1284"/>
                    </a:lnTo>
                    <a:lnTo>
                      <a:pt x="747" y="1291"/>
                    </a:lnTo>
                    <a:lnTo>
                      <a:pt x="801" y="1245"/>
                    </a:lnTo>
                    <a:lnTo>
                      <a:pt x="800" y="1219"/>
                    </a:lnTo>
                    <a:lnTo>
                      <a:pt x="758" y="1214"/>
                    </a:lnTo>
                    <a:lnTo>
                      <a:pt x="805" y="1193"/>
                    </a:lnTo>
                    <a:lnTo>
                      <a:pt x="821" y="1201"/>
                    </a:lnTo>
                    <a:lnTo>
                      <a:pt x="835" y="1180"/>
                    </a:lnTo>
                    <a:lnTo>
                      <a:pt x="886" y="1152"/>
                    </a:lnTo>
                    <a:lnTo>
                      <a:pt x="916" y="1099"/>
                    </a:lnTo>
                    <a:lnTo>
                      <a:pt x="963" y="1068"/>
                    </a:lnTo>
                    <a:lnTo>
                      <a:pt x="936" y="1046"/>
                    </a:lnTo>
                    <a:lnTo>
                      <a:pt x="958" y="1010"/>
                    </a:lnTo>
                    <a:lnTo>
                      <a:pt x="953" y="951"/>
                    </a:lnTo>
                    <a:lnTo>
                      <a:pt x="896" y="889"/>
                    </a:lnTo>
                    <a:lnTo>
                      <a:pt x="939" y="817"/>
                    </a:lnTo>
                    <a:lnTo>
                      <a:pt x="920" y="785"/>
                    </a:lnTo>
                    <a:lnTo>
                      <a:pt x="864" y="824"/>
                    </a:lnTo>
                    <a:lnTo>
                      <a:pt x="821" y="812"/>
                    </a:lnTo>
                    <a:lnTo>
                      <a:pt x="811" y="787"/>
                    </a:lnTo>
                    <a:lnTo>
                      <a:pt x="775" y="765"/>
                    </a:lnTo>
                    <a:lnTo>
                      <a:pt x="726" y="702"/>
                    </a:lnTo>
                    <a:lnTo>
                      <a:pt x="734" y="692"/>
                    </a:lnTo>
                    <a:lnTo>
                      <a:pt x="723" y="661"/>
                    </a:lnTo>
                    <a:lnTo>
                      <a:pt x="736" y="634"/>
                    </a:lnTo>
                    <a:lnTo>
                      <a:pt x="739" y="622"/>
                    </a:lnTo>
                    <a:lnTo>
                      <a:pt x="743" y="608"/>
                    </a:lnTo>
                    <a:lnTo>
                      <a:pt x="725" y="584"/>
                    </a:lnTo>
                    <a:lnTo>
                      <a:pt x="690" y="578"/>
                    </a:lnTo>
                    <a:lnTo>
                      <a:pt x="695" y="553"/>
                    </a:lnTo>
                    <a:lnTo>
                      <a:pt x="702" y="536"/>
                    </a:lnTo>
                    <a:lnTo>
                      <a:pt x="699" y="501"/>
                    </a:lnTo>
                    <a:lnTo>
                      <a:pt x="621" y="391"/>
                    </a:lnTo>
                    <a:lnTo>
                      <a:pt x="580" y="302"/>
                    </a:lnTo>
                    <a:lnTo>
                      <a:pt x="600" y="249"/>
                    </a:lnTo>
                    <a:lnTo>
                      <a:pt x="616" y="240"/>
                    </a:lnTo>
                    <a:lnTo>
                      <a:pt x="638" y="212"/>
                    </a:lnTo>
                    <a:lnTo>
                      <a:pt x="654" y="201"/>
                    </a:lnTo>
                    <a:lnTo>
                      <a:pt x="650" y="152"/>
                    </a:lnTo>
                    <a:lnTo>
                      <a:pt x="628" y="86"/>
                    </a:lnTo>
                    <a:lnTo>
                      <a:pt x="507" y="63"/>
                    </a:lnTo>
                    <a:lnTo>
                      <a:pt x="441" y="78"/>
                    </a:lnTo>
                    <a:lnTo>
                      <a:pt x="394" y="124"/>
                    </a:lnTo>
                    <a:lnTo>
                      <a:pt x="303" y="134"/>
                    </a:lnTo>
                    <a:lnTo>
                      <a:pt x="231" y="90"/>
                    </a:lnTo>
                    <a:lnTo>
                      <a:pt x="118" y="58"/>
                    </a:lnTo>
                    <a:lnTo>
                      <a:pt x="89" y="18"/>
                    </a:lnTo>
                    <a:lnTo>
                      <a:pt x="56" y="29"/>
                    </a:lnTo>
                    <a:lnTo>
                      <a:pt x="11" y="0"/>
                    </a:lnTo>
                    <a:close/>
                    <a:moveTo>
                      <a:pt x="884" y="856"/>
                    </a:moveTo>
                    <a:lnTo>
                      <a:pt x="894" y="872"/>
                    </a:lnTo>
                    <a:lnTo>
                      <a:pt x="878" y="882"/>
                    </a:lnTo>
                    <a:lnTo>
                      <a:pt x="877" y="874"/>
                    </a:lnTo>
                    <a:lnTo>
                      <a:pt x="884" y="856"/>
                    </a:lnTo>
                    <a:close/>
                    <a:moveTo>
                      <a:pt x="917" y="938"/>
                    </a:moveTo>
                    <a:lnTo>
                      <a:pt x="926" y="945"/>
                    </a:lnTo>
                    <a:lnTo>
                      <a:pt x="928" y="954"/>
                    </a:lnTo>
                    <a:lnTo>
                      <a:pt x="920" y="963"/>
                    </a:lnTo>
                    <a:lnTo>
                      <a:pt x="910" y="955"/>
                    </a:lnTo>
                    <a:lnTo>
                      <a:pt x="917" y="9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96">
                <a:extLst>
                  <a:ext uri="{FF2B5EF4-FFF2-40B4-BE49-F238E27FC236}">
                    <a16:creationId xmlns:a16="http://schemas.microsoft.com/office/drawing/2014/main" id="{05992366-25D5-0C13-7DEC-703967AA5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" y="842"/>
                <a:ext cx="5" cy="7"/>
              </a:xfrm>
              <a:custGeom>
                <a:avLst/>
                <a:gdLst>
                  <a:gd name="T0" fmla="*/ 17 w 17"/>
                  <a:gd name="T1" fmla="*/ 16 h 26"/>
                  <a:gd name="T2" fmla="*/ 7 w 17"/>
                  <a:gd name="T3" fmla="*/ 0 h 26"/>
                  <a:gd name="T4" fmla="*/ 0 w 17"/>
                  <a:gd name="T5" fmla="*/ 18 h 26"/>
                  <a:gd name="T6" fmla="*/ 1 w 17"/>
                  <a:gd name="T7" fmla="*/ 26 h 26"/>
                  <a:gd name="T8" fmla="*/ 17 w 17"/>
                  <a:gd name="T9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6">
                    <a:moveTo>
                      <a:pt x="17" y="16"/>
                    </a:moveTo>
                    <a:lnTo>
                      <a:pt x="7" y="0"/>
                    </a:lnTo>
                    <a:lnTo>
                      <a:pt x="0" y="18"/>
                    </a:lnTo>
                    <a:lnTo>
                      <a:pt x="1" y="26"/>
                    </a:ln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97">
                <a:extLst>
                  <a:ext uri="{FF2B5EF4-FFF2-40B4-BE49-F238E27FC236}">
                    <a16:creationId xmlns:a16="http://schemas.microsoft.com/office/drawing/2014/main" id="{7B2866E1-304E-0AE5-FD16-970B232851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863"/>
                <a:ext cx="4" cy="6"/>
              </a:xfrm>
              <a:custGeom>
                <a:avLst/>
                <a:gdLst>
                  <a:gd name="T0" fmla="*/ 16 w 18"/>
                  <a:gd name="T1" fmla="*/ 7 h 25"/>
                  <a:gd name="T2" fmla="*/ 7 w 18"/>
                  <a:gd name="T3" fmla="*/ 0 h 25"/>
                  <a:gd name="T4" fmla="*/ 0 w 18"/>
                  <a:gd name="T5" fmla="*/ 17 h 25"/>
                  <a:gd name="T6" fmla="*/ 10 w 18"/>
                  <a:gd name="T7" fmla="*/ 25 h 25"/>
                  <a:gd name="T8" fmla="*/ 18 w 18"/>
                  <a:gd name="T9" fmla="*/ 16 h 25"/>
                  <a:gd name="T10" fmla="*/ 16 w 18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5">
                    <a:moveTo>
                      <a:pt x="16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0" y="25"/>
                    </a:lnTo>
                    <a:lnTo>
                      <a:pt x="18" y="16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98">
                <a:extLst>
                  <a:ext uri="{FF2B5EF4-FFF2-40B4-BE49-F238E27FC236}">
                    <a16:creationId xmlns:a16="http://schemas.microsoft.com/office/drawing/2014/main" id="{C6FC8FF2-CB88-27BC-8A42-22F6C42DF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0" y="917"/>
                <a:ext cx="413" cy="312"/>
              </a:xfrm>
              <a:custGeom>
                <a:avLst/>
                <a:gdLst>
                  <a:gd name="T0" fmla="*/ 151 w 1653"/>
                  <a:gd name="T1" fmla="*/ 27 h 1248"/>
                  <a:gd name="T2" fmla="*/ 92 w 1653"/>
                  <a:gd name="T3" fmla="*/ 108 h 1248"/>
                  <a:gd name="T4" fmla="*/ 78 w 1653"/>
                  <a:gd name="T5" fmla="*/ 236 h 1248"/>
                  <a:gd name="T6" fmla="*/ 4 w 1653"/>
                  <a:gd name="T7" fmla="*/ 260 h 1248"/>
                  <a:gd name="T8" fmla="*/ 21 w 1653"/>
                  <a:gd name="T9" fmla="*/ 360 h 1248"/>
                  <a:gd name="T10" fmla="*/ 69 w 1653"/>
                  <a:gd name="T11" fmla="*/ 414 h 1248"/>
                  <a:gd name="T12" fmla="*/ 28 w 1653"/>
                  <a:gd name="T13" fmla="*/ 519 h 1248"/>
                  <a:gd name="T14" fmla="*/ 28 w 1653"/>
                  <a:gd name="T15" fmla="*/ 604 h 1248"/>
                  <a:gd name="T16" fmla="*/ 57 w 1653"/>
                  <a:gd name="T17" fmla="*/ 737 h 1248"/>
                  <a:gd name="T18" fmla="*/ 53 w 1653"/>
                  <a:gd name="T19" fmla="*/ 795 h 1248"/>
                  <a:gd name="T20" fmla="*/ 45 w 1653"/>
                  <a:gd name="T21" fmla="*/ 881 h 1248"/>
                  <a:gd name="T22" fmla="*/ 68 w 1653"/>
                  <a:gd name="T23" fmla="*/ 946 h 1248"/>
                  <a:gd name="T24" fmla="*/ 154 w 1653"/>
                  <a:gd name="T25" fmla="*/ 964 h 1248"/>
                  <a:gd name="T26" fmla="*/ 167 w 1653"/>
                  <a:gd name="T27" fmla="*/ 1022 h 1248"/>
                  <a:gd name="T28" fmla="*/ 287 w 1653"/>
                  <a:gd name="T29" fmla="*/ 1027 h 1248"/>
                  <a:gd name="T30" fmla="*/ 364 w 1653"/>
                  <a:gd name="T31" fmla="*/ 1046 h 1248"/>
                  <a:gd name="T32" fmla="*/ 451 w 1653"/>
                  <a:gd name="T33" fmla="*/ 978 h 1248"/>
                  <a:gd name="T34" fmla="*/ 561 w 1653"/>
                  <a:gd name="T35" fmla="*/ 985 h 1248"/>
                  <a:gd name="T36" fmla="*/ 677 w 1653"/>
                  <a:gd name="T37" fmla="*/ 1042 h 1248"/>
                  <a:gd name="T38" fmla="*/ 775 w 1653"/>
                  <a:gd name="T39" fmla="*/ 1108 h 1248"/>
                  <a:gd name="T40" fmla="*/ 844 w 1653"/>
                  <a:gd name="T41" fmla="*/ 1128 h 1248"/>
                  <a:gd name="T42" fmla="*/ 898 w 1653"/>
                  <a:gd name="T43" fmla="*/ 1156 h 1248"/>
                  <a:gd name="T44" fmla="*/ 889 w 1653"/>
                  <a:gd name="T45" fmla="*/ 1242 h 1248"/>
                  <a:gd name="T46" fmla="*/ 1001 w 1653"/>
                  <a:gd name="T47" fmla="*/ 1164 h 1248"/>
                  <a:gd name="T48" fmla="*/ 1135 w 1653"/>
                  <a:gd name="T49" fmla="*/ 1067 h 1248"/>
                  <a:gd name="T50" fmla="*/ 1234 w 1653"/>
                  <a:gd name="T51" fmla="*/ 1133 h 1248"/>
                  <a:gd name="T52" fmla="*/ 1307 w 1653"/>
                  <a:gd name="T53" fmla="*/ 1110 h 1248"/>
                  <a:gd name="T54" fmla="*/ 1367 w 1653"/>
                  <a:gd name="T55" fmla="*/ 1019 h 1248"/>
                  <a:gd name="T56" fmla="*/ 1453 w 1653"/>
                  <a:gd name="T57" fmla="*/ 945 h 1248"/>
                  <a:gd name="T58" fmla="*/ 1592 w 1653"/>
                  <a:gd name="T59" fmla="*/ 906 h 1248"/>
                  <a:gd name="T60" fmla="*/ 1616 w 1653"/>
                  <a:gd name="T61" fmla="*/ 710 h 1248"/>
                  <a:gd name="T62" fmla="*/ 1636 w 1653"/>
                  <a:gd name="T63" fmla="*/ 564 h 1248"/>
                  <a:gd name="T64" fmla="*/ 1588 w 1653"/>
                  <a:gd name="T65" fmla="*/ 585 h 1248"/>
                  <a:gd name="T66" fmla="*/ 1534 w 1653"/>
                  <a:gd name="T67" fmla="*/ 548 h 1248"/>
                  <a:gd name="T68" fmla="*/ 1488 w 1653"/>
                  <a:gd name="T69" fmla="*/ 510 h 1248"/>
                  <a:gd name="T70" fmla="*/ 1441 w 1653"/>
                  <a:gd name="T71" fmla="*/ 455 h 1248"/>
                  <a:gd name="T72" fmla="*/ 1344 w 1653"/>
                  <a:gd name="T73" fmla="*/ 414 h 1248"/>
                  <a:gd name="T74" fmla="*/ 1278 w 1653"/>
                  <a:gd name="T75" fmla="*/ 344 h 1248"/>
                  <a:gd name="T76" fmla="*/ 1116 w 1653"/>
                  <a:gd name="T77" fmla="*/ 418 h 1248"/>
                  <a:gd name="T78" fmla="*/ 933 w 1653"/>
                  <a:gd name="T79" fmla="*/ 528 h 1248"/>
                  <a:gd name="T80" fmla="*/ 795 w 1653"/>
                  <a:gd name="T81" fmla="*/ 414 h 1248"/>
                  <a:gd name="T82" fmla="*/ 698 w 1653"/>
                  <a:gd name="T83" fmla="*/ 178 h 1248"/>
                  <a:gd name="T84" fmla="*/ 632 w 1653"/>
                  <a:gd name="T85" fmla="*/ 109 h 1248"/>
                  <a:gd name="T86" fmla="*/ 564 w 1653"/>
                  <a:gd name="T87" fmla="*/ 21 h 1248"/>
                  <a:gd name="T88" fmla="*/ 458 w 1653"/>
                  <a:gd name="T89" fmla="*/ 57 h 1248"/>
                  <a:gd name="T90" fmla="*/ 397 w 1653"/>
                  <a:gd name="T91" fmla="*/ 29 h 1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53" h="1248">
                    <a:moveTo>
                      <a:pt x="248" y="77"/>
                    </a:moveTo>
                    <a:lnTo>
                      <a:pt x="192" y="23"/>
                    </a:lnTo>
                    <a:lnTo>
                      <a:pt x="151" y="27"/>
                    </a:lnTo>
                    <a:lnTo>
                      <a:pt x="121" y="62"/>
                    </a:lnTo>
                    <a:lnTo>
                      <a:pt x="96" y="65"/>
                    </a:lnTo>
                    <a:lnTo>
                      <a:pt x="92" y="108"/>
                    </a:lnTo>
                    <a:lnTo>
                      <a:pt x="122" y="165"/>
                    </a:lnTo>
                    <a:lnTo>
                      <a:pt x="81" y="185"/>
                    </a:lnTo>
                    <a:lnTo>
                      <a:pt x="78" y="236"/>
                    </a:lnTo>
                    <a:lnTo>
                      <a:pt x="53" y="247"/>
                    </a:lnTo>
                    <a:lnTo>
                      <a:pt x="27" y="232"/>
                    </a:lnTo>
                    <a:lnTo>
                      <a:pt x="4" y="260"/>
                    </a:lnTo>
                    <a:lnTo>
                      <a:pt x="0" y="303"/>
                    </a:lnTo>
                    <a:lnTo>
                      <a:pt x="12" y="352"/>
                    </a:lnTo>
                    <a:lnTo>
                      <a:pt x="21" y="360"/>
                    </a:lnTo>
                    <a:lnTo>
                      <a:pt x="57" y="381"/>
                    </a:lnTo>
                    <a:lnTo>
                      <a:pt x="52" y="407"/>
                    </a:lnTo>
                    <a:lnTo>
                      <a:pt x="69" y="414"/>
                    </a:lnTo>
                    <a:lnTo>
                      <a:pt x="89" y="446"/>
                    </a:lnTo>
                    <a:lnTo>
                      <a:pt x="34" y="502"/>
                    </a:lnTo>
                    <a:lnTo>
                      <a:pt x="28" y="519"/>
                    </a:lnTo>
                    <a:lnTo>
                      <a:pt x="38" y="544"/>
                    </a:lnTo>
                    <a:lnTo>
                      <a:pt x="76" y="573"/>
                    </a:lnTo>
                    <a:lnTo>
                      <a:pt x="28" y="604"/>
                    </a:lnTo>
                    <a:lnTo>
                      <a:pt x="23" y="646"/>
                    </a:lnTo>
                    <a:lnTo>
                      <a:pt x="60" y="677"/>
                    </a:lnTo>
                    <a:lnTo>
                      <a:pt x="57" y="737"/>
                    </a:lnTo>
                    <a:lnTo>
                      <a:pt x="58" y="762"/>
                    </a:lnTo>
                    <a:lnTo>
                      <a:pt x="77" y="768"/>
                    </a:lnTo>
                    <a:lnTo>
                      <a:pt x="53" y="795"/>
                    </a:lnTo>
                    <a:lnTo>
                      <a:pt x="81" y="819"/>
                    </a:lnTo>
                    <a:lnTo>
                      <a:pt x="76" y="852"/>
                    </a:lnTo>
                    <a:lnTo>
                      <a:pt x="45" y="881"/>
                    </a:lnTo>
                    <a:lnTo>
                      <a:pt x="48" y="914"/>
                    </a:lnTo>
                    <a:lnTo>
                      <a:pt x="66" y="929"/>
                    </a:lnTo>
                    <a:lnTo>
                      <a:pt x="68" y="946"/>
                    </a:lnTo>
                    <a:lnTo>
                      <a:pt x="25" y="950"/>
                    </a:lnTo>
                    <a:lnTo>
                      <a:pt x="61" y="964"/>
                    </a:lnTo>
                    <a:lnTo>
                      <a:pt x="154" y="964"/>
                    </a:lnTo>
                    <a:lnTo>
                      <a:pt x="163" y="979"/>
                    </a:lnTo>
                    <a:lnTo>
                      <a:pt x="149" y="1006"/>
                    </a:lnTo>
                    <a:lnTo>
                      <a:pt x="167" y="1022"/>
                    </a:lnTo>
                    <a:lnTo>
                      <a:pt x="242" y="998"/>
                    </a:lnTo>
                    <a:lnTo>
                      <a:pt x="260" y="1022"/>
                    </a:lnTo>
                    <a:lnTo>
                      <a:pt x="287" y="1027"/>
                    </a:lnTo>
                    <a:lnTo>
                      <a:pt x="305" y="1043"/>
                    </a:lnTo>
                    <a:lnTo>
                      <a:pt x="337" y="1031"/>
                    </a:lnTo>
                    <a:lnTo>
                      <a:pt x="364" y="1046"/>
                    </a:lnTo>
                    <a:lnTo>
                      <a:pt x="387" y="1018"/>
                    </a:lnTo>
                    <a:lnTo>
                      <a:pt x="438" y="1022"/>
                    </a:lnTo>
                    <a:lnTo>
                      <a:pt x="451" y="978"/>
                    </a:lnTo>
                    <a:lnTo>
                      <a:pt x="467" y="969"/>
                    </a:lnTo>
                    <a:lnTo>
                      <a:pt x="535" y="970"/>
                    </a:lnTo>
                    <a:lnTo>
                      <a:pt x="561" y="985"/>
                    </a:lnTo>
                    <a:lnTo>
                      <a:pt x="583" y="1034"/>
                    </a:lnTo>
                    <a:lnTo>
                      <a:pt x="633" y="1029"/>
                    </a:lnTo>
                    <a:lnTo>
                      <a:pt x="677" y="1042"/>
                    </a:lnTo>
                    <a:lnTo>
                      <a:pt x="713" y="1072"/>
                    </a:lnTo>
                    <a:lnTo>
                      <a:pt x="755" y="1076"/>
                    </a:lnTo>
                    <a:lnTo>
                      <a:pt x="775" y="1108"/>
                    </a:lnTo>
                    <a:lnTo>
                      <a:pt x="788" y="1159"/>
                    </a:lnTo>
                    <a:lnTo>
                      <a:pt x="811" y="1123"/>
                    </a:lnTo>
                    <a:lnTo>
                      <a:pt x="844" y="1128"/>
                    </a:lnTo>
                    <a:lnTo>
                      <a:pt x="869" y="1125"/>
                    </a:lnTo>
                    <a:lnTo>
                      <a:pt x="893" y="1106"/>
                    </a:lnTo>
                    <a:lnTo>
                      <a:pt x="898" y="1156"/>
                    </a:lnTo>
                    <a:lnTo>
                      <a:pt x="877" y="1209"/>
                    </a:lnTo>
                    <a:lnTo>
                      <a:pt x="878" y="1226"/>
                    </a:lnTo>
                    <a:lnTo>
                      <a:pt x="889" y="1242"/>
                    </a:lnTo>
                    <a:lnTo>
                      <a:pt x="914" y="1248"/>
                    </a:lnTo>
                    <a:lnTo>
                      <a:pt x="994" y="1189"/>
                    </a:lnTo>
                    <a:lnTo>
                      <a:pt x="1001" y="1164"/>
                    </a:lnTo>
                    <a:lnTo>
                      <a:pt x="1038" y="1118"/>
                    </a:lnTo>
                    <a:lnTo>
                      <a:pt x="1026" y="1076"/>
                    </a:lnTo>
                    <a:lnTo>
                      <a:pt x="1135" y="1067"/>
                    </a:lnTo>
                    <a:lnTo>
                      <a:pt x="1173" y="1114"/>
                    </a:lnTo>
                    <a:lnTo>
                      <a:pt x="1185" y="1155"/>
                    </a:lnTo>
                    <a:lnTo>
                      <a:pt x="1234" y="1133"/>
                    </a:lnTo>
                    <a:lnTo>
                      <a:pt x="1259" y="1131"/>
                    </a:lnTo>
                    <a:lnTo>
                      <a:pt x="1274" y="1114"/>
                    </a:lnTo>
                    <a:lnTo>
                      <a:pt x="1307" y="1110"/>
                    </a:lnTo>
                    <a:lnTo>
                      <a:pt x="1322" y="1075"/>
                    </a:lnTo>
                    <a:lnTo>
                      <a:pt x="1326" y="1033"/>
                    </a:lnTo>
                    <a:lnTo>
                      <a:pt x="1367" y="1019"/>
                    </a:lnTo>
                    <a:lnTo>
                      <a:pt x="1379" y="968"/>
                    </a:lnTo>
                    <a:lnTo>
                      <a:pt x="1445" y="962"/>
                    </a:lnTo>
                    <a:lnTo>
                      <a:pt x="1453" y="945"/>
                    </a:lnTo>
                    <a:lnTo>
                      <a:pt x="1484" y="916"/>
                    </a:lnTo>
                    <a:lnTo>
                      <a:pt x="1537" y="937"/>
                    </a:lnTo>
                    <a:lnTo>
                      <a:pt x="1592" y="906"/>
                    </a:lnTo>
                    <a:lnTo>
                      <a:pt x="1596" y="855"/>
                    </a:lnTo>
                    <a:lnTo>
                      <a:pt x="1620" y="836"/>
                    </a:lnTo>
                    <a:lnTo>
                      <a:pt x="1616" y="710"/>
                    </a:lnTo>
                    <a:lnTo>
                      <a:pt x="1653" y="648"/>
                    </a:lnTo>
                    <a:lnTo>
                      <a:pt x="1645" y="572"/>
                    </a:lnTo>
                    <a:lnTo>
                      <a:pt x="1636" y="564"/>
                    </a:lnTo>
                    <a:lnTo>
                      <a:pt x="1628" y="565"/>
                    </a:lnTo>
                    <a:lnTo>
                      <a:pt x="1598" y="601"/>
                    </a:lnTo>
                    <a:lnTo>
                      <a:pt x="1588" y="585"/>
                    </a:lnTo>
                    <a:lnTo>
                      <a:pt x="1603" y="559"/>
                    </a:lnTo>
                    <a:lnTo>
                      <a:pt x="1574" y="528"/>
                    </a:lnTo>
                    <a:lnTo>
                      <a:pt x="1534" y="548"/>
                    </a:lnTo>
                    <a:lnTo>
                      <a:pt x="1523" y="524"/>
                    </a:lnTo>
                    <a:lnTo>
                      <a:pt x="1514" y="516"/>
                    </a:lnTo>
                    <a:lnTo>
                      <a:pt x="1488" y="510"/>
                    </a:lnTo>
                    <a:lnTo>
                      <a:pt x="1469" y="478"/>
                    </a:lnTo>
                    <a:lnTo>
                      <a:pt x="1466" y="462"/>
                    </a:lnTo>
                    <a:lnTo>
                      <a:pt x="1441" y="455"/>
                    </a:lnTo>
                    <a:lnTo>
                      <a:pt x="1419" y="483"/>
                    </a:lnTo>
                    <a:lnTo>
                      <a:pt x="1384" y="478"/>
                    </a:lnTo>
                    <a:lnTo>
                      <a:pt x="1344" y="414"/>
                    </a:lnTo>
                    <a:lnTo>
                      <a:pt x="1292" y="410"/>
                    </a:lnTo>
                    <a:lnTo>
                      <a:pt x="1298" y="368"/>
                    </a:lnTo>
                    <a:lnTo>
                      <a:pt x="1278" y="344"/>
                    </a:lnTo>
                    <a:lnTo>
                      <a:pt x="1198" y="385"/>
                    </a:lnTo>
                    <a:lnTo>
                      <a:pt x="1139" y="382"/>
                    </a:lnTo>
                    <a:lnTo>
                      <a:pt x="1116" y="418"/>
                    </a:lnTo>
                    <a:lnTo>
                      <a:pt x="1052" y="450"/>
                    </a:lnTo>
                    <a:lnTo>
                      <a:pt x="974" y="524"/>
                    </a:lnTo>
                    <a:lnTo>
                      <a:pt x="933" y="528"/>
                    </a:lnTo>
                    <a:lnTo>
                      <a:pt x="910" y="564"/>
                    </a:lnTo>
                    <a:lnTo>
                      <a:pt x="877" y="483"/>
                    </a:lnTo>
                    <a:lnTo>
                      <a:pt x="795" y="414"/>
                    </a:lnTo>
                    <a:lnTo>
                      <a:pt x="787" y="330"/>
                    </a:lnTo>
                    <a:lnTo>
                      <a:pt x="694" y="230"/>
                    </a:lnTo>
                    <a:lnTo>
                      <a:pt x="698" y="178"/>
                    </a:lnTo>
                    <a:lnTo>
                      <a:pt x="626" y="142"/>
                    </a:lnTo>
                    <a:lnTo>
                      <a:pt x="617" y="126"/>
                    </a:lnTo>
                    <a:lnTo>
                      <a:pt x="632" y="109"/>
                    </a:lnTo>
                    <a:lnTo>
                      <a:pt x="630" y="92"/>
                    </a:lnTo>
                    <a:lnTo>
                      <a:pt x="579" y="80"/>
                    </a:lnTo>
                    <a:lnTo>
                      <a:pt x="564" y="21"/>
                    </a:lnTo>
                    <a:lnTo>
                      <a:pt x="556" y="15"/>
                    </a:lnTo>
                    <a:lnTo>
                      <a:pt x="498" y="28"/>
                    </a:lnTo>
                    <a:lnTo>
                      <a:pt x="458" y="57"/>
                    </a:lnTo>
                    <a:lnTo>
                      <a:pt x="446" y="16"/>
                    </a:lnTo>
                    <a:lnTo>
                      <a:pt x="435" y="0"/>
                    </a:lnTo>
                    <a:lnTo>
                      <a:pt x="397" y="29"/>
                    </a:lnTo>
                    <a:lnTo>
                      <a:pt x="338" y="35"/>
                    </a:lnTo>
                    <a:lnTo>
                      <a:pt x="248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99">
                <a:extLst>
                  <a:ext uri="{FF2B5EF4-FFF2-40B4-BE49-F238E27FC236}">
                    <a16:creationId xmlns:a16="http://schemas.microsoft.com/office/drawing/2014/main" id="{7E8FB50F-E4C7-4320-EF26-99E384105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" y="951"/>
                <a:ext cx="323" cy="356"/>
              </a:xfrm>
              <a:custGeom>
                <a:avLst/>
                <a:gdLst>
                  <a:gd name="T0" fmla="*/ 830 w 1292"/>
                  <a:gd name="T1" fmla="*/ 16 h 1425"/>
                  <a:gd name="T2" fmla="*/ 739 w 1292"/>
                  <a:gd name="T3" fmla="*/ 41 h 1425"/>
                  <a:gd name="T4" fmla="*/ 532 w 1292"/>
                  <a:gd name="T5" fmla="*/ 85 h 1425"/>
                  <a:gd name="T6" fmla="*/ 461 w 1292"/>
                  <a:gd name="T7" fmla="*/ 41 h 1425"/>
                  <a:gd name="T8" fmla="*/ 247 w 1292"/>
                  <a:gd name="T9" fmla="*/ 111 h 1425"/>
                  <a:gd name="T10" fmla="*/ 61 w 1292"/>
                  <a:gd name="T11" fmla="*/ 196 h 1425"/>
                  <a:gd name="T12" fmla="*/ 10 w 1292"/>
                  <a:gd name="T13" fmla="*/ 362 h 1425"/>
                  <a:gd name="T14" fmla="*/ 38 w 1292"/>
                  <a:gd name="T15" fmla="*/ 485 h 1425"/>
                  <a:gd name="T16" fmla="*/ 279 w 1292"/>
                  <a:gd name="T17" fmla="*/ 455 h 1425"/>
                  <a:gd name="T18" fmla="*/ 351 w 1292"/>
                  <a:gd name="T19" fmla="*/ 491 h 1425"/>
                  <a:gd name="T20" fmla="*/ 454 w 1292"/>
                  <a:gd name="T21" fmla="*/ 515 h 1425"/>
                  <a:gd name="T22" fmla="*/ 495 w 1292"/>
                  <a:gd name="T23" fmla="*/ 604 h 1425"/>
                  <a:gd name="T24" fmla="*/ 266 w 1292"/>
                  <a:gd name="T25" fmla="*/ 582 h 1425"/>
                  <a:gd name="T26" fmla="*/ 210 w 1292"/>
                  <a:gd name="T27" fmla="*/ 520 h 1425"/>
                  <a:gd name="T28" fmla="*/ 203 w 1292"/>
                  <a:gd name="T29" fmla="*/ 639 h 1425"/>
                  <a:gd name="T30" fmla="*/ 405 w 1292"/>
                  <a:gd name="T31" fmla="*/ 714 h 1425"/>
                  <a:gd name="T32" fmla="*/ 442 w 1292"/>
                  <a:gd name="T33" fmla="*/ 845 h 1425"/>
                  <a:gd name="T34" fmla="*/ 73 w 1292"/>
                  <a:gd name="T35" fmla="*/ 880 h 1425"/>
                  <a:gd name="T36" fmla="*/ 203 w 1292"/>
                  <a:gd name="T37" fmla="*/ 994 h 1425"/>
                  <a:gd name="T38" fmla="*/ 339 w 1292"/>
                  <a:gd name="T39" fmla="*/ 1184 h 1425"/>
                  <a:gd name="T40" fmla="*/ 332 w 1292"/>
                  <a:gd name="T41" fmla="*/ 1295 h 1425"/>
                  <a:gd name="T42" fmla="*/ 517 w 1292"/>
                  <a:gd name="T43" fmla="*/ 1286 h 1425"/>
                  <a:gd name="T44" fmla="*/ 598 w 1292"/>
                  <a:gd name="T45" fmla="*/ 1237 h 1425"/>
                  <a:gd name="T46" fmla="*/ 713 w 1292"/>
                  <a:gd name="T47" fmla="*/ 1217 h 1425"/>
                  <a:gd name="T48" fmla="*/ 798 w 1292"/>
                  <a:gd name="T49" fmla="*/ 1302 h 1425"/>
                  <a:gd name="T50" fmla="*/ 947 w 1292"/>
                  <a:gd name="T51" fmla="*/ 1364 h 1425"/>
                  <a:gd name="T52" fmla="*/ 1135 w 1292"/>
                  <a:gd name="T53" fmla="*/ 1397 h 1425"/>
                  <a:gd name="T54" fmla="*/ 1163 w 1292"/>
                  <a:gd name="T55" fmla="*/ 1327 h 1425"/>
                  <a:gd name="T56" fmla="*/ 1228 w 1292"/>
                  <a:gd name="T57" fmla="*/ 1296 h 1425"/>
                  <a:gd name="T58" fmla="*/ 1288 w 1292"/>
                  <a:gd name="T59" fmla="*/ 1214 h 1425"/>
                  <a:gd name="T60" fmla="*/ 1216 w 1292"/>
                  <a:gd name="T61" fmla="*/ 1170 h 1425"/>
                  <a:gd name="T62" fmla="*/ 1134 w 1292"/>
                  <a:gd name="T63" fmla="*/ 1101 h 1425"/>
                  <a:gd name="T64" fmla="*/ 1004 w 1292"/>
                  <a:gd name="T65" fmla="*/ 979 h 1425"/>
                  <a:gd name="T66" fmla="*/ 1010 w 1292"/>
                  <a:gd name="T67" fmla="*/ 868 h 1425"/>
                  <a:gd name="T68" fmla="*/ 1189 w 1292"/>
                  <a:gd name="T69" fmla="*/ 792 h 1425"/>
                  <a:gd name="T70" fmla="*/ 1199 w 1292"/>
                  <a:gd name="T71" fmla="*/ 715 h 1425"/>
                  <a:gd name="T72" fmla="*/ 1200 w 1292"/>
                  <a:gd name="T73" fmla="*/ 631 h 1425"/>
                  <a:gd name="T74" fmla="*/ 1183 w 1292"/>
                  <a:gd name="T75" fmla="*/ 540 h 1425"/>
                  <a:gd name="T76" fmla="*/ 1199 w 1292"/>
                  <a:gd name="T77" fmla="*/ 436 h 1425"/>
                  <a:gd name="T78" fmla="*/ 1157 w 1292"/>
                  <a:gd name="T79" fmla="*/ 365 h 1425"/>
                  <a:gd name="T80" fmla="*/ 1175 w 1292"/>
                  <a:gd name="T81" fmla="*/ 270 h 1425"/>
                  <a:gd name="T82" fmla="*/ 1135 w 1292"/>
                  <a:gd name="T83" fmla="*/ 215 h 1425"/>
                  <a:gd name="T84" fmla="*/ 1134 w 1292"/>
                  <a:gd name="T85" fmla="*/ 97 h 1425"/>
                  <a:gd name="T86" fmla="*/ 953 w 1292"/>
                  <a:gd name="T87" fmla="*/ 63 h 1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92" h="1425">
                    <a:moveTo>
                      <a:pt x="879" y="95"/>
                    </a:moveTo>
                    <a:lnTo>
                      <a:pt x="846" y="90"/>
                    </a:lnTo>
                    <a:lnTo>
                      <a:pt x="830" y="16"/>
                    </a:lnTo>
                    <a:lnTo>
                      <a:pt x="820" y="0"/>
                    </a:lnTo>
                    <a:lnTo>
                      <a:pt x="779" y="12"/>
                    </a:lnTo>
                    <a:lnTo>
                      <a:pt x="739" y="41"/>
                    </a:lnTo>
                    <a:lnTo>
                      <a:pt x="645" y="32"/>
                    </a:lnTo>
                    <a:lnTo>
                      <a:pt x="583" y="81"/>
                    </a:lnTo>
                    <a:lnTo>
                      <a:pt x="532" y="85"/>
                    </a:lnTo>
                    <a:lnTo>
                      <a:pt x="506" y="79"/>
                    </a:lnTo>
                    <a:lnTo>
                      <a:pt x="495" y="54"/>
                    </a:lnTo>
                    <a:lnTo>
                      <a:pt x="461" y="41"/>
                    </a:lnTo>
                    <a:lnTo>
                      <a:pt x="355" y="85"/>
                    </a:lnTo>
                    <a:lnTo>
                      <a:pt x="270" y="83"/>
                    </a:lnTo>
                    <a:lnTo>
                      <a:pt x="247" y="111"/>
                    </a:lnTo>
                    <a:lnTo>
                      <a:pt x="183" y="143"/>
                    </a:lnTo>
                    <a:lnTo>
                      <a:pt x="125" y="156"/>
                    </a:lnTo>
                    <a:lnTo>
                      <a:pt x="61" y="196"/>
                    </a:lnTo>
                    <a:lnTo>
                      <a:pt x="40" y="240"/>
                    </a:lnTo>
                    <a:lnTo>
                      <a:pt x="38" y="300"/>
                    </a:lnTo>
                    <a:lnTo>
                      <a:pt x="10" y="362"/>
                    </a:lnTo>
                    <a:lnTo>
                      <a:pt x="15" y="420"/>
                    </a:lnTo>
                    <a:lnTo>
                      <a:pt x="0" y="447"/>
                    </a:lnTo>
                    <a:lnTo>
                      <a:pt x="38" y="485"/>
                    </a:lnTo>
                    <a:lnTo>
                      <a:pt x="104" y="471"/>
                    </a:lnTo>
                    <a:lnTo>
                      <a:pt x="165" y="491"/>
                    </a:lnTo>
                    <a:lnTo>
                      <a:pt x="279" y="455"/>
                    </a:lnTo>
                    <a:lnTo>
                      <a:pt x="371" y="438"/>
                    </a:lnTo>
                    <a:lnTo>
                      <a:pt x="372" y="446"/>
                    </a:lnTo>
                    <a:lnTo>
                      <a:pt x="351" y="491"/>
                    </a:lnTo>
                    <a:lnTo>
                      <a:pt x="344" y="516"/>
                    </a:lnTo>
                    <a:lnTo>
                      <a:pt x="371" y="531"/>
                    </a:lnTo>
                    <a:lnTo>
                      <a:pt x="454" y="515"/>
                    </a:lnTo>
                    <a:lnTo>
                      <a:pt x="458" y="556"/>
                    </a:lnTo>
                    <a:lnTo>
                      <a:pt x="503" y="594"/>
                    </a:lnTo>
                    <a:lnTo>
                      <a:pt x="495" y="604"/>
                    </a:lnTo>
                    <a:lnTo>
                      <a:pt x="444" y="592"/>
                    </a:lnTo>
                    <a:lnTo>
                      <a:pt x="379" y="606"/>
                    </a:lnTo>
                    <a:lnTo>
                      <a:pt x="266" y="582"/>
                    </a:lnTo>
                    <a:lnTo>
                      <a:pt x="239" y="568"/>
                    </a:lnTo>
                    <a:lnTo>
                      <a:pt x="227" y="527"/>
                    </a:lnTo>
                    <a:lnTo>
                      <a:pt x="210" y="520"/>
                    </a:lnTo>
                    <a:lnTo>
                      <a:pt x="189" y="565"/>
                    </a:lnTo>
                    <a:lnTo>
                      <a:pt x="165" y="592"/>
                    </a:lnTo>
                    <a:lnTo>
                      <a:pt x="203" y="639"/>
                    </a:lnTo>
                    <a:lnTo>
                      <a:pt x="211" y="723"/>
                    </a:lnTo>
                    <a:lnTo>
                      <a:pt x="282" y="666"/>
                    </a:lnTo>
                    <a:lnTo>
                      <a:pt x="405" y="714"/>
                    </a:lnTo>
                    <a:lnTo>
                      <a:pt x="433" y="744"/>
                    </a:lnTo>
                    <a:lnTo>
                      <a:pt x="453" y="776"/>
                    </a:lnTo>
                    <a:lnTo>
                      <a:pt x="442" y="845"/>
                    </a:lnTo>
                    <a:lnTo>
                      <a:pt x="412" y="873"/>
                    </a:lnTo>
                    <a:lnTo>
                      <a:pt x="333" y="856"/>
                    </a:lnTo>
                    <a:lnTo>
                      <a:pt x="73" y="880"/>
                    </a:lnTo>
                    <a:lnTo>
                      <a:pt x="35" y="909"/>
                    </a:lnTo>
                    <a:lnTo>
                      <a:pt x="150" y="974"/>
                    </a:lnTo>
                    <a:lnTo>
                      <a:pt x="203" y="994"/>
                    </a:lnTo>
                    <a:lnTo>
                      <a:pt x="284" y="1054"/>
                    </a:lnTo>
                    <a:lnTo>
                      <a:pt x="325" y="1127"/>
                    </a:lnTo>
                    <a:lnTo>
                      <a:pt x="339" y="1184"/>
                    </a:lnTo>
                    <a:lnTo>
                      <a:pt x="344" y="1234"/>
                    </a:lnTo>
                    <a:lnTo>
                      <a:pt x="331" y="1278"/>
                    </a:lnTo>
                    <a:lnTo>
                      <a:pt x="332" y="1295"/>
                    </a:lnTo>
                    <a:lnTo>
                      <a:pt x="418" y="1320"/>
                    </a:lnTo>
                    <a:lnTo>
                      <a:pt x="478" y="1315"/>
                    </a:lnTo>
                    <a:lnTo>
                      <a:pt x="517" y="1286"/>
                    </a:lnTo>
                    <a:lnTo>
                      <a:pt x="513" y="1243"/>
                    </a:lnTo>
                    <a:lnTo>
                      <a:pt x="521" y="1235"/>
                    </a:lnTo>
                    <a:lnTo>
                      <a:pt x="598" y="1237"/>
                    </a:lnTo>
                    <a:lnTo>
                      <a:pt x="674" y="1254"/>
                    </a:lnTo>
                    <a:lnTo>
                      <a:pt x="692" y="1253"/>
                    </a:lnTo>
                    <a:lnTo>
                      <a:pt x="713" y="1217"/>
                    </a:lnTo>
                    <a:lnTo>
                      <a:pt x="729" y="1207"/>
                    </a:lnTo>
                    <a:lnTo>
                      <a:pt x="767" y="1246"/>
                    </a:lnTo>
                    <a:lnTo>
                      <a:pt x="798" y="1302"/>
                    </a:lnTo>
                    <a:lnTo>
                      <a:pt x="835" y="1349"/>
                    </a:lnTo>
                    <a:lnTo>
                      <a:pt x="896" y="1369"/>
                    </a:lnTo>
                    <a:lnTo>
                      <a:pt x="947" y="1364"/>
                    </a:lnTo>
                    <a:lnTo>
                      <a:pt x="1001" y="1401"/>
                    </a:lnTo>
                    <a:lnTo>
                      <a:pt x="1104" y="1425"/>
                    </a:lnTo>
                    <a:lnTo>
                      <a:pt x="1135" y="1397"/>
                    </a:lnTo>
                    <a:lnTo>
                      <a:pt x="1139" y="1338"/>
                    </a:lnTo>
                    <a:lnTo>
                      <a:pt x="1152" y="1311"/>
                    </a:lnTo>
                    <a:lnTo>
                      <a:pt x="1163" y="1327"/>
                    </a:lnTo>
                    <a:lnTo>
                      <a:pt x="1181" y="1343"/>
                    </a:lnTo>
                    <a:lnTo>
                      <a:pt x="1213" y="1331"/>
                    </a:lnTo>
                    <a:lnTo>
                      <a:pt x="1228" y="1296"/>
                    </a:lnTo>
                    <a:lnTo>
                      <a:pt x="1269" y="1292"/>
                    </a:lnTo>
                    <a:lnTo>
                      <a:pt x="1272" y="1233"/>
                    </a:lnTo>
                    <a:lnTo>
                      <a:pt x="1288" y="1214"/>
                    </a:lnTo>
                    <a:lnTo>
                      <a:pt x="1292" y="1164"/>
                    </a:lnTo>
                    <a:lnTo>
                      <a:pt x="1272" y="1140"/>
                    </a:lnTo>
                    <a:lnTo>
                      <a:pt x="1216" y="1170"/>
                    </a:lnTo>
                    <a:lnTo>
                      <a:pt x="1195" y="1130"/>
                    </a:lnTo>
                    <a:lnTo>
                      <a:pt x="1159" y="1108"/>
                    </a:lnTo>
                    <a:lnTo>
                      <a:pt x="1134" y="1101"/>
                    </a:lnTo>
                    <a:lnTo>
                      <a:pt x="1057" y="1100"/>
                    </a:lnTo>
                    <a:lnTo>
                      <a:pt x="1030" y="992"/>
                    </a:lnTo>
                    <a:lnTo>
                      <a:pt x="1004" y="979"/>
                    </a:lnTo>
                    <a:lnTo>
                      <a:pt x="1009" y="937"/>
                    </a:lnTo>
                    <a:lnTo>
                      <a:pt x="981" y="922"/>
                    </a:lnTo>
                    <a:lnTo>
                      <a:pt x="1010" y="868"/>
                    </a:lnTo>
                    <a:lnTo>
                      <a:pt x="1148" y="813"/>
                    </a:lnTo>
                    <a:lnTo>
                      <a:pt x="1191" y="809"/>
                    </a:lnTo>
                    <a:lnTo>
                      <a:pt x="1189" y="792"/>
                    </a:lnTo>
                    <a:lnTo>
                      <a:pt x="1171" y="777"/>
                    </a:lnTo>
                    <a:lnTo>
                      <a:pt x="1168" y="744"/>
                    </a:lnTo>
                    <a:lnTo>
                      <a:pt x="1199" y="715"/>
                    </a:lnTo>
                    <a:lnTo>
                      <a:pt x="1204" y="682"/>
                    </a:lnTo>
                    <a:lnTo>
                      <a:pt x="1176" y="658"/>
                    </a:lnTo>
                    <a:lnTo>
                      <a:pt x="1200" y="631"/>
                    </a:lnTo>
                    <a:lnTo>
                      <a:pt x="1181" y="625"/>
                    </a:lnTo>
                    <a:lnTo>
                      <a:pt x="1180" y="600"/>
                    </a:lnTo>
                    <a:lnTo>
                      <a:pt x="1183" y="540"/>
                    </a:lnTo>
                    <a:lnTo>
                      <a:pt x="1146" y="509"/>
                    </a:lnTo>
                    <a:lnTo>
                      <a:pt x="1151" y="467"/>
                    </a:lnTo>
                    <a:lnTo>
                      <a:pt x="1199" y="436"/>
                    </a:lnTo>
                    <a:lnTo>
                      <a:pt x="1161" y="407"/>
                    </a:lnTo>
                    <a:lnTo>
                      <a:pt x="1151" y="382"/>
                    </a:lnTo>
                    <a:lnTo>
                      <a:pt x="1157" y="365"/>
                    </a:lnTo>
                    <a:lnTo>
                      <a:pt x="1212" y="309"/>
                    </a:lnTo>
                    <a:lnTo>
                      <a:pt x="1192" y="277"/>
                    </a:lnTo>
                    <a:lnTo>
                      <a:pt x="1175" y="270"/>
                    </a:lnTo>
                    <a:lnTo>
                      <a:pt x="1180" y="244"/>
                    </a:lnTo>
                    <a:lnTo>
                      <a:pt x="1144" y="223"/>
                    </a:lnTo>
                    <a:lnTo>
                      <a:pt x="1135" y="215"/>
                    </a:lnTo>
                    <a:lnTo>
                      <a:pt x="1123" y="166"/>
                    </a:lnTo>
                    <a:lnTo>
                      <a:pt x="1127" y="123"/>
                    </a:lnTo>
                    <a:lnTo>
                      <a:pt x="1134" y="97"/>
                    </a:lnTo>
                    <a:lnTo>
                      <a:pt x="1122" y="73"/>
                    </a:lnTo>
                    <a:lnTo>
                      <a:pt x="984" y="34"/>
                    </a:lnTo>
                    <a:lnTo>
                      <a:pt x="953" y="63"/>
                    </a:lnTo>
                    <a:lnTo>
                      <a:pt x="917" y="142"/>
                    </a:lnTo>
                    <a:lnTo>
                      <a:pt x="879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100">
                <a:extLst>
                  <a:ext uri="{FF2B5EF4-FFF2-40B4-BE49-F238E27FC236}">
                    <a16:creationId xmlns:a16="http://schemas.microsoft.com/office/drawing/2014/main" id="{571CFF37-B112-3481-4871-1F72A7329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4" y="1154"/>
                <a:ext cx="403" cy="292"/>
              </a:xfrm>
              <a:custGeom>
                <a:avLst/>
                <a:gdLst>
                  <a:gd name="T0" fmla="*/ 167 w 1611"/>
                  <a:gd name="T1" fmla="*/ 0 h 1167"/>
                  <a:gd name="T2" fmla="*/ 28 w 1611"/>
                  <a:gd name="T3" fmla="*/ 124 h 1167"/>
                  <a:gd name="T4" fmla="*/ 76 w 1611"/>
                  <a:gd name="T5" fmla="*/ 287 h 1167"/>
                  <a:gd name="T6" fmla="*/ 214 w 1611"/>
                  <a:gd name="T7" fmla="*/ 317 h 1167"/>
                  <a:gd name="T8" fmla="*/ 311 w 1611"/>
                  <a:gd name="T9" fmla="*/ 351 h 1167"/>
                  <a:gd name="T10" fmla="*/ 288 w 1611"/>
                  <a:gd name="T11" fmla="*/ 479 h 1167"/>
                  <a:gd name="T12" fmla="*/ 200 w 1611"/>
                  <a:gd name="T13" fmla="*/ 530 h 1167"/>
                  <a:gd name="T14" fmla="*/ 158 w 1611"/>
                  <a:gd name="T15" fmla="*/ 534 h 1167"/>
                  <a:gd name="T16" fmla="*/ 234 w 1611"/>
                  <a:gd name="T17" fmla="*/ 712 h 1167"/>
                  <a:gd name="T18" fmla="*/ 336 w 1611"/>
                  <a:gd name="T19" fmla="*/ 720 h 1167"/>
                  <a:gd name="T20" fmla="*/ 516 w 1611"/>
                  <a:gd name="T21" fmla="*/ 931 h 1167"/>
                  <a:gd name="T22" fmla="*/ 699 w 1611"/>
                  <a:gd name="T23" fmla="*/ 897 h 1167"/>
                  <a:gd name="T24" fmla="*/ 874 w 1611"/>
                  <a:gd name="T25" fmla="*/ 880 h 1167"/>
                  <a:gd name="T26" fmla="*/ 802 w 1611"/>
                  <a:gd name="T27" fmla="*/ 997 h 1167"/>
                  <a:gd name="T28" fmla="*/ 798 w 1611"/>
                  <a:gd name="T29" fmla="*/ 1057 h 1167"/>
                  <a:gd name="T30" fmla="*/ 1006 w 1611"/>
                  <a:gd name="T31" fmla="*/ 1021 h 1167"/>
                  <a:gd name="T32" fmla="*/ 1127 w 1611"/>
                  <a:gd name="T33" fmla="*/ 1051 h 1167"/>
                  <a:gd name="T34" fmla="*/ 1136 w 1611"/>
                  <a:gd name="T35" fmla="*/ 1152 h 1167"/>
                  <a:gd name="T36" fmla="*/ 1201 w 1611"/>
                  <a:gd name="T37" fmla="*/ 1128 h 1167"/>
                  <a:gd name="T38" fmla="*/ 1332 w 1611"/>
                  <a:gd name="T39" fmla="*/ 1083 h 1167"/>
                  <a:gd name="T40" fmla="*/ 1377 w 1611"/>
                  <a:gd name="T41" fmla="*/ 1112 h 1167"/>
                  <a:gd name="T42" fmla="*/ 1454 w 1611"/>
                  <a:gd name="T43" fmla="*/ 1122 h 1167"/>
                  <a:gd name="T44" fmla="*/ 1509 w 1611"/>
                  <a:gd name="T45" fmla="*/ 1075 h 1167"/>
                  <a:gd name="T46" fmla="*/ 1549 w 1611"/>
                  <a:gd name="T47" fmla="*/ 953 h 1167"/>
                  <a:gd name="T48" fmla="*/ 1572 w 1611"/>
                  <a:gd name="T49" fmla="*/ 757 h 1167"/>
                  <a:gd name="T50" fmla="*/ 1611 w 1611"/>
                  <a:gd name="T51" fmla="*/ 627 h 1167"/>
                  <a:gd name="T52" fmla="*/ 1550 w 1611"/>
                  <a:gd name="T53" fmla="*/ 607 h 1167"/>
                  <a:gd name="T54" fmla="*/ 1542 w 1611"/>
                  <a:gd name="T55" fmla="*/ 430 h 1167"/>
                  <a:gd name="T56" fmla="*/ 1399 w 1611"/>
                  <a:gd name="T57" fmla="*/ 341 h 1167"/>
                  <a:gd name="T58" fmla="*/ 1503 w 1611"/>
                  <a:gd name="T59" fmla="*/ 282 h 1167"/>
                  <a:gd name="T60" fmla="*/ 1421 w 1611"/>
                  <a:gd name="T61" fmla="*/ 222 h 1167"/>
                  <a:gd name="T62" fmla="*/ 1327 w 1611"/>
                  <a:gd name="T63" fmla="*/ 205 h 1167"/>
                  <a:gd name="T64" fmla="*/ 1168 w 1611"/>
                  <a:gd name="T65" fmla="*/ 126 h 1167"/>
                  <a:gd name="T66" fmla="*/ 1136 w 1611"/>
                  <a:gd name="T67" fmla="*/ 239 h 1167"/>
                  <a:gd name="T68" fmla="*/ 1020 w 1611"/>
                  <a:gd name="T69" fmla="*/ 276 h 1167"/>
                  <a:gd name="T70" fmla="*/ 1035 w 1611"/>
                  <a:gd name="T71" fmla="*/ 156 h 1167"/>
                  <a:gd name="T72" fmla="*/ 953 w 1611"/>
                  <a:gd name="T73" fmla="*/ 173 h 1167"/>
                  <a:gd name="T74" fmla="*/ 897 w 1611"/>
                  <a:gd name="T75" fmla="*/ 126 h 1167"/>
                  <a:gd name="T76" fmla="*/ 775 w 1611"/>
                  <a:gd name="T77" fmla="*/ 79 h 1167"/>
                  <a:gd name="T78" fmla="*/ 677 w 1611"/>
                  <a:gd name="T79" fmla="*/ 20 h 1167"/>
                  <a:gd name="T80" fmla="*/ 580 w 1611"/>
                  <a:gd name="T81" fmla="*/ 72 h 1167"/>
                  <a:gd name="T82" fmla="*/ 479 w 1611"/>
                  <a:gd name="T83" fmla="*/ 81 h 1167"/>
                  <a:gd name="T84" fmla="*/ 402 w 1611"/>
                  <a:gd name="T85" fmla="*/ 72 h 1167"/>
                  <a:gd name="T86" fmla="*/ 291 w 1611"/>
                  <a:gd name="T87" fmla="*/ 56 h 1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11" h="1167">
                    <a:moveTo>
                      <a:pt x="296" y="14"/>
                    </a:moveTo>
                    <a:lnTo>
                      <a:pt x="203" y="14"/>
                    </a:lnTo>
                    <a:lnTo>
                      <a:pt x="167" y="0"/>
                    </a:lnTo>
                    <a:lnTo>
                      <a:pt x="29" y="55"/>
                    </a:lnTo>
                    <a:lnTo>
                      <a:pt x="0" y="109"/>
                    </a:lnTo>
                    <a:lnTo>
                      <a:pt x="28" y="124"/>
                    </a:lnTo>
                    <a:lnTo>
                      <a:pt x="23" y="166"/>
                    </a:lnTo>
                    <a:lnTo>
                      <a:pt x="49" y="179"/>
                    </a:lnTo>
                    <a:lnTo>
                      <a:pt x="76" y="287"/>
                    </a:lnTo>
                    <a:lnTo>
                      <a:pt x="153" y="288"/>
                    </a:lnTo>
                    <a:lnTo>
                      <a:pt x="178" y="295"/>
                    </a:lnTo>
                    <a:lnTo>
                      <a:pt x="214" y="317"/>
                    </a:lnTo>
                    <a:lnTo>
                      <a:pt x="235" y="357"/>
                    </a:lnTo>
                    <a:lnTo>
                      <a:pt x="291" y="327"/>
                    </a:lnTo>
                    <a:lnTo>
                      <a:pt x="311" y="351"/>
                    </a:lnTo>
                    <a:lnTo>
                      <a:pt x="307" y="401"/>
                    </a:lnTo>
                    <a:lnTo>
                      <a:pt x="291" y="420"/>
                    </a:lnTo>
                    <a:lnTo>
                      <a:pt x="288" y="479"/>
                    </a:lnTo>
                    <a:lnTo>
                      <a:pt x="247" y="483"/>
                    </a:lnTo>
                    <a:lnTo>
                      <a:pt x="232" y="518"/>
                    </a:lnTo>
                    <a:lnTo>
                      <a:pt x="200" y="530"/>
                    </a:lnTo>
                    <a:lnTo>
                      <a:pt x="182" y="514"/>
                    </a:lnTo>
                    <a:lnTo>
                      <a:pt x="171" y="498"/>
                    </a:lnTo>
                    <a:lnTo>
                      <a:pt x="158" y="534"/>
                    </a:lnTo>
                    <a:lnTo>
                      <a:pt x="165" y="608"/>
                    </a:lnTo>
                    <a:lnTo>
                      <a:pt x="207" y="697"/>
                    </a:lnTo>
                    <a:lnTo>
                      <a:pt x="234" y="712"/>
                    </a:lnTo>
                    <a:lnTo>
                      <a:pt x="276" y="717"/>
                    </a:lnTo>
                    <a:lnTo>
                      <a:pt x="341" y="677"/>
                    </a:lnTo>
                    <a:lnTo>
                      <a:pt x="336" y="720"/>
                    </a:lnTo>
                    <a:lnTo>
                      <a:pt x="380" y="741"/>
                    </a:lnTo>
                    <a:lnTo>
                      <a:pt x="437" y="803"/>
                    </a:lnTo>
                    <a:lnTo>
                      <a:pt x="516" y="931"/>
                    </a:lnTo>
                    <a:lnTo>
                      <a:pt x="625" y="920"/>
                    </a:lnTo>
                    <a:lnTo>
                      <a:pt x="687" y="957"/>
                    </a:lnTo>
                    <a:lnTo>
                      <a:pt x="699" y="897"/>
                    </a:lnTo>
                    <a:lnTo>
                      <a:pt x="743" y="919"/>
                    </a:lnTo>
                    <a:lnTo>
                      <a:pt x="800" y="896"/>
                    </a:lnTo>
                    <a:lnTo>
                      <a:pt x="874" y="880"/>
                    </a:lnTo>
                    <a:lnTo>
                      <a:pt x="946" y="924"/>
                    </a:lnTo>
                    <a:lnTo>
                      <a:pt x="894" y="997"/>
                    </a:lnTo>
                    <a:lnTo>
                      <a:pt x="802" y="997"/>
                    </a:lnTo>
                    <a:lnTo>
                      <a:pt x="766" y="984"/>
                    </a:lnTo>
                    <a:lnTo>
                      <a:pt x="750" y="993"/>
                    </a:lnTo>
                    <a:lnTo>
                      <a:pt x="798" y="1057"/>
                    </a:lnTo>
                    <a:lnTo>
                      <a:pt x="833" y="1078"/>
                    </a:lnTo>
                    <a:lnTo>
                      <a:pt x="942" y="1069"/>
                    </a:lnTo>
                    <a:lnTo>
                      <a:pt x="1006" y="1021"/>
                    </a:lnTo>
                    <a:lnTo>
                      <a:pt x="1047" y="1008"/>
                    </a:lnTo>
                    <a:lnTo>
                      <a:pt x="1059" y="1049"/>
                    </a:lnTo>
                    <a:lnTo>
                      <a:pt x="1127" y="1051"/>
                    </a:lnTo>
                    <a:lnTo>
                      <a:pt x="1164" y="1082"/>
                    </a:lnTo>
                    <a:lnTo>
                      <a:pt x="1135" y="1135"/>
                    </a:lnTo>
                    <a:lnTo>
                      <a:pt x="1136" y="1152"/>
                    </a:lnTo>
                    <a:lnTo>
                      <a:pt x="1162" y="1167"/>
                    </a:lnTo>
                    <a:lnTo>
                      <a:pt x="1178" y="1148"/>
                    </a:lnTo>
                    <a:lnTo>
                      <a:pt x="1201" y="1128"/>
                    </a:lnTo>
                    <a:lnTo>
                      <a:pt x="1221" y="1152"/>
                    </a:lnTo>
                    <a:lnTo>
                      <a:pt x="1296" y="1154"/>
                    </a:lnTo>
                    <a:lnTo>
                      <a:pt x="1332" y="1083"/>
                    </a:lnTo>
                    <a:lnTo>
                      <a:pt x="1367" y="1089"/>
                    </a:lnTo>
                    <a:lnTo>
                      <a:pt x="1368" y="1105"/>
                    </a:lnTo>
                    <a:lnTo>
                      <a:pt x="1377" y="1112"/>
                    </a:lnTo>
                    <a:lnTo>
                      <a:pt x="1434" y="1090"/>
                    </a:lnTo>
                    <a:lnTo>
                      <a:pt x="1437" y="1115"/>
                    </a:lnTo>
                    <a:lnTo>
                      <a:pt x="1454" y="1122"/>
                    </a:lnTo>
                    <a:lnTo>
                      <a:pt x="1476" y="1078"/>
                    </a:lnTo>
                    <a:lnTo>
                      <a:pt x="1492" y="1069"/>
                    </a:lnTo>
                    <a:lnTo>
                      <a:pt x="1509" y="1075"/>
                    </a:lnTo>
                    <a:lnTo>
                      <a:pt x="1525" y="1065"/>
                    </a:lnTo>
                    <a:lnTo>
                      <a:pt x="1526" y="981"/>
                    </a:lnTo>
                    <a:lnTo>
                      <a:pt x="1549" y="953"/>
                    </a:lnTo>
                    <a:lnTo>
                      <a:pt x="1538" y="929"/>
                    </a:lnTo>
                    <a:lnTo>
                      <a:pt x="1518" y="805"/>
                    </a:lnTo>
                    <a:lnTo>
                      <a:pt x="1572" y="757"/>
                    </a:lnTo>
                    <a:lnTo>
                      <a:pt x="1535" y="726"/>
                    </a:lnTo>
                    <a:lnTo>
                      <a:pt x="1567" y="698"/>
                    </a:lnTo>
                    <a:lnTo>
                      <a:pt x="1611" y="627"/>
                    </a:lnTo>
                    <a:lnTo>
                      <a:pt x="1599" y="594"/>
                    </a:lnTo>
                    <a:lnTo>
                      <a:pt x="1567" y="613"/>
                    </a:lnTo>
                    <a:lnTo>
                      <a:pt x="1550" y="607"/>
                    </a:lnTo>
                    <a:lnTo>
                      <a:pt x="1545" y="548"/>
                    </a:lnTo>
                    <a:lnTo>
                      <a:pt x="1575" y="511"/>
                    </a:lnTo>
                    <a:lnTo>
                      <a:pt x="1542" y="430"/>
                    </a:lnTo>
                    <a:lnTo>
                      <a:pt x="1514" y="408"/>
                    </a:lnTo>
                    <a:lnTo>
                      <a:pt x="1393" y="376"/>
                    </a:lnTo>
                    <a:lnTo>
                      <a:pt x="1399" y="341"/>
                    </a:lnTo>
                    <a:lnTo>
                      <a:pt x="1415" y="324"/>
                    </a:lnTo>
                    <a:lnTo>
                      <a:pt x="1480" y="300"/>
                    </a:lnTo>
                    <a:lnTo>
                      <a:pt x="1503" y="282"/>
                    </a:lnTo>
                    <a:lnTo>
                      <a:pt x="1476" y="267"/>
                    </a:lnTo>
                    <a:lnTo>
                      <a:pt x="1436" y="279"/>
                    </a:lnTo>
                    <a:lnTo>
                      <a:pt x="1421" y="222"/>
                    </a:lnTo>
                    <a:lnTo>
                      <a:pt x="1401" y="181"/>
                    </a:lnTo>
                    <a:lnTo>
                      <a:pt x="1376" y="183"/>
                    </a:lnTo>
                    <a:lnTo>
                      <a:pt x="1327" y="205"/>
                    </a:lnTo>
                    <a:lnTo>
                      <a:pt x="1315" y="164"/>
                    </a:lnTo>
                    <a:lnTo>
                      <a:pt x="1277" y="117"/>
                    </a:lnTo>
                    <a:lnTo>
                      <a:pt x="1168" y="126"/>
                    </a:lnTo>
                    <a:lnTo>
                      <a:pt x="1180" y="168"/>
                    </a:lnTo>
                    <a:lnTo>
                      <a:pt x="1143" y="214"/>
                    </a:lnTo>
                    <a:lnTo>
                      <a:pt x="1136" y="239"/>
                    </a:lnTo>
                    <a:lnTo>
                      <a:pt x="1056" y="298"/>
                    </a:lnTo>
                    <a:lnTo>
                      <a:pt x="1031" y="292"/>
                    </a:lnTo>
                    <a:lnTo>
                      <a:pt x="1020" y="276"/>
                    </a:lnTo>
                    <a:lnTo>
                      <a:pt x="1019" y="259"/>
                    </a:lnTo>
                    <a:lnTo>
                      <a:pt x="1040" y="206"/>
                    </a:lnTo>
                    <a:lnTo>
                      <a:pt x="1035" y="156"/>
                    </a:lnTo>
                    <a:lnTo>
                      <a:pt x="1011" y="175"/>
                    </a:lnTo>
                    <a:lnTo>
                      <a:pt x="986" y="178"/>
                    </a:lnTo>
                    <a:lnTo>
                      <a:pt x="953" y="173"/>
                    </a:lnTo>
                    <a:lnTo>
                      <a:pt x="930" y="209"/>
                    </a:lnTo>
                    <a:lnTo>
                      <a:pt x="917" y="158"/>
                    </a:lnTo>
                    <a:lnTo>
                      <a:pt x="897" y="126"/>
                    </a:lnTo>
                    <a:lnTo>
                      <a:pt x="855" y="122"/>
                    </a:lnTo>
                    <a:lnTo>
                      <a:pt x="819" y="92"/>
                    </a:lnTo>
                    <a:lnTo>
                      <a:pt x="775" y="79"/>
                    </a:lnTo>
                    <a:lnTo>
                      <a:pt x="725" y="84"/>
                    </a:lnTo>
                    <a:lnTo>
                      <a:pt x="703" y="35"/>
                    </a:lnTo>
                    <a:lnTo>
                      <a:pt x="677" y="20"/>
                    </a:lnTo>
                    <a:lnTo>
                      <a:pt x="609" y="19"/>
                    </a:lnTo>
                    <a:lnTo>
                      <a:pt x="593" y="28"/>
                    </a:lnTo>
                    <a:lnTo>
                      <a:pt x="580" y="72"/>
                    </a:lnTo>
                    <a:lnTo>
                      <a:pt x="529" y="68"/>
                    </a:lnTo>
                    <a:lnTo>
                      <a:pt x="506" y="96"/>
                    </a:lnTo>
                    <a:lnTo>
                      <a:pt x="479" y="81"/>
                    </a:lnTo>
                    <a:lnTo>
                      <a:pt x="447" y="93"/>
                    </a:lnTo>
                    <a:lnTo>
                      <a:pt x="429" y="77"/>
                    </a:lnTo>
                    <a:lnTo>
                      <a:pt x="402" y="72"/>
                    </a:lnTo>
                    <a:lnTo>
                      <a:pt x="384" y="48"/>
                    </a:lnTo>
                    <a:lnTo>
                      <a:pt x="309" y="72"/>
                    </a:lnTo>
                    <a:lnTo>
                      <a:pt x="291" y="56"/>
                    </a:lnTo>
                    <a:lnTo>
                      <a:pt x="305" y="29"/>
                    </a:lnTo>
                    <a:lnTo>
                      <a:pt x="296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101">
                <a:extLst>
                  <a:ext uri="{FF2B5EF4-FFF2-40B4-BE49-F238E27FC236}">
                    <a16:creationId xmlns:a16="http://schemas.microsoft.com/office/drawing/2014/main" id="{847879B8-EB4A-171C-18F4-457911195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6" y="1387"/>
                <a:ext cx="15" cy="37"/>
              </a:xfrm>
              <a:custGeom>
                <a:avLst/>
                <a:gdLst>
                  <a:gd name="T0" fmla="*/ 28 w 59"/>
                  <a:gd name="T1" fmla="*/ 0 h 148"/>
                  <a:gd name="T2" fmla="*/ 0 w 59"/>
                  <a:gd name="T3" fmla="*/ 70 h 148"/>
                  <a:gd name="T4" fmla="*/ 15 w 59"/>
                  <a:gd name="T5" fmla="*/ 136 h 148"/>
                  <a:gd name="T6" fmla="*/ 16 w 59"/>
                  <a:gd name="T7" fmla="*/ 144 h 148"/>
                  <a:gd name="T8" fmla="*/ 32 w 59"/>
                  <a:gd name="T9" fmla="*/ 135 h 148"/>
                  <a:gd name="T10" fmla="*/ 41 w 59"/>
                  <a:gd name="T11" fmla="*/ 142 h 148"/>
                  <a:gd name="T12" fmla="*/ 59 w 59"/>
                  <a:gd name="T13" fmla="*/ 148 h 148"/>
                  <a:gd name="T14" fmla="*/ 57 w 59"/>
                  <a:gd name="T15" fmla="*/ 140 h 148"/>
                  <a:gd name="T16" fmla="*/ 37 w 59"/>
                  <a:gd name="T17" fmla="*/ 108 h 148"/>
                  <a:gd name="T18" fmla="*/ 28 w 59"/>
                  <a:gd name="T19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48">
                    <a:moveTo>
                      <a:pt x="28" y="0"/>
                    </a:moveTo>
                    <a:lnTo>
                      <a:pt x="0" y="70"/>
                    </a:lnTo>
                    <a:lnTo>
                      <a:pt x="15" y="136"/>
                    </a:lnTo>
                    <a:lnTo>
                      <a:pt x="16" y="144"/>
                    </a:lnTo>
                    <a:lnTo>
                      <a:pt x="32" y="135"/>
                    </a:lnTo>
                    <a:lnTo>
                      <a:pt x="41" y="142"/>
                    </a:lnTo>
                    <a:lnTo>
                      <a:pt x="59" y="148"/>
                    </a:lnTo>
                    <a:lnTo>
                      <a:pt x="57" y="140"/>
                    </a:lnTo>
                    <a:lnTo>
                      <a:pt x="37" y="108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102">
                <a:extLst>
                  <a:ext uri="{FF2B5EF4-FFF2-40B4-BE49-F238E27FC236}">
                    <a16:creationId xmlns:a16="http://schemas.microsoft.com/office/drawing/2014/main" id="{3293A363-E2B3-7CF9-A790-BF9C0127E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" y="1001"/>
                <a:ext cx="305" cy="386"/>
              </a:xfrm>
              <a:custGeom>
                <a:avLst/>
                <a:gdLst>
                  <a:gd name="T0" fmla="*/ 1023 w 1224"/>
                  <a:gd name="T1" fmla="*/ 279 h 1543"/>
                  <a:gd name="T2" fmla="*/ 970 w 1224"/>
                  <a:gd name="T3" fmla="*/ 334 h 1543"/>
                  <a:gd name="T4" fmla="*/ 872 w 1224"/>
                  <a:gd name="T5" fmla="*/ 377 h 1543"/>
                  <a:gd name="T6" fmla="*/ 818 w 1224"/>
                  <a:gd name="T7" fmla="*/ 332 h 1543"/>
                  <a:gd name="T8" fmla="*/ 782 w 1224"/>
                  <a:gd name="T9" fmla="*/ 216 h 1543"/>
                  <a:gd name="T10" fmla="*/ 769 w 1224"/>
                  <a:gd name="T11" fmla="*/ 167 h 1543"/>
                  <a:gd name="T12" fmla="*/ 615 w 1224"/>
                  <a:gd name="T13" fmla="*/ 147 h 1543"/>
                  <a:gd name="T14" fmla="*/ 477 w 1224"/>
                  <a:gd name="T15" fmla="*/ 118 h 1543"/>
                  <a:gd name="T16" fmla="*/ 471 w 1224"/>
                  <a:gd name="T17" fmla="*/ 60 h 1543"/>
                  <a:gd name="T18" fmla="*/ 483 w 1224"/>
                  <a:gd name="T19" fmla="*/ 0 h 1543"/>
                  <a:gd name="T20" fmla="*/ 408 w 1224"/>
                  <a:gd name="T21" fmla="*/ 6 h 1543"/>
                  <a:gd name="T22" fmla="*/ 375 w 1224"/>
                  <a:gd name="T23" fmla="*/ 18 h 1543"/>
                  <a:gd name="T24" fmla="*/ 312 w 1224"/>
                  <a:gd name="T25" fmla="*/ 74 h 1543"/>
                  <a:gd name="T26" fmla="*/ 353 w 1224"/>
                  <a:gd name="T27" fmla="*/ 155 h 1543"/>
                  <a:gd name="T28" fmla="*/ 347 w 1224"/>
                  <a:gd name="T29" fmla="*/ 172 h 1543"/>
                  <a:gd name="T30" fmla="*/ 377 w 1224"/>
                  <a:gd name="T31" fmla="*/ 229 h 1543"/>
                  <a:gd name="T32" fmla="*/ 394 w 1224"/>
                  <a:gd name="T33" fmla="*/ 236 h 1543"/>
                  <a:gd name="T34" fmla="*/ 365 w 1224"/>
                  <a:gd name="T35" fmla="*/ 374 h 1543"/>
                  <a:gd name="T36" fmla="*/ 345 w 1224"/>
                  <a:gd name="T37" fmla="*/ 519 h 1543"/>
                  <a:gd name="T38" fmla="*/ 286 w 1224"/>
                  <a:gd name="T39" fmla="*/ 601 h 1543"/>
                  <a:gd name="T40" fmla="*/ 202 w 1224"/>
                  <a:gd name="T41" fmla="*/ 609 h 1543"/>
                  <a:gd name="T42" fmla="*/ 128 w 1224"/>
                  <a:gd name="T43" fmla="*/ 632 h 1543"/>
                  <a:gd name="T44" fmla="*/ 75 w 1224"/>
                  <a:gd name="T45" fmla="*/ 697 h 1543"/>
                  <a:gd name="T46" fmla="*/ 56 w 1224"/>
                  <a:gd name="T47" fmla="*/ 774 h 1543"/>
                  <a:gd name="T48" fmla="*/ 8 w 1224"/>
                  <a:gd name="T49" fmla="*/ 795 h 1543"/>
                  <a:gd name="T50" fmla="*/ 43 w 1224"/>
                  <a:gd name="T51" fmla="*/ 893 h 1543"/>
                  <a:gd name="T52" fmla="*/ 110 w 1224"/>
                  <a:gd name="T53" fmla="*/ 896 h 1543"/>
                  <a:gd name="T54" fmla="*/ 22 w 1224"/>
                  <a:gd name="T55" fmla="*/ 938 h 1543"/>
                  <a:gd name="T56" fmla="*/ 0 w 1224"/>
                  <a:gd name="T57" fmla="*/ 990 h 1543"/>
                  <a:gd name="T58" fmla="*/ 149 w 1224"/>
                  <a:gd name="T59" fmla="*/ 1044 h 1543"/>
                  <a:gd name="T60" fmla="*/ 152 w 1224"/>
                  <a:gd name="T61" fmla="*/ 1162 h 1543"/>
                  <a:gd name="T62" fmla="*/ 174 w 1224"/>
                  <a:gd name="T63" fmla="*/ 1227 h 1543"/>
                  <a:gd name="T64" fmla="*/ 218 w 1224"/>
                  <a:gd name="T65" fmla="*/ 1241 h 1543"/>
                  <a:gd name="T66" fmla="*/ 142 w 1224"/>
                  <a:gd name="T67" fmla="*/ 1340 h 1543"/>
                  <a:gd name="T68" fmla="*/ 125 w 1224"/>
                  <a:gd name="T69" fmla="*/ 1419 h 1543"/>
                  <a:gd name="T70" fmla="*/ 160 w 1224"/>
                  <a:gd name="T71" fmla="*/ 1515 h 1543"/>
                  <a:gd name="T72" fmla="*/ 199 w 1224"/>
                  <a:gd name="T73" fmla="*/ 1496 h 1543"/>
                  <a:gd name="T74" fmla="*/ 272 w 1224"/>
                  <a:gd name="T75" fmla="*/ 1464 h 1543"/>
                  <a:gd name="T76" fmla="*/ 283 w 1224"/>
                  <a:gd name="T77" fmla="*/ 1488 h 1543"/>
                  <a:gd name="T78" fmla="*/ 518 w 1224"/>
                  <a:gd name="T79" fmla="*/ 1466 h 1543"/>
                  <a:gd name="T80" fmla="*/ 584 w 1224"/>
                  <a:gd name="T81" fmla="*/ 1452 h 1543"/>
                  <a:gd name="T82" fmla="*/ 660 w 1224"/>
                  <a:gd name="T83" fmla="*/ 1360 h 1543"/>
                  <a:gd name="T84" fmla="*/ 774 w 1224"/>
                  <a:gd name="T85" fmla="*/ 1315 h 1543"/>
                  <a:gd name="T86" fmla="*/ 771 w 1224"/>
                  <a:gd name="T87" fmla="*/ 1290 h 1543"/>
                  <a:gd name="T88" fmla="*/ 879 w 1224"/>
                  <a:gd name="T89" fmla="*/ 1348 h 1543"/>
                  <a:gd name="T90" fmla="*/ 996 w 1224"/>
                  <a:gd name="T91" fmla="*/ 1338 h 1543"/>
                  <a:gd name="T92" fmla="*/ 1023 w 1224"/>
                  <a:gd name="T93" fmla="*/ 1275 h 1543"/>
                  <a:gd name="T94" fmla="*/ 1043 w 1224"/>
                  <a:gd name="T95" fmla="*/ 1222 h 1543"/>
                  <a:gd name="T96" fmla="*/ 1094 w 1224"/>
                  <a:gd name="T97" fmla="*/ 1117 h 1543"/>
                  <a:gd name="T98" fmla="*/ 1132 w 1224"/>
                  <a:gd name="T99" fmla="*/ 1088 h 1543"/>
                  <a:gd name="T100" fmla="*/ 1224 w 1224"/>
                  <a:gd name="T101" fmla="*/ 1071 h 1543"/>
                  <a:gd name="T102" fmla="*/ 1222 w 1224"/>
                  <a:gd name="T103" fmla="*/ 970 h 1543"/>
                  <a:gd name="T104" fmla="*/ 1195 w 1224"/>
                  <a:gd name="T105" fmla="*/ 845 h 1543"/>
                  <a:gd name="T106" fmla="*/ 1188 w 1224"/>
                  <a:gd name="T107" fmla="*/ 779 h 1543"/>
                  <a:gd name="T108" fmla="*/ 1171 w 1224"/>
                  <a:gd name="T109" fmla="*/ 679 h 1543"/>
                  <a:gd name="T110" fmla="*/ 1221 w 1224"/>
                  <a:gd name="T111" fmla="*/ 589 h 1543"/>
                  <a:gd name="T112" fmla="*/ 1222 w 1224"/>
                  <a:gd name="T113" fmla="*/ 513 h 1543"/>
                  <a:gd name="T114" fmla="*/ 1213 w 1224"/>
                  <a:gd name="T115" fmla="*/ 405 h 1543"/>
                  <a:gd name="T116" fmla="*/ 1215 w 1224"/>
                  <a:gd name="T117" fmla="*/ 329 h 1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24" h="1543">
                    <a:moveTo>
                      <a:pt x="1049" y="268"/>
                    </a:moveTo>
                    <a:lnTo>
                      <a:pt x="1023" y="279"/>
                    </a:lnTo>
                    <a:lnTo>
                      <a:pt x="1010" y="313"/>
                    </a:lnTo>
                    <a:lnTo>
                      <a:pt x="970" y="334"/>
                    </a:lnTo>
                    <a:lnTo>
                      <a:pt x="915" y="382"/>
                    </a:lnTo>
                    <a:lnTo>
                      <a:pt x="872" y="377"/>
                    </a:lnTo>
                    <a:lnTo>
                      <a:pt x="852" y="345"/>
                    </a:lnTo>
                    <a:lnTo>
                      <a:pt x="818" y="332"/>
                    </a:lnTo>
                    <a:lnTo>
                      <a:pt x="775" y="243"/>
                    </a:lnTo>
                    <a:lnTo>
                      <a:pt x="782" y="216"/>
                    </a:lnTo>
                    <a:lnTo>
                      <a:pt x="771" y="192"/>
                    </a:lnTo>
                    <a:lnTo>
                      <a:pt x="769" y="167"/>
                    </a:lnTo>
                    <a:lnTo>
                      <a:pt x="747" y="127"/>
                    </a:lnTo>
                    <a:lnTo>
                      <a:pt x="615" y="147"/>
                    </a:lnTo>
                    <a:lnTo>
                      <a:pt x="503" y="133"/>
                    </a:lnTo>
                    <a:lnTo>
                      <a:pt x="477" y="118"/>
                    </a:lnTo>
                    <a:lnTo>
                      <a:pt x="465" y="86"/>
                    </a:lnTo>
                    <a:lnTo>
                      <a:pt x="471" y="60"/>
                    </a:lnTo>
                    <a:lnTo>
                      <a:pt x="494" y="32"/>
                    </a:lnTo>
                    <a:lnTo>
                      <a:pt x="483" y="0"/>
                    </a:lnTo>
                    <a:lnTo>
                      <a:pt x="433" y="13"/>
                    </a:lnTo>
                    <a:lnTo>
                      <a:pt x="408" y="6"/>
                    </a:lnTo>
                    <a:lnTo>
                      <a:pt x="383" y="17"/>
                    </a:lnTo>
                    <a:lnTo>
                      <a:pt x="375" y="18"/>
                    </a:lnTo>
                    <a:lnTo>
                      <a:pt x="359" y="28"/>
                    </a:lnTo>
                    <a:lnTo>
                      <a:pt x="312" y="74"/>
                    </a:lnTo>
                    <a:lnTo>
                      <a:pt x="327" y="140"/>
                    </a:lnTo>
                    <a:lnTo>
                      <a:pt x="353" y="155"/>
                    </a:lnTo>
                    <a:lnTo>
                      <a:pt x="363" y="163"/>
                    </a:lnTo>
                    <a:lnTo>
                      <a:pt x="347" y="172"/>
                    </a:lnTo>
                    <a:lnTo>
                      <a:pt x="361" y="231"/>
                    </a:lnTo>
                    <a:lnTo>
                      <a:pt x="377" y="229"/>
                    </a:lnTo>
                    <a:lnTo>
                      <a:pt x="385" y="228"/>
                    </a:lnTo>
                    <a:lnTo>
                      <a:pt x="394" y="236"/>
                    </a:lnTo>
                    <a:lnTo>
                      <a:pt x="402" y="312"/>
                    </a:lnTo>
                    <a:lnTo>
                      <a:pt x="365" y="374"/>
                    </a:lnTo>
                    <a:lnTo>
                      <a:pt x="369" y="500"/>
                    </a:lnTo>
                    <a:lnTo>
                      <a:pt x="345" y="519"/>
                    </a:lnTo>
                    <a:lnTo>
                      <a:pt x="341" y="570"/>
                    </a:lnTo>
                    <a:lnTo>
                      <a:pt x="286" y="601"/>
                    </a:lnTo>
                    <a:lnTo>
                      <a:pt x="233" y="580"/>
                    </a:lnTo>
                    <a:lnTo>
                      <a:pt x="202" y="609"/>
                    </a:lnTo>
                    <a:lnTo>
                      <a:pt x="194" y="626"/>
                    </a:lnTo>
                    <a:lnTo>
                      <a:pt x="128" y="632"/>
                    </a:lnTo>
                    <a:lnTo>
                      <a:pt x="116" y="683"/>
                    </a:lnTo>
                    <a:lnTo>
                      <a:pt x="75" y="697"/>
                    </a:lnTo>
                    <a:lnTo>
                      <a:pt x="71" y="739"/>
                    </a:lnTo>
                    <a:lnTo>
                      <a:pt x="56" y="774"/>
                    </a:lnTo>
                    <a:lnTo>
                      <a:pt x="23" y="778"/>
                    </a:lnTo>
                    <a:lnTo>
                      <a:pt x="8" y="795"/>
                    </a:lnTo>
                    <a:lnTo>
                      <a:pt x="28" y="836"/>
                    </a:lnTo>
                    <a:lnTo>
                      <a:pt x="43" y="893"/>
                    </a:lnTo>
                    <a:lnTo>
                      <a:pt x="83" y="881"/>
                    </a:lnTo>
                    <a:lnTo>
                      <a:pt x="110" y="896"/>
                    </a:lnTo>
                    <a:lnTo>
                      <a:pt x="87" y="914"/>
                    </a:lnTo>
                    <a:lnTo>
                      <a:pt x="22" y="938"/>
                    </a:lnTo>
                    <a:lnTo>
                      <a:pt x="6" y="955"/>
                    </a:lnTo>
                    <a:lnTo>
                      <a:pt x="0" y="990"/>
                    </a:lnTo>
                    <a:lnTo>
                      <a:pt x="121" y="1022"/>
                    </a:lnTo>
                    <a:lnTo>
                      <a:pt x="149" y="1044"/>
                    </a:lnTo>
                    <a:lnTo>
                      <a:pt x="182" y="1125"/>
                    </a:lnTo>
                    <a:lnTo>
                      <a:pt x="152" y="1162"/>
                    </a:lnTo>
                    <a:lnTo>
                      <a:pt x="157" y="1221"/>
                    </a:lnTo>
                    <a:lnTo>
                      <a:pt x="174" y="1227"/>
                    </a:lnTo>
                    <a:lnTo>
                      <a:pt x="206" y="1208"/>
                    </a:lnTo>
                    <a:lnTo>
                      <a:pt x="218" y="1241"/>
                    </a:lnTo>
                    <a:lnTo>
                      <a:pt x="174" y="1312"/>
                    </a:lnTo>
                    <a:lnTo>
                      <a:pt x="142" y="1340"/>
                    </a:lnTo>
                    <a:lnTo>
                      <a:pt x="179" y="1371"/>
                    </a:lnTo>
                    <a:lnTo>
                      <a:pt x="125" y="1419"/>
                    </a:lnTo>
                    <a:lnTo>
                      <a:pt x="145" y="1543"/>
                    </a:lnTo>
                    <a:lnTo>
                      <a:pt x="160" y="1515"/>
                    </a:lnTo>
                    <a:lnTo>
                      <a:pt x="185" y="1514"/>
                    </a:lnTo>
                    <a:lnTo>
                      <a:pt x="199" y="1496"/>
                    </a:lnTo>
                    <a:lnTo>
                      <a:pt x="233" y="1493"/>
                    </a:lnTo>
                    <a:lnTo>
                      <a:pt x="272" y="1464"/>
                    </a:lnTo>
                    <a:lnTo>
                      <a:pt x="283" y="1480"/>
                    </a:lnTo>
                    <a:lnTo>
                      <a:pt x="283" y="1488"/>
                    </a:lnTo>
                    <a:lnTo>
                      <a:pt x="380" y="1445"/>
                    </a:lnTo>
                    <a:lnTo>
                      <a:pt x="518" y="1466"/>
                    </a:lnTo>
                    <a:lnTo>
                      <a:pt x="542" y="1446"/>
                    </a:lnTo>
                    <a:lnTo>
                      <a:pt x="584" y="1452"/>
                    </a:lnTo>
                    <a:lnTo>
                      <a:pt x="620" y="1380"/>
                    </a:lnTo>
                    <a:lnTo>
                      <a:pt x="660" y="1360"/>
                    </a:lnTo>
                    <a:lnTo>
                      <a:pt x="767" y="1332"/>
                    </a:lnTo>
                    <a:lnTo>
                      <a:pt x="774" y="1315"/>
                    </a:lnTo>
                    <a:lnTo>
                      <a:pt x="763" y="1291"/>
                    </a:lnTo>
                    <a:lnTo>
                      <a:pt x="771" y="1290"/>
                    </a:lnTo>
                    <a:lnTo>
                      <a:pt x="848" y="1300"/>
                    </a:lnTo>
                    <a:lnTo>
                      <a:pt x="879" y="1348"/>
                    </a:lnTo>
                    <a:lnTo>
                      <a:pt x="992" y="1380"/>
                    </a:lnTo>
                    <a:lnTo>
                      <a:pt x="996" y="1338"/>
                    </a:lnTo>
                    <a:lnTo>
                      <a:pt x="1018" y="1310"/>
                    </a:lnTo>
                    <a:lnTo>
                      <a:pt x="1023" y="1275"/>
                    </a:lnTo>
                    <a:lnTo>
                      <a:pt x="1047" y="1257"/>
                    </a:lnTo>
                    <a:lnTo>
                      <a:pt x="1043" y="1222"/>
                    </a:lnTo>
                    <a:lnTo>
                      <a:pt x="1067" y="1204"/>
                    </a:lnTo>
                    <a:lnTo>
                      <a:pt x="1094" y="1117"/>
                    </a:lnTo>
                    <a:lnTo>
                      <a:pt x="1118" y="1107"/>
                    </a:lnTo>
                    <a:lnTo>
                      <a:pt x="1132" y="1088"/>
                    </a:lnTo>
                    <a:lnTo>
                      <a:pt x="1184" y="1092"/>
                    </a:lnTo>
                    <a:lnTo>
                      <a:pt x="1224" y="1071"/>
                    </a:lnTo>
                    <a:lnTo>
                      <a:pt x="1220" y="1020"/>
                    </a:lnTo>
                    <a:lnTo>
                      <a:pt x="1222" y="970"/>
                    </a:lnTo>
                    <a:lnTo>
                      <a:pt x="1203" y="938"/>
                    </a:lnTo>
                    <a:lnTo>
                      <a:pt x="1195" y="845"/>
                    </a:lnTo>
                    <a:lnTo>
                      <a:pt x="1184" y="821"/>
                    </a:lnTo>
                    <a:lnTo>
                      <a:pt x="1188" y="779"/>
                    </a:lnTo>
                    <a:lnTo>
                      <a:pt x="1177" y="754"/>
                    </a:lnTo>
                    <a:lnTo>
                      <a:pt x="1171" y="679"/>
                    </a:lnTo>
                    <a:lnTo>
                      <a:pt x="1184" y="643"/>
                    </a:lnTo>
                    <a:lnTo>
                      <a:pt x="1221" y="589"/>
                    </a:lnTo>
                    <a:lnTo>
                      <a:pt x="1216" y="531"/>
                    </a:lnTo>
                    <a:lnTo>
                      <a:pt x="1222" y="513"/>
                    </a:lnTo>
                    <a:lnTo>
                      <a:pt x="1200" y="448"/>
                    </a:lnTo>
                    <a:lnTo>
                      <a:pt x="1213" y="405"/>
                    </a:lnTo>
                    <a:lnTo>
                      <a:pt x="1208" y="354"/>
                    </a:lnTo>
                    <a:lnTo>
                      <a:pt x="1215" y="329"/>
                    </a:lnTo>
                    <a:lnTo>
                      <a:pt x="1049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103">
                <a:extLst>
                  <a:ext uri="{FF2B5EF4-FFF2-40B4-BE49-F238E27FC236}">
                    <a16:creationId xmlns:a16="http://schemas.microsoft.com/office/drawing/2014/main" id="{F0DCDD97-A9C6-1C03-4389-4FF7FB84C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020"/>
                <a:ext cx="34" cy="34"/>
              </a:xfrm>
              <a:custGeom>
                <a:avLst/>
                <a:gdLst>
                  <a:gd name="T0" fmla="*/ 103 w 134"/>
                  <a:gd name="T1" fmla="*/ 23 h 134"/>
                  <a:gd name="T2" fmla="*/ 76 w 134"/>
                  <a:gd name="T3" fmla="*/ 0 h 134"/>
                  <a:gd name="T4" fmla="*/ 8 w 134"/>
                  <a:gd name="T5" fmla="*/ 7 h 134"/>
                  <a:gd name="T6" fmla="*/ 0 w 134"/>
                  <a:gd name="T7" fmla="*/ 16 h 134"/>
                  <a:gd name="T8" fmla="*/ 20 w 134"/>
                  <a:gd name="T9" fmla="*/ 48 h 134"/>
                  <a:gd name="T10" fmla="*/ 23 w 134"/>
                  <a:gd name="T11" fmla="*/ 64 h 134"/>
                  <a:gd name="T12" fmla="*/ 42 w 134"/>
                  <a:gd name="T13" fmla="*/ 96 h 134"/>
                  <a:gd name="T14" fmla="*/ 68 w 134"/>
                  <a:gd name="T15" fmla="*/ 102 h 134"/>
                  <a:gd name="T16" fmla="*/ 77 w 134"/>
                  <a:gd name="T17" fmla="*/ 110 h 134"/>
                  <a:gd name="T18" fmla="*/ 88 w 134"/>
                  <a:gd name="T19" fmla="*/ 134 h 134"/>
                  <a:gd name="T20" fmla="*/ 128 w 134"/>
                  <a:gd name="T21" fmla="*/ 114 h 134"/>
                  <a:gd name="T22" fmla="*/ 134 w 134"/>
                  <a:gd name="T23" fmla="*/ 88 h 134"/>
                  <a:gd name="T24" fmla="*/ 116 w 134"/>
                  <a:gd name="T25" fmla="*/ 73 h 134"/>
                  <a:gd name="T26" fmla="*/ 103 w 134"/>
                  <a:gd name="T27" fmla="*/ 23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4" h="134">
                    <a:moveTo>
                      <a:pt x="103" y="23"/>
                    </a:moveTo>
                    <a:lnTo>
                      <a:pt x="76" y="0"/>
                    </a:lnTo>
                    <a:lnTo>
                      <a:pt x="8" y="7"/>
                    </a:lnTo>
                    <a:lnTo>
                      <a:pt x="0" y="16"/>
                    </a:lnTo>
                    <a:lnTo>
                      <a:pt x="20" y="48"/>
                    </a:lnTo>
                    <a:lnTo>
                      <a:pt x="23" y="64"/>
                    </a:lnTo>
                    <a:lnTo>
                      <a:pt x="42" y="96"/>
                    </a:lnTo>
                    <a:lnTo>
                      <a:pt x="68" y="102"/>
                    </a:lnTo>
                    <a:lnTo>
                      <a:pt x="77" y="110"/>
                    </a:lnTo>
                    <a:lnTo>
                      <a:pt x="88" y="134"/>
                    </a:lnTo>
                    <a:lnTo>
                      <a:pt x="128" y="114"/>
                    </a:lnTo>
                    <a:lnTo>
                      <a:pt x="134" y="88"/>
                    </a:lnTo>
                    <a:lnTo>
                      <a:pt x="116" y="73"/>
                    </a:lnTo>
                    <a:lnTo>
                      <a:pt x="10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104">
                <a:extLst>
                  <a:ext uri="{FF2B5EF4-FFF2-40B4-BE49-F238E27FC236}">
                    <a16:creationId xmlns:a16="http://schemas.microsoft.com/office/drawing/2014/main" id="{F4D3BF88-95D8-6A6E-1841-976BB822B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2" y="1323"/>
                <a:ext cx="393" cy="351"/>
              </a:xfrm>
              <a:custGeom>
                <a:avLst/>
                <a:gdLst>
                  <a:gd name="T0" fmla="*/ 34 w 1573"/>
                  <a:gd name="T1" fmla="*/ 682 h 1401"/>
                  <a:gd name="T2" fmla="*/ 12 w 1573"/>
                  <a:gd name="T3" fmla="*/ 701 h 1401"/>
                  <a:gd name="T4" fmla="*/ 100 w 1573"/>
                  <a:gd name="T5" fmla="*/ 760 h 1401"/>
                  <a:gd name="T6" fmla="*/ 240 w 1573"/>
                  <a:gd name="T7" fmla="*/ 805 h 1401"/>
                  <a:gd name="T8" fmla="*/ 427 w 1573"/>
                  <a:gd name="T9" fmla="*/ 720 h 1401"/>
                  <a:gd name="T10" fmla="*/ 589 w 1573"/>
                  <a:gd name="T11" fmla="*/ 740 h 1401"/>
                  <a:gd name="T12" fmla="*/ 601 w 1573"/>
                  <a:gd name="T13" fmla="*/ 772 h 1401"/>
                  <a:gd name="T14" fmla="*/ 372 w 1573"/>
                  <a:gd name="T15" fmla="*/ 776 h 1401"/>
                  <a:gd name="T16" fmla="*/ 351 w 1573"/>
                  <a:gd name="T17" fmla="*/ 914 h 1401"/>
                  <a:gd name="T18" fmla="*/ 280 w 1573"/>
                  <a:gd name="T19" fmla="*/ 954 h 1401"/>
                  <a:gd name="T20" fmla="*/ 502 w 1573"/>
                  <a:gd name="T21" fmla="*/ 1085 h 1401"/>
                  <a:gd name="T22" fmla="*/ 579 w 1573"/>
                  <a:gd name="T23" fmla="*/ 1188 h 1401"/>
                  <a:gd name="T24" fmla="*/ 662 w 1573"/>
                  <a:gd name="T25" fmla="*/ 1257 h 1401"/>
                  <a:gd name="T26" fmla="*/ 764 w 1573"/>
                  <a:gd name="T27" fmla="*/ 1358 h 1401"/>
                  <a:gd name="T28" fmla="*/ 859 w 1573"/>
                  <a:gd name="T29" fmla="*/ 1373 h 1401"/>
                  <a:gd name="T30" fmla="*/ 986 w 1573"/>
                  <a:gd name="T31" fmla="*/ 1371 h 1401"/>
                  <a:gd name="T32" fmla="*/ 951 w 1573"/>
                  <a:gd name="T33" fmla="*/ 1273 h 1401"/>
                  <a:gd name="T34" fmla="*/ 999 w 1573"/>
                  <a:gd name="T35" fmla="*/ 1149 h 1401"/>
                  <a:gd name="T36" fmla="*/ 1024 w 1573"/>
                  <a:gd name="T37" fmla="*/ 1239 h 1401"/>
                  <a:gd name="T38" fmla="*/ 1031 w 1573"/>
                  <a:gd name="T39" fmla="*/ 1315 h 1401"/>
                  <a:gd name="T40" fmla="*/ 1124 w 1573"/>
                  <a:gd name="T41" fmla="*/ 1222 h 1401"/>
                  <a:gd name="T42" fmla="*/ 1159 w 1573"/>
                  <a:gd name="T43" fmla="*/ 1152 h 1401"/>
                  <a:gd name="T44" fmla="*/ 1231 w 1573"/>
                  <a:gd name="T45" fmla="*/ 1103 h 1401"/>
                  <a:gd name="T46" fmla="*/ 1372 w 1573"/>
                  <a:gd name="T47" fmla="*/ 1165 h 1401"/>
                  <a:gd name="T48" fmla="*/ 1269 w 1573"/>
                  <a:gd name="T49" fmla="*/ 1066 h 1401"/>
                  <a:gd name="T50" fmla="*/ 1328 w 1573"/>
                  <a:gd name="T51" fmla="*/ 874 h 1401"/>
                  <a:gd name="T52" fmla="*/ 1227 w 1573"/>
                  <a:gd name="T53" fmla="*/ 791 h 1401"/>
                  <a:gd name="T54" fmla="*/ 1361 w 1573"/>
                  <a:gd name="T55" fmla="*/ 694 h 1401"/>
                  <a:gd name="T56" fmla="*/ 1571 w 1573"/>
                  <a:gd name="T57" fmla="*/ 674 h 1401"/>
                  <a:gd name="T58" fmla="*/ 1487 w 1573"/>
                  <a:gd name="T59" fmla="*/ 504 h 1401"/>
                  <a:gd name="T60" fmla="*/ 1479 w 1573"/>
                  <a:gd name="T61" fmla="*/ 413 h 1401"/>
                  <a:gd name="T62" fmla="*/ 1372 w 1573"/>
                  <a:gd name="T63" fmla="*/ 253 h 1401"/>
                  <a:gd name="T64" fmla="*/ 1312 w 1573"/>
                  <a:gd name="T65" fmla="*/ 127 h 1401"/>
                  <a:gd name="T66" fmla="*/ 1171 w 1573"/>
                  <a:gd name="T67" fmla="*/ 10 h 1401"/>
                  <a:gd name="T68" fmla="*/ 1097 w 1573"/>
                  <a:gd name="T69" fmla="*/ 25 h 1401"/>
                  <a:gd name="T70" fmla="*/ 943 w 1573"/>
                  <a:gd name="T71" fmla="*/ 90 h 1401"/>
                  <a:gd name="T72" fmla="*/ 841 w 1573"/>
                  <a:gd name="T73" fmla="*/ 176 h 1401"/>
                  <a:gd name="T74" fmla="*/ 606 w 1573"/>
                  <a:gd name="T75" fmla="*/ 190 h 1401"/>
                  <a:gd name="T76" fmla="*/ 522 w 1573"/>
                  <a:gd name="T77" fmla="*/ 206 h 1401"/>
                  <a:gd name="T78" fmla="*/ 468 w 1573"/>
                  <a:gd name="T79" fmla="*/ 253 h 1401"/>
                  <a:gd name="T80" fmla="*/ 455 w 1573"/>
                  <a:gd name="T81" fmla="*/ 389 h 1401"/>
                  <a:gd name="T82" fmla="*/ 406 w 1573"/>
                  <a:gd name="T83" fmla="*/ 402 h 1401"/>
                  <a:gd name="T84" fmla="*/ 364 w 1573"/>
                  <a:gd name="T85" fmla="*/ 414 h 1401"/>
                  <a:gd name="T86" fmla="*/ 297 w 1573"/>
                  <a:gd name="T87" fmla="*/ 413 h 1401"/>
                  <a:gd name="T88" fmla="*/ 151 w 1573"/>
                  <a:gd name="T89" fmla="*/ 476 h 1401"/>
                  <a:gd name="T90" fmla="*/ 92 w 1573"/>
                  <a:gd name="T91" fmla="*/ 491 h 1401"/>
                  <a:gd name="T92" fmla="*/ 0 w 1573"/>
                  <a:gd name="T93" fmla="*/ 584 h 1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73" h="1401">
                    <a:moveTo>
                      <a:pt x="0" y="584"/>
                    </a:moveTo>
                    <a:lnTo>
                      <a:pt x="30" y="632"/>
                    </a:lnTo>
                    <a:lnTo>
                      <a:pt x="34" y="682"/>
                    </a:lnTo>
                    <a:lnTo>
                      <a:pt x="61" y="695"/>
                    </a:lnTo>
                    <a:lnTo>
                      <a:pt x="54" y="714"/>
                    </a:lnTo>
                    <a:lnTo>
                      <a:pt x="12" y="701"/>
                    </a:lnTo>
                    <a:lnTo>
                      <a:pt x="2" y="702"/>
                    </a:lnTo>
                    <a:lnTo>
                      <a:pt x="4" y="710"/>
                    </a:lnTo>
                    <a:lnTo>
                      <a:pt x="100" y="760"/>
                    </a:lnTo>
                    <a:lnTo>
                      <a:pt x="124" y="740"/>
                    </a:lnTo>
                    <a:lnTo>
                      <a:pt x="150" y="738"/>
                    </a:lnTo>
                    <a:lnTo>
                      <a:pt x="240" y="805"/>
                    </a:lnTo>
                    <a:lnTo>
                      <a:pt x="330" y="764"/>
                    </a:lnTo>
                    <a:lnTo>
                      <a:pt x="360" y="735"/>
                    </a:lnTo>
                    <a:lnTo>
                      <a:pt x="427" y="720"/>
                    </a:lnTo>
                    <a:lnTo>
                      <a:pt x="460" y="718"/>
                    </a:lnTo>
                    <a:lnTo>
                      <a:pt x="528" y="720"/>
                    </a:lnTo>
                    <a:lnTo>
                      <a:pt x="589" y="740"/>
                    </a:lnTo>
                    <a:lnTo>
                      <a:pt x="671" y="808"/>
                    </a:lnTo>
                    <a:lnTo>
                      <a:pt x="663" y="817"/>
                    </a:lnTo>
                    <a:lnTo>
                      <a:pt x="601" y="772"/>
                    </a:lnTo>
                    <a:lnTo>
                      <a:pt x="497" y="748"/>
                    </a:lnTo>
                    <a:lnTo>
                      <a:pt x="464" y="760"/>
                    </a:lnTo>
                    <a:lnTo>
                      <a:pt x="372" y="776"/>
                    </a:lnTo>
                    <a:lnTo>
                      <a:pt x="351" y="812"/>
                    </a:lnTo>
                    <a:lnTo>
                      <a:pt x="363" y="863"/>
                    </a:lnTo>
                    <a:lnTo>
                      <a:pt x="351" y="914"/>
                    </a:lnTo>
                    <a:lnTo>
                      <a:pt x="337" y="933"/>
                    </a:lnTo>
                    <a:lnTo>
                      <a:pt x="303" y="935"/>
                    </a:lnTo>
                    <a:lnTo>
                      <a:pt x="280" y="954"/>
                    </a:lnTo>
                    <a:lnTo>
                      <a:pt x="447" y="1023"/>
                    </a:lnTo>
                    <a:lnTo>
                      <a:pt x="456" y="1031"/>
                    </a:lnTo>
                    <a:lnTo>
                      <a:pt x="502" y="1085"/>
                    </a:lnTo>
                    <a:lnTo>
                      <a:pt x="524" y="1135"/>
                    </a:lnTo>
                    <a:lnTo>
                      <a:pt x="554" y="1182"/>
                    </a:lnTo>
                    <a:lnTo>
                      <a:pt x="579" y="1188"/>
                    </a:lnTo>
                    <a:lnTo>
                      <a:pt x="582" y="1213"/>
                    </a:lnTo>
                    <a:lnTo>
                      <a:pt x="610" y="1237"/>
                    </a:lnTo>
                    <a:lnTo>
                      <a:pt x="662" y="1257"/>
                    </a:lnTo>
                    <a:lnTo>
                      <a:pt x="672" y="1281"/>
                    </a:lnTo>
                    <a:lnTo>
                      <a:pt x="741" y="1291"/>
                    </a:lnTo>
                    <a:lnTo>
                      <a:pt x="764" y="1358"/>
                    </a:lnTo>
                    <a:lnTo>
                      <a:pt x="806" y="1354"/>
                    </a:lnTo>
                    <a:lnTo>
                      <a:pt x="825" y="1368"/>
                    </a:lnTo>
                    <a:lnTo>
                      <a:pt x="859" y="1373"/>
                    </a:lnTo>
                    <a:lnTo>
                      <a:pt x="928" y="1401"/>
                    </a:lnTo>
                    <a:lnTo>
                      <a:pt x="944" y="1383"/>
                    </a:lnTo>
                    <a:lnTo>
                      <a:pt x="986" y="1371"/>
                    </a:lnTo>
                    <a:lnTo>
                      <a:pt x="955" y="1322"/>
                    </a:lnTo>
                    <a:lnTo>
                      <a:pt x="970" y="1295"/>
                    </a:lnTo>
                    <a:lnTo>
                      <a:pt x="951" y="1273"/>
                    </a:lnTo>
                    <a:lnTo>
                      <a:pt x="947" y="1230"/>
                    </a:lnTo>
                    <a:lnTo>
                      <a:pt x="951" y="1180"/>
                    </a:lnTo>
                    <a:lnTo>
                      <a:pt x="999" y="1149"/>
                    </a:lnTo>
                    <a:lnTo>
                      <a:pt x="1025" y="1164"/>
                    </a:lnTo>
                    <a:lnTo>
                      <a:pt x="1029" y="1214"/>
                    </a:lnTo>
                    <a:lnTo>
                      <a:pt x="1024" y="1239"/>
                    </a:lnTo>
                    <a:lnTo>
                      <a:pt x="1036" y="1273"/>
                    </a:lnTo>
                    <a:lnTo>
                      <a:pt x="1021" y="1299"/>
                    </a:lnTo>
                    <a:lnTo>
                      <a:pt x="1031" y="1315"/>
                    </a:lnTo>
                    <a:lnTo>
                      <a:pt x="1120" y="1274"/>
                    </a:lnTo>
                    <a:lnTo>
                      <a:pt x="1134" y="1246"/>
                    </a:lnTo>
                    <a:lnTo>
                      <a:pt x="1124" y="1222"/>
                    </a:lnTo>
                    <a:lnTo>
                      <a:pt x="1130" y="1205"/>
                    </a:lnTo>
                    <a:lnTo>
                      <a:pt x="1126" y="1162"/>
                    </a:lnTo>
                    <a:lnTo>
                      <a:pt x="1159" y="1152"/>
                    </a:lnTo>
                    <a:lnTo>
                      <a:pt x="1194" y="1165"/>
                    </a:lnTo>
                    <a:lnTo>
                      <a:pt x="1215" y="1112"/>
                    </a:lnTo>
                    <a:lnTo>
                      <a:pt x="1231" y="1103"/>
                    </a:lnTo>
                    <a:lnTo>
                      <a:pt x="1304" y="1164"/>
                    </a:lnTo>
                    <a:lnTo>
                      <a:pt x="1349" y="1184"/>
                    </a:lnTo>
                    <a:lnTo>
                      <a:pt x="1372" y="1165"/>
                    </a:lnTo>
                    <a:lnTo>
                      <a:pt x="1369" y="1132"/>
                    </a:lnTo>
                    <a:lnTo>
                      <a:pt x="1331" y="1093"/>
                    </a:lnTo>
                    <a:lnTo>
                      <a:pt x="1269" y="1066"/>
                    </a:lnTo>
                    <a:lnTo>
                      <a:pt x="1283" y="1022"/>
                    </a:lnTo>
                    <a:lnTo>
                      <a:pt x="1336" y="966"/>
                    </a:lnTo>
                    <a:lnTo>
                      <a:pt x="1328" y="874"/>
                    </a:lnTo>
                    <a:lnTo>
                      <a:pt x="1309" y="859"/>
                    </a:lnTo>
                    <a:lnTo>
                      <a:pt x="1267" y="863"/>
                    </a:lnTo>
                    <a:lnTo>
                      <a:pt x="1227" y="791"/>
                    </a:lnTo>
                    <a:lnTo>
                      <a:pt x="1190" y="760"/>
                    </a:lnTo>
                    <a:lnTo>
                      <a:pt x="1230" y="731"/>
                    </a:lnTo>
                    <a:lnTo>
                      <a:pt x="1361" y="694"/>
                    </a:lnTo>
                    <a:lnTo>
                      <a:pt x="1488" y="698"/>
                    </a:lnTo>
                    <a:lnTo>
                      <a:pt x="1547" y="693"/>
                    </a:lnTo>
                    <a:lnTo>
                      <a:pt x="1571" y="674"/>
                    </a:lnTo>
                    <a:lnTo>
                      <a:pt x="1573" y="606"/>
                    </a:lnTo>
                    <a:lnTo>
                      <a:pt x="1548" y="524"/>
                    </a:lnTo>
                    <a:lnTo>
                      <a:pt x="1487" y="504"/>
                    </a:lnTo>
                    <a:lnTo>
                      <a:pt x="1499" y="436"/>
                    </a:lnTo>
                    <a:lnTo>
                      <a:pt x="1484" y="436"/>
                    </a:lnTo>
                    <a:lnTo>
                      <a:pt x="1479" y="413"/>
                    </a:lnTo>
                    <a:lnTo>
                      <a:pt x="1527" y="374"/>
                    </a:lnTo>
                    <a:lnTo>
                      <a:pt x="1393" y="310"/>
                    </a:lnTo>
                    <a:lnTo>
                      <a:pt x="1372" y="253"/>
                    </a:lnTo>
                    <a:lnTo>
                      <a:pt x="1357" y="195"/>
                    </a:lnTo>
                    <a:lnTo>
                      <a:pt x="1311" y="148"/>
                    </a:lnTo>
                    <a:lnTo>
                      <a:pt x="1312" y="127"/>
                    </a:lnTo>
                    <a:lnTo>
                      <a:pt x="1315" y="90"/>
                    </a:lnTo>
                    <a:lnTo>
                      <a:pt x="1202" y="58"/>
                    </a:lnTo>
                    <a:lnTo>
                      <a:pt x="1171" y="10"/>
                    </a:lnTo>
                    <a:lnTo>
                      <a:pt x="1094" y="0"/>
                    </a:lnTo>
                    <a:lnTo>
                      <a:pt x="1086" y="1"/>
                    </a:lnTo>
                    <a:lnTo>
                      <a:pt x="1097" y="25"/>
                    </a:lnTo>
                    <a:lnTo>
                      <a:pt x="1090" y="42"/>
                    </a:lnTo>
                    <a:lnTo>
                      <a:pt x="983" y="70"/>
                    </a:lnTo>
                    <a:lnTo>
                      <a:pt x="943" y="90"/>
                    </a:lnTo>
                    <a:lnTo>
                      <a:pt x="907" y="162"/>
                    </a:lnTo>
                    <a:lnTo>
                      <a:pt x="865" y="156"/>
                    </a:lnTo>
                    <a:lnTo>
                      <a:pt x="841" y="176"/>
                    </a:lnTo>
                    <a:lnTo>
                      <a:pt x="703" y="155"/>
                    </a:lnTo>
                    <a:lnTo>
                      <a:pt x="606" y="198"/>
                    </a:lnTo>
                    <a:lnTo>
                      <a:pt x="606" y="190"/>
                    </a:lnTo>
                    <a:lnTo>
                      <a:pt x="595" y="174"/>
                    </a:lnTo>
                    <a:lnTo>
                      <a:pt x="556" y="203"/>
                    </a:lnTo>
                    <a:lnTo>
                      <a:pt x="522" y="206"/>
                    </a:lnTo>
                    <a:lnTo>
                      <a:pt x="508" y="224"/>
                    </a:lnTo>
                    <a:lnTo>
                      <a:pt x="483" y="225"/>
                    </a:lnTo>
                    <a:lnTo>
                      <a:pt x="468" y="253"/>
                    </a:lnTo>
                    <a:lnTo>
                      <a:pt x="479" y="277"/>
                    </a:lnTo>
                    <a:lnTo>
                      <a:pt x="456" y="305"/>
                    </a:lnTo>
                    <a:lnTo>
                      <a:pt x="455" y="389"/>
                    </a:lnTo>
                    <a:lnTo>
                      <a:pt x="439" y="399"/>
                    </a:lnTo>
                    <a:lnTo>
                      <a:pt x="422" y="393"/>
                    </a:lnTo>
                    <a:lnTo>
                      <a:pt x="406" y="402"/>
                    </a:lnTo>
                    <a:lnTo>
                      <a:pt x="384" y="446"/>
                    </a:lnTo>
                    <a:lnTo>
                      <a:pt x="367" y="439"/>
                    </a:lnTo>
                    <a:lnTo>
                      <a:pt x="364" y="414"/>
                    </a:lnTo>
                    <a:lnTo>
                      <a:pt x="307" y="436"/>
                    </a:lnTo>
                    <a:lnTo>
                      <a:pt x="298" y="429"/>
                    </a:lnTo>
                    <a:lnTo>
                      <a:pt x="297" y="413"/>
                    </a:lnTo>
                    <a:lnTo>
                      <a:pt x="262" y="407"/>
                    </a:lnTo>
                    <a:lnTo>
                      <a:pt x="226" y="478"/>
                    </a:lnTo>
                    <a:lnTo>
                      <a:pt x="151" y="476"/>
                    </a:lnTo>
                    <a:lnTo>
                      <a:pt x="131" y="452"/>
                    </a:lnTo>
                    <a:lnTo>
                      <a:pt x="108" y="472"/>
                    </a:lnTo>
                    <a:lnTo>
                      <a:pt x="92" y="491"/>
                    </a:lnTo>
                    <a:lnTo>
                      <a:pt x="96" y="532"/>
                    </a:lnTo>
                    <a:lnTo>
                      <a:pt x="65" y="544"/>
                    </a:lnTo>
                    <a:lnTo>
                      <a:pt x="0" y="5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105">
                <a:extLst>
                  <a:ext uri="{FF2B5EF4-FFF2-40B4-BE49-F238E27FC236}">
                    <a16:creationId xmlns:a16="http://schemas.microsoft.com/office/drawing/2014/main" id="{56187B93-F74C-6BCD-7B48-92B4A2540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1599"/>
                <a:ext cx="392" cy="294"/>
              </a:xfrm>
              <a:custGeom>
                <a:avLst/>
                <a:gdLst>
                  <a:gd name="T0" fmla="*/ 1155 w 1571"/>
                  <a:gd name="T1" fmla="*/ 102 h 1174"/>
                  <a:gd name="T2" fmla="*/ 1106 w 1571"/>
                  <a:gd name="T3" fmla="*/ 123 h 1174"/>
                  <a:gd name="T4" fmla="*/ 965 w 1571"/>
                  <a:gd name="T5" fmla="*/ 61 h 1174"/>
                  <a:gd name="T6" fmla="*/ 876 w 1571"/>
                  <a:gd name="T7" fmla="*/ 9 h 1174"/>
                  <a:gd name="T8" fmla="*/ 820 w 1571"/>
                  <a:gd name="T9" fmla="*/ 49 h 1174"/>
                  <a:gd name="T10" fmla="*/ 791 w 1571"/>
                  <a:gd name="T11" fmla="*/ 102 h 1174"/>
                  <a:gd name="T12" fmla="*/ 795 w 1571"/>
                  <a:gd name="T13" fmla="*/ 143 h 1174"/>
                  <a:gd name="T14" fmla="*/ 692 w 1571"/>
                  <a:gd name="T15" fmla="*/ 212 h 1174"/>
                  <a:gd name="T16" fmla="*/ 697 w 1571"/>
                  <a:gd name="T17" fmla="*/ 170 h 1174"/>
                  <a:gd name="T18" fmla="*/ 690 w 1571"/>
                  <a:gd name="T19" fmla="*/ 111 h 1174"/>
                  <a:gd name="T20" fmla="*/ 660 w 1571"/>
                  <a:gd name="T21" fmla="*/ 46 h 1174"/>
                  <a:gd name="T22" fmla="*/ 608 w 1571"/>
                  <a:gd name="T23" fmla="*/ 127 h 1174"/>
                  <a:gd name="T24" fmla="*/ 631 w 1571"/>
                  <a:gd name="T25" fmla="*/ 192 h 1174"/>
                  <a:gd name="T26" fmla="*/ 647 w 1571"/>
                  <a:gd name="T27" fmla="*/ 268 h 1174"/>
                  <a:gd name="T28" fmla="*/ 589 w 1571"/>
                  <a:gd name="T29" fmla="*/ 298 h 1174"/>
                  <a:gd name="T30" fmla="*/ 486 w 1571"/>
                  <a:gd name="T31" fmla="*/ 265 h 1174"/>
                  <a:gd name="T32" fmla="*/ 425 w 1571"/>
                  <a:gd name="T33" fmla="*/ 255 h 1174"/>
                  <a:gd name="T34" fmla="*/ 333 w 1571"/>
                  <a:gd name="T35" fmla="*/ 178 h 1174"/>
                  <a:gd name="T36" fmla="*/ 271 w 1571"/>
                  <a:gd name="T37" fmla="*/ 134 h 1174"/>
                  <a:gd name="T38" fmla="*/ 240 w 1571"/>
                  <a:gd name="T39" fmla="*/ 85 h 1174"/>
                  <a:gd name="T40" fmla="*/ 185 w 1571"/>
                  <a:gd name="T41" fmla="*/ 32 h 1174"/>
                  <a:gd name="T42" fmla="*/ 101 w 1571"/>
                  <a:gd name="T43" fmla="*/ 132 h 1174"/>
                  <a:gd name="T44" fmla="*/ 48 w 1571"/>
                  <a:gd name="T45" fmla="*/ 188 h 1174"/>
                  <a:gd name="T46" fmla="*/ 0 w 1571"/>
                  <a:gd name="T47" fmla="*/ 225 h 1174"/>
                  <a:gd name="T48" fmla="*/ 19 w 1571"/>
                  <a:gd name="T49" fmla="*/ 334 h 1174"/>
                  <a:gd name="T50" fmla="*/ 171 w 1571"/>
                  <a:gd name="T51" fmla="*/ 515 h 1174"/>
                  <a:gd name="T52" fmla="*/ 258 w 1571"/>
                  <a:gd name="T53" fmla="*/ 633 h 1174"/>
                  <a:gd name="T54" fmla="*/ 352 w 1571"/>
                  <a:gd name="T55" fmla="*/ 827 h 1174"/>
                  <a:gd name="T56" fmla="*/ 593 w 1571"/>
                  <a:gd name="T57" fmla="*/ 973 h 1174"/>
                  <a:gd name="T58" fmla="*/ 754 w 1571"/>
                  <a:gd name="T59" fmla="*/ 1068 h 1174"/>
                  <a:gd name="T60" fmla="*/ 811 w 1571"/>
                  <a:gd name="T61" fmla="*/ 1138 h 1174"/>
                  <a:gd name="T62" fmla="*/ 819 w 1571"/>
                  <a:gd name="T63" fmla="*/ 1121 h 1174"/>
                  <a:gd name="T64" fmla="*/ 911 w 1571"/>
                  <a:gd name="T65" fmla="*/ 1113 h 1174"/>
                  <a:gd name="T66" fmla="*/ 1051 w 1571"/>
                  <a:gd name="T67" fmla="*/ 1083 h 1174"/>
                  <a:gd name="T68" fmla="*/ 1127 w 1571"/>
                  <a:gd name="T69" fmla="*/ 1076 h 1174"/>
                  <a:gd name="T70" fmla="*/ 1169 w 1571"/>
                  <a:gd name="T71" fmla="*/ 1080 h 1174"/>
                  <a:gd name="T72" fmla="*/ 1165 w 1571"/>
                  <a:gd name="T73" fmla="*/ 1132 h 1174"/>
                  <a:gd name="T74" fmla="*/ 1249 w 1571"/>
                  <a:gd name="T75" fmla="*/ 1124 h 1174"/>
                  <a:gd name="T76" fmla="*/ 1306 w 1571"/>
                  <a:gd name="T77" fmla="*/ 1101 h 1174"/>
                  <a:gd name="T78" fmla="*/ 1354 w 1571"/>
                  <a:gd name="T79" fmla="*/ 1156 h 1174"/>
                  <a:gd name="T80" fmla="*/ 1403 w 1571"/>
                  <a:gd name="T81" fmla="*/ 1134 h 1174"/>
                  <a:gd name="T82" fmla="*/ 1461 w 1571"/>
                  <a:gd name="T83" fmla="*/ 1137 h 1174"/>
                  <a:gd name="T84" fmla="*/ 1549 w 1571"/>
                  <a:gd name="T85" fmla="*/ 1079 h 1174"/>
                  <a:gd name="T86" fmla="*/ 1509 w 1571"/>
                  <a:gd name="T87" fmla="*/ 1007 h 1174"/>
                  <a:gd name="T88" fmla="*/ 1477 w 1571"/>
                  <a:gd name="T89" fmla="*/ 1027 h 1174"/>
                  <a:gd name="T90" fmla="*/ 1502 w 1571"/>
                  <a:gd name="T91" fmla="*/ 939 h 1174"/>
                  <a:gd name="T92" fmla="*/ 1485 w 1571"/>
                  <a:gd name="T93" fmla="*/ 840 h 1174"/>
                  <a:gd name="T94" fmla="*/ 1516 w 1571"/>
                  <a:gd name="T95" fmla="*/ 812 h 1174"/>
                  <a:gd name="T96" fmla="*/ 1506 w 1571"/>
                  <a:gd name="T97" fmla="*/ 703 h 1174"/>
                  <a:gd name="T98" fmla="*/ 1471 w 1571"/>
                  <a:gd name="T99" fmla="*/ 681 h 1174"/>
                  <a:gd name="T100" fmla="*/ 1455 w 1571"/>
                  <a:gd name="T101" fmla="*/ 606 h 1174"/>
                  <a:gd name="T102" fmla="*/ 1439 w 1571"/>
                  <a:gd name="T103" fmla="*/ 532 h 1174"/>
                  <a:gd name="T104" fmla="*/ 1428 w 1571"/>
                  <a:gd name="T105" fmla="*/ 507 h 1174"/>
                  <a:gd name="T106" fmla="*/ 1416 w 1571"/>
                  <a:gd name="T107" fmla="*/ 458 h 1174"/>
                  <a:gd name="T108" fmla="*/ 1428 w 1571"/>
                  <a:gd name="T109" fmla="*/ 414 h 1174"/>
                  <a:gd name="T110" fmla="*/ 1317 w 1571"/>
                  <a:gd name="T111" fmla="*/ 306 h 1174"/>
                  <a:gd name="T112" fmla="*/ 1282 w 1571"/>
                  <a:gd name="T113" fmla="*/ 200 h 1174"/>
                  <a:gd name="T114" fmla="*/ 1272 w 1571"/>
                  <a:gd name="T115" fmla="*/ 184 h 1174"/>
                  <a:gd name="T116" fmla="*/ 1262 w 1571"/>
                  <a:gd name="T117" fmla="*/ 168 h 1174"/>
                  <a:gd name="T118" fmla="*/ 1234 w 1571"/>
                  <a:gd name="T119" fmla="*/ 136 h 1174"/>
                  <a:gd name="T120" fmla="*/ 1180 w 1571"/>
                  <a:gd name="T121" fmla="*/ 107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1" h="1174">
                    <a:moveTo>
                      <a:pt x="1180" y="107"/>
                    </a:moveTo>
                    <a:lnTo>
                      <a:pt x="1155" y="102"/>
                    </a:lnTo>
                    <a:lnTo>
                      <a:pt x="1139" y="120"/>
                    </a:lnTo>
                    <a:lnTo>
                      <a:pt x="1106" y="123"/>
                    </a:lnTo>
                    <a:lnTo>
                      <a:pt x="1010" y="81"/>
                    </a:lnTo>
                    <a:lnTo>
                      <a:pt x="965" y="61"/>
                    </a:lnTo>
                    <a:lnTo>
                      <a:pt x="892" y="0"/>
                    </a:lnTo>
                    <a:lnTo>
                      <a:pt x="876" y="9"/>
                    </a:lnTo>
                    <a:lnTo>
                      <a:pt x="855" y="62"/>
                    </a:lnTo>
                    <a:lnTo>
                      <a:pt x="820" y="49"/>
                    </a:lnTo>
                    <a:lnTo>
                      <a:pt x="787" y="59"/>
                    </a:lnTo>
                    <a:lnTo>
                      <a:pt x="791" y="102"/>
                    </a:lnTo>
                    <a:lnTo>
                      <a:pt x="785" y="119"/>
                    </a:lnTo>
                    <a:lnTo>
                      <a:pt x="795" y="143"/>
                    </a:lnTo>
                    <a:lnTo>
                      <a:pt x="781" y="171"/>
                    </a:lnTo>
                    <a:lnTo>
                      <a:pt x="692" y="212"/>
                    </a:lnTo>
                    <a:lnTo>
                      <a:pt x="682" y="196"/>
                    </a:lnTo>
                    <a:lnTo>
                      <a:pt x="697" y="170"/>
                    </a:lnTo>
                    <a:lnTo>
                      <a:pt x="685" y="136"/>
                    </a:lnTo>
                    <a:lnTo>
                      <a:pt x="690" y="111"/>
                    </a:lnTo>
                    <a:lnTo>
                      <a:pt x="686" y="61"/>
                    </a:lnTo>
                    <a:lnTo>
                      <a:pt x="660" y="46"/>
                    </a:lnTo>
                    <a:lnTo>
                      <a:pt x="612" y="77"/>
                    </a:lnTo>
                    <a:lnTo>
                      <a:pt x="608" y="127"/>
                    </a:lnTo>
                    <a:lnTo>
                      <a:pt x="612" y="170"/>
                    </a:lnTo>
                    <a:lnTo>
                      <a:pt x="631" y="192"/>
                    </a:lnTo>
                    <a:lnTo>
                      <a:pt x="616" y="219"/>
                    </a:lnTo>
                    <a:lnTo>
                      <a:pt x="647" y="268"/>
                    </a:lnTo>
                    <a:lnTo>
                      <a:pt x="605" y="280"/>
                    </a:lnTo>
                    <a:lnTo>
                      <a:pt x="589" y="298"/>
                    </a:lnTo>
                    <a:lnTo>
                      <a:pt x="520" y="270"/>
                    </a:lnTo>
                    <a:lnTo>
                      <a:pt x="486" y="265"/>
                    </a:lnTo>
                    <a:lnTo>
                      <a:pt x="467" y="251"/>
                    </a:lnTo>
                    <a:lnTo>
                      <a:pt x="425" y="255"/>
                    </a:lnTo>
                    <a:lnTo>
                      <a:pt x="402" y="188"/>
                    </a:lnTo>
                    <a:lnTo>
                      <a:pt x="333" y="178"/>
                    </a:lnTo>
                    <a:lnTo>
                      <a:pt x="323" y="154"/>
                    </a:lnTo>
                    <a:lnTo>
                      <a:pt x="271" y="134"/>
                    </a:lnTo>
                    <a:lnTo>
                      <a:pt x="243" y="110"/>
                    </a:lnTo>
                    <a:lnTo>
                      <a:pt x="240" y="85"/>
                    </a:lnTo>
                    <a:lnTo>
                      <a:pt x="215" y="79"/>
                    </a:lnTo>
                    <a:lnTo>
                      <a:pt x="185" y="32"/>
                    </a:lnTo>
                    <a:lnTo>
                      <a:pt x="137" y="53"/>
                    </a:lnTo>
                    <a:lnTo>
                      <a:pt x="101" y="132"/>
                    </a:lnTo>
                    <a:lnTo>
                      <a:pt x="94" y="142"/>
                    </a:lnTo>
                    <a:lnTo>
                      <a:pt x="48" y="188"/>
                    </a:lnTo>
                    <a:lnTo>
                      <a:pt x="33" y="215"/>
                    </a:lnTo>
                    <a:lnTo>
                      <a:pt x="0" y="225"/>
                    </a:lnTo>
                    <a:lnTo>
                      <a:pt x="8" y="310"/>
                    </a:lnTo>
                    <a:lnTo>
                      <a:pt x="19" y="334"/>
                    </a:lnTo>
                    <a:lnTo>
                      <a:pt x="132" y="450"/>
                    </a:lnTo>
                    <a:lnTo>
                      <a:pt x="171" y="515"/>
                    </a:lnTo>
                    <a:lnTo>
                      <a:pt x="198" y="528"/>
                    </a:lnTo>
                    <a:lnTo>
                      <a:pt x="258" y="633"/>
                    </a:lnTo>
                    <a:lnTo>
                      <a:pt x="308" y="813"/>
                    </a:lnTo>
                    <a:lnTo>
                      <a:pt x="352" y="827"/>
                    </a:lnTo>
                    <a:lnTo>
                      <a:pt x="489" y="941"/>
                    </a:lnTo>
                    <a:lnTo>
                      <a:pt x="593" y="973"/>
                    </a:lnTo>
                    <a:lnTo>
                      <a:pt x="644" y="1054"/>
                    </a:lnTo>
                    <a:lnTo>
                      <a:pt x="754" y="1068"/>
                    </a:lnTo>
                    <a:lnTo>
                      <a:pt x="803" y="1132"/>
                    </a:lnTo>
                    <a:lnTo>
                      <a:pt x="811" y="1138"/>
                    </a:lnTo>
                    <a:lnTo>
                      <a:pt x="810" y="1123"/>
                    </a:lnTo>
                    <a:lnTo>
                      <a:pt x="819" y="1121"/>
                    </a:lnTo>
                    <a:lnTo>
                      <a:pt x="883" y="1174"/>
                    </a:lnTo>
                    <a:lnTo>
                      <a:pt x="911" y="1113"/>
                    </a:lnTo>
                    <a:lnTo>
                      <a:pt x="1029" y="1119"/>
                    </a:lnTo>
                    <a:lnTo>
                      <a:pt x="1051" y="1083"/>
                    </a:lnTo>
                    <a:lnTo>
                      <a:pt x="1092" y="1071"/>
                    </a:lnTo>
                    <a:lnTo>
                      <a:pt x="1127" y="1076"/>
                    </a:lnTo>
                    <a:lnTo>
                      <a:pt x="1167" y="1055"/>
                    </a:lnTo>
                    <a:lnTo>
                      <a:pt x="1169" y="1080"/>
                    </a:lnTo>
                    <a:lnTo>
                      <a:pt x="1147" y="1116"/>
                    </a:lnTo>
                    <a:lnTo>
                      <a:pt x="1165" y="1132"/>
                    </a:lnTo>
                    <a:lnTo>
                      <a:pt x="1232" y="1117"/>
                    </a:lnTo>
                    <a:lnTo>
                      <a:pt x="1249" y="1124"/>
                    </a:lnTo>
                    <a:lnTo>
                      <a:pt x="1264" y="1097"/>
                    </a:lnTo>
                    <a:lnTo>
                      <a:pt x="1306" y="1101"/>
                    </a:lnTo>
                    <a:lnTo>
                      <a:pt x="1307" y="1119"/>
                    </a:lnTo>
                    <a:lnTo>
                      <a:pt x="1354" y="1156"/>
                    </a:lnTo>
                    <a:lnTo>
                      <a:pt x="1379" y="1153"/>
                    </a:lnTo>
                    <a:lnTo>
                      <a:pt x="1403" y="1134"/>
                    </a:lnTo>
                    <a:lnTo>
                      <a:pt x="1410" y="1125"/>
                    </a:lnTo>
                    <a:lnTo>
                      <a:pt x="1461" y="1137"/>
                    </a:lnTo>
                    <a:lnTo>
                      <a:pt x="1508" y="1083"/>
                    </a:lnTo>
                    <a:lnTo>
                      <a:pt x="1549" y="1079"/>
                    </a:lnTo>
                    <a:lnTo>
                      <a:pt x="1571" y="1043"/>
                    </a:lnTo>
                    <a:lnTo>
                      <a:pt x="1509" y="1007"/>
                    </a:lnTo>
                    <a:lnTo>
                      <a:pt x="1486" y="1034"/>
                    </a:lnTo>
                    <a:lnTo>
                      <a:pt x="1477" y="1027"/>
                    </a:lnTo>
                    <a:lnTo>
                      <a:pt x="1472" y="977"/>
                    </a:lnTo>
                    <a:lnTo>
                      <a:pt x="1502" y="939"/>
                    </a:lnTo>
                    <a:lnTo>
                      <a:pt x="1479" y="857"/>
                    </a:lnTo>
                    <a:lnTo>
                      <a:pt x="1485" y="840"/>
                    </a:lnTo>
                    <a:lnTo>
                      <a:pt x="1510" y="837"/>
                    </a:lnTo>
                    <a:lnTo>
                      <a:pt x="1516" y="812"/>
                    </a:lnTo>
                    <a:lnTo>
                      <a:pt x="1504" y="771"/>
                    </a:lnTo>
                    <a:lnTo>
                      <a:pt x="1506" y="703"/>
                    </a:lnTo>
                    <a:lnTo>
                      <a:pt x="1496" y="678"/>
                    </a:lnTo>
                    <a:lnTo>
                      <a:pt x="1471" y="681"/>
                    </a:lnTo>
                    <a:lnTo>
                      <a:pt x="1483" y="637"/>
                    </a:lnTo>
                    <a:lnTo>
                      <a:pt x="1455" y="606"/>
                    </a:lnTo>
                    <a:lnTo>
                      <a:pt x="1469" y="580"/>
                    </a:lnTo>
                    <a:lnTo>
                      <a:pt x="1439" y="532"/>
                    </a:lnTo>
                    <a:lnTo>
                      <a:pt x="1437" y="515"/>
                    </a:lnTo>
                    <a:lnTo>
                      <a:pt x="1428" y="507"/>
                    </a:lnTo>
                    <a:lnTo>
                      <a:pt x="1410" y="484"/>
                    </a:lnTo>
                    <a:lnTo>
                      <a:pt x="1416" y="458"/>
                    </a:lnTo>
                    <a:lnTo>
                      <a:pt x="1429" y="423"/>
                    </a:lnTo>
                    <a:lnTo>
                      <a:pt x="1428" y="414"/>
                    </a:lnTo>
                    <a:lnTo>
                      <a:pt x="1366" y="378"/>
                    </a:lnTo>
                    <a:lnTo>
                      <a:pt x="1317" y="306"/>
                    </a:lnTo>
                    <a:lnTo>
                      <a:pt x="1330" y="263"/>
                    </a:lnTo>
                    <a:lnTo>
                      <a:pt x="1282" y="200"/>
                    </a:lnTo>
                    <a:lnTo>
                      <a:pt x="1275" y="217"/>
                    </a:lnTo>
                    <a:lnTo>
                      <a:pt x="1272" y="184"/>
                    </a:lnTo>
                    <a:lnTo>
                      <a:pt x="1254" y="178"/>
                    </a:lnTo>
                    <a:lnTo>
                      <a:pt x="1262" y="168"/>
                    </a:lnTo>
                    <a:lnTo>
                      <a:pt x="1252" y="152"/>
                    </a:lnTo>
                    <a:lnTo>
                      <a:pt x="1234" y="136"/>
                    </a:lnTo>
                    <a:lnTo>
                      <a:pt x="1191" y="132"/>
                    </a:lnTo>
                    <a:lnTo>
                      <a:pt x="1180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106">
                <a:extLst>
                  <a:ext uri="{FF2B5EF4-FFF2-40B4-BE49-F238E27FC236}">
                    <a16:creationId xmlns:a16="http://schemas.microsoft.com/office/drawing/2014/main" id="{A9EDB4BE-ABD9-C1A3-3B18-C223CFEFE4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603"/>
                <a:ext cx="265" cy="414"/>
              </a:xfrm>
              <a:custGeom>
                <a:avLst/>
                <a:gdLst>
                  <a:gd name="T0" fmla="*/ 18 w 1061"/>
                  <a:gd name="T1" fmla="*/ 167 h 1655"/>
                  <a:gd name="T2" fmla="*/ 76 w 1061"/>
                  <a:gd name="T3" fmla="*/ 246 h 1655"/>
                  <a:gd name="T4" fmla="*/ 174 w 1061"/>
                  <a:gd name="T5" fmla="*/ 397 h 1655"/>
                  <a:gd name="T6" fmla="*/ 156 w 1061"/>
                  <a:gd name="T7" fmla="*/ 467 h 1655"/>
                  <a:gd name="T8" fmla="*/ 185 w 1061"/>
                  <a:gd name="T9" fmla="*/ 515 h 1655"/>
                  <a:gd name="T10" fmla="*/ 229 w 1061"/>
                  <a:gd name="T11" fmla="*/ 620 h 1655"/>
                  <a:gd name="T12" fmla="*/ 252 w 1061"/>
                  <a:gd name="T13" fmla="*/ 686 h 1655"/>
                  <a:gd name="T14" fmla="*/ 256 w 1061"/>
                  <a:gd name="T15" fmla="*/ 820 h 1655"/>
                  <a:gd name="T16" fmla="*/ 248 w 1061"/>
                  <a:gd name="T17" fmla="*/ 922 h 1655"/>
                  <a:gd name="T18" fmla="*/ 232 w 1061"/>
                  <a:gd name="T19" fmla="*/ 1017 h 1655"/>
                  <a:gd name="T20" fmla="*/ 295 w 1061"/>
                  <a:gd name="T21" fmla="*/ 1062 h 1655"/>
                  <a:gd name="T22" fmla="*/ 156 w 1061"/>
                  <a:gd name="T23" fmla="*/ 1108 h 1655"/>
                  <a:gd name="T24" fmla="*/ 100 w 1061"/>
                  <a:gd name="T25" fmla="*/ 1139 h 1655"/>
                  <a:gd name="T26" fmla="*/ 154 w 1061"/>
                  <a:gd name="T27" fmla="*/ 1269 h 1655"/>
                  <a:gd name="T28" fmla="*/ 223 w 1061"/>
                  <a:gd name="T29" fmla="*/ 1380 h 1655"/>
                  <a:gd name="T30" fmla="*/ 390 w 1061"/>
                  <a:gd name="T31" fmla="*/ 1449 h 1655"/>
                  <a:gd name="T32" fmla="*/ 459 w 1061"/>
                  <a:gd name="T33" fmla="*/ 1460 h 1655"/>
                  <a:gd name="T34" fmla="*/ 574 w 1061"/>
                  <a:gd name="T35" fmla="*/ 1517 h 1655"/>
                  <a:gd name="T36" fmla="*/ 672 w 1061"/>
                  <a:gd name="T37" fmla="*/ 1567 h 1655"/>
                  <a:gd name="T38" fmla="*/ 795 w 1061"/>
                  <a:gd name="T39" fmla="*/ 1623 h 1655"/>
                  <a:gd name="T40" fmla="*/ 815 w 1061"/>
                  <a:gd name="T41" fmla="*/ 1571 h 1655"/>
                  <a:gd name="T42" fmla="*/ 863 w 1061"/>
                  <a:gd name="T43" fmla="*/ 1533 h 1655"/>
                  <a:gd name="T44" fmla="*/ 934 w 1061"/>
                  <a:gd name="T45" fmla="*/ 1484 h 1655"/>
                  <a:gd name="T46" fmla="*/ 1019 w 1061"/>
                  <a:gd name="T47" fmla="*/ 1501 h 1655"/>
                  <a:gd name="T48" fmla="*/ 1041 w 1061"/>
                  <a:gd name="T49" fmla="*/ 1457 h 1655"/>
                  <a:gd name="T50" fmla="*/ 1010 w 1061"/>
                  <a:gd name="T51" fmla="*/ 1392 h 1655"/>
                  <a:gd name="T52" fmla="*/ 992 w 1061"/>
                  <a:gd name="T53" fmla="*/ 1285 h 1655"/>
                  <a:gd name="T54" fmla="*/ 1015 w 1061"/>
                  <a:gd name="T55" fmla="*/ 1181 h 1655"/>
                  <a:gd name="T56" fmla="*/ 930 w 1061"/>
                  <a:gd name="T57" fmla="*/ 1172 h 1655"/>
                  <a:gd name="T58" fmla="*/ 887 w 1061"/>
                  <a:gd name="T59" fmla="*/ 1066 h 1655"/>
                  <a:gd name="T60" fmla="*/ 823 w 1061"/>
                  <a:gd name="T61" fmla="*/ 920 h 1655"/>
                  <a:gd name="T62" fmla="*/ 861 w 1061"/>
                  <a:gd name="T63" fmla="*/ 798 h 1655"/>
                  <a:gd name="T64" fmla="*/ 863 w 1061"/>
                  <a:gd name="T65" fmla="*/ 722 h 1655"/>
                  <a:gd name="T66" fmla="*/ 810 w 1061"/>
                  <a:gd name="T67" fmla="*/ 693 h 1655"/>
                  <a:gd name="T68" fmla="*/ 859 w 1061"/>
                  <a:gd name="T69" fmla="*/ 494 h 1655"/>
                  <a:gd name="T70" fmla="*/ 843 w 1061"/>
                  <a:gd name="T71" fmla="*/ 411 h 1655"/>
                  <a:gd name="T72" fmla="*/ 908 w 1061"/>
                  <a:gd name="T73" fmla="*/ 380 h 1655"/>
                  <a:gd name="T74" fmla="*/ 850 w 1061"/>
                  <a:gd name="T75" fmla="*/ 216 h 1655"/>
                  <a:gd name="T76" fmla="*/ 808 w 1061"/>
                  <a:gd name="T77" fmla="*/ 127 h 1655"/>
                  <a:gd name="T78" fmla="*/ 734 w 1061"/>
                  <a:gd name="T79" fmla="*/ 58 h 1655"/>
                  <a:gd name="T80" fmla="*/ 696 w 1061"/>
                  <a:gd name="T81" fmla="*/ 11 h 1655"/>
                  <a:gd name="T82" fmla="*/ 511 w 1061"/>
                  <a:gd name="T83" fmla="*/ 20 h 1655"/>
                  <a:gd name="T84" fmla="*/ 428 w 1061"/>
                  <a:gd name="T85" fmla="*/ 28 h 1655"/>
                  <a:gd name="T86" fmla="*/ 349 w 1061"/>
                  <a:gd name="T87" fmla="*/ 94 h 1655"/>
                  <a:gd name="T88" fmla="*/ 193 w 1061"/>
                  <a:gd name="T89" fmla="*/ 142 h 1655"/>
                  <a:gd name="T90" fmla="*/ 33 w 1061"/>
                  <a:gd name="T91" fmla="*/ 157 h 1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61" h="1655">
                    <a:moveTo>
                      <a:pt x="8" y="151"/>
                    </a:moveTo>
                    <a:lnTo>
                      <a:pt x="0" y="161"/>
                    </a:lnTo>
                    <a:lnTo>
                      <a:pt x="18" y="167"/>
                    </a:lnTo>
                    <a:lnTo>
                      <a:pt x="21" y="200"/>
                    </a:lnTo>
                    <a:lnTo>
                      <a:pt x="28" y="183"/>
                    </a:lnTo>
                    <a:lnTo>
                      <a:pt x="76" y="246"/>
                    </a:lnTo>
                    <a:lnTo>
                      <a:pt x="63" y="289"/>
                    </a:lnTo>
                    <a:lnTo>
                      <a:pt x="112" y="361"/>
                    </a:lnTo>
                    <a:lnTo>
                      <a:pt x="174" y="397"/>
                    </a:lnTo>
                    <a:lnTo>
                      <a:pt x="175" y="406"/>
                    </a:lnTo>
                    <a:lnTo>
                      <a:pt x="162" y="441"/>
                    </a:lnTo>
                    <a:lnTo>
                      <a:pt x="156" y="467"/>
                    </a:lnTo>
                    <a:lnTo>
                      <a:pt x="174" y="490"/>
                    </a:lnTo>
                    <a:lnTo>
                      <a:pt x="183" y="498"/>
                    </a:lnTo>
                    <a:lnTo>
                      <a:pt x="185" y="515"/>
                    </a:lnTo>
                    <a:lnTo>
                      <a:pt x="215" y="563"/>
                    </a:lnTo>
                    <a:lnTo>
                      <a:pt x="201" y="589"/>
                    </a:lnTo>
                    <a:lnTo>
                      <a:pt x="229" y="620"/>
                    </a:lnTo>
                    <a:lnTo>
                      <a:pt x="217" y="664"/>
                    </a:lnTo>
                    <a:lnTo>
                      <a:pt x="242" y="661"/>
                    </a:lnTo>
                    <a:lnTo>
                      <a:pt x="252" y="686"/>
                    </a:lnTo>
                    <a:lnTo>
                      <a:pt x="250" y="754"/>
                    </a:lnTo>
                    <a:lnTo>
                      <a:pt x="262" y="795"/>
                    </a:lnTo>
                    <a:lnTo>
                      <a:pt x="256" y="820"/>
                    </a:lnTo>
                    <a:lnTo>
                      <a:pt x="231" y="823"/>
                    </a:lnTo>
                    <a:lnTo>
                      <a:pt x="225" y="840"/>
                    </a:lnTo>
                    <a:lnTo>
                      <a:pt x="248" y="922"/>
                    </a:lnTo>
                    <a:lnTo>
                      <a:pt x="218" y="960"/>
                    </a:lnTo>
                    <a:lnTo>
                      <a:pt x="223" y="1010"/>
                    </a:lnTo>
                    <a:lnTo>
                      <a:pt x="232" y="1017"/>
                    </a:lnTo>
                    <a:lnTo>
                      <a:pt x="255" y="990"/>
                    </a:lnTo>
                    <a:lnTo>
                      <a:pt x="317" y="1026"/>
                    </a:lnTo>
                    <a:lnTo>
                      <a:pt x="295" y="1062"/>
                    </a:lnTo>
                    <a:lnTo>
                      <a:pt x="254" y="1066"/>
                    </a:lnTo>
                    <a:lnTo>
                      <a:pt x="207" y="1120"/>
                    </a:lnTo>
                    <a:lnTo>
                      <a:pt x="156" y="1108"/>
                    </a:lnTo>
                    <a:lnTo>
                      <a:pt x="149" y="1117"/>
                    </a:lnTo>
                    <a:lnTo>
                      <a:pt x="125" y="1136"/>
                    </a:lnTo>
                    <a:lnTo>
                      <a:pt x="100" y="1139"/>
                    </a:lnTo>
                    <a:lnTo>
                      <a:pt x="104" y="1189"/>
                    </a:lnTo>
                    <a:lnTo>
                      <a:pt x="98" y="1224"/>
                    </a:lnTo>
                    <a:lnTo>
                      <a:pt x="154" y="1269"/>
                    </a:lnTo>
                    <a:lnTo>
                      <a:pt x="158" y="1319"/>
                    </a:lnTo>
                    <a:lnTo>
                      <a:pt x="221" y="1356"/>
                    </a:lnTo>
                    <a:lnTo>
                      <a:pt x="223" y="1380"/>
                    </a:lnTo>
                    <a:lnTo>
                      <a:pt x="291" y="1383"/>
                    </a:lnTo>
                    <a:lnTo>
                      <a:pt x="337" y="1429"/>
                    </a:lnTo>
                    <a:lnTo>
                      <a:pt x="390" y="1449"/>
                    </a:lnTo>
                    <a:lnTo>
                      <a:pt x="414" y="1439"/>
                    </a:lnTo>
                    <a:lnTo>
                      <a:pt x="434" y="1471"/>
                    </a:lnTo>
                    <a:lnTo>
                      <a:pt x="459" y="1460"/>
                    </a:lnTo>
                    <a:lnTo>
                      <a:pt x="486" y="1484"/>
                    </a:lnTo>
                    <a:lnTo>
                      <a:pt x="554" y="1485"/>
                    </a:lnTo>
                    <a:lnTo>
                      <a:pt x="574" y="1517"/>
                    </a:lnTo>
                    <a:lnTo>
                      <a:pt x="644" y="1536"/>
                    </a:lnTo>
                    <a:lnTo>
                      <a:pt x="654" y="1561"/>
                    </a:lnTo>
                    <a:lnTo>
                      <a:pt x="672" y="1567"/>
                    </a:lnTo>
                    <a:lnTo>
                      <a:pt x="702" y="1632"/>
                    </a:lnTo>
                    <a:lnTo>
                      <a:pt x="730" y="1655"/>
                    </a:lnTo>
                    <a:lnTo>
                      <a:pt x="795" y="1623"/>
                    </a:lnTo>
                    <a:lnTo>
                      <a:pt x="785" y="1607"/>
                    </a:lnTo>
                    <a:lnTo>
                      <a:pt x="792" y="1590"/>
                    </a:lnTo>
                    <a:lnTo>
                      <a:pt x="815" y="1571"/>
                    </a:lnTo>
                    <a:lnTo>
                      <a:pt x="804" y="1546"/>
                    </a:lnTo>
                    <a:lnTo>
                      <a:pt x="812" y="1537"/>
                    </a:lnTo>
                    <a:lnTo>
                      <a:pt x="863" y="1533"/>
                    </a:lnTo>
                    <a:lnTo>
                      <a:pt x="895" y="1513"/>
                    </a:lnTo>
                    <a:lnTo>
                      <a:pt x="909" y="1486"/>
                    </a:lnTo>
                    <a:lnTo>
                      <a:pt x="934" y="1484"/>
                    </a:lnTo>
                    <a:lnTo>
                      <a:pt x="941" y="1474"/>
                    </a:lnTo>
                    <a:lnTo>
                      <a:pt x="984" y="1471"/>
                    </a:lnTo>
                    <a:lnTo>
                      <a:pt x="1019" y="1501"/>
                    </a:lnTo>
                    <a:lnTo>
                      <a:pt x="1027" y="1492"/>
                    </a:lnTo>
                    <a:lnTo>
                      <a:pt x="1043" y="1482"/>
                    </a:lnTo>
                    <a:lnTo>
                      <a:pt x="1041" y="1457"/>
                    </a:lnTo>
                    <a:lnTo>
                      <a:pt x="1061" y="1396"/>
                    </a:lnTo>
                    <a:lnTo>
                      <a:pt x="1027" y="1399"/>
                    </a:lnTo>
                    <a:lnTo>
                      <a:pt x="1010" y="1392"/>
                    </a:lnTo>
                    <a:lnTo>
                      <a:pt x="962" y="1338"/>
                    </a:lnTo>
                    <a:lnTo>
                      <a:pt x="969" y="1311"/>
                    </a:lnTo>
                    <a:lnTo>
                      <a:pt x="992" y="1285"/>
                    </a:lnTo>
                    <a:lnTo>
                      <a:pt x="986" y="1234"/>
                    </a:lnTo>
                    <a:lnTo>
                      <a:pt x="1019" y="1222"/>
                    </a:lnTo>
                    <a:lnTo>
                      <a:pt x="1015" y="1181"/>
                    </a:lnTo>
                    <a:lnTo>
                      <a:pt x="1029" y="1145"/>
                    </a:lnTo>
                    <a:lnTo>
                      <a:pt x="985" y="1116"/>
                    </a:lnTo>
                    <a:lnTo>
                      <a:pt x="930" y="1172"/>
                    </a:lnTo>
                    <a:lnTo>
                      <a:pt x="877" y="1143"/>
                    </a:lnTo>
                    <a:lnTo>
                      <a:pt x="873" y="1102"/>
                    </a:lnTo>
                    <a:lnTo>
                      <a:pt x="887" y="1066"/>
                    </a:lnTo>
                    <a:lnTo>
                      <a:pt x="850" y="1027"/>
                    </a:lnTo>
                    <a:lnTo>
                      <a:pt x="850" y="934"/>
                    </a:lnTo>
                    <a:lnTo>
                      <a:pt x="823" y="920"/>
                    </a:lnTo>
                    <a:lnTo>
                      <a:pt x="834" y="860"/>
                    </a:lnTo>
                    <a:lnTo>
                      <a:pt x="865" y="831"/>
                    </a:lnTo>
                    <a:lnTo>
                      <a:pt x="861" y="798"/>
                    </a:lnTo>
                    <a:lnTo>
                      <a:pt x="900" y="752"/>
                    </a:lnTo>
                    <a:lnTo>
                      <a:pt x="889" y="727"/>
                    </a:lnTo>
                    <a:lnTo>
                      <a:pt x="863" y="722"/>
                    </a:lnTo>
                    <a:lnTo>
                      <a:pt x="860" y="689"/>
                    </a:lnTo>
                    <a:lnTo>
                      <a:pt x="828" y="709"/>
                    </a:lnTo>
                    <a:lnTo>
                      <a:pt x="810" y="693"/>
                    </a:lnTo>
                    <a:lnTo>
                      <a:pt x="884" y="576"/>
                    </a:lnTo>
                    <a:lnTo>
                      <a:pt x="907" y="549"/>
                    </a:lnTo>
                    <a:lnTo>
                      <a:pt x="859" y="494"/>
                    </a:lnTo>
                    <a:lnTo>
                      <a:pt x="856" y="468"/>
                    </a:lnTo>
                    <a:lnTo>
                      <a:pt x="879" y="433"/>
                    </a:lnTo>
                    <a:lnTo>
                      <a:pt x="843" y="411"/>
                    </a:lnTo>
                    <a:lnTo>
                      <a:pt x="867" y="391"/>
                    </a:lnTo>
                    <a:lnTo>
                      <a:pt x="901" y="397"/>
                    </a:lnTo>
                    <a:lnTo>
                      <a:pt x="908" y="380"/>
                    </a:lnTo>
                    <a:lnTo>
                      <a:pt x="861" y="342"/>
                    </a:lnTo>
                    <a:lnTo>
                      <a:pt x="873" y="291"/>
                    </a:lnTo>
                    <a:lnTo>
                      <a:pt x="850" y="216"/>
                    </a:lnTo>
                    <a:lnTo>
                      <a:pt x="855" y="182"/>
                    </a:lnTo>
                    <a:lnTo>
                      <a:pt x="811" y="161"/>
                    </a:lnTo>
                    <a:lnTo>
                      <a:pt x="808" y="127"/>
                    </a:lnTo>
                    <a:lnTo>
                      <a:pt x="794" y="61"/>
                    </a:lnTo>
                    <a:lnTo>
                      <a:pt x="769" y="72"/>
                    </a:lnTo>
                    <a:lnTo>
                      <a:pt x="734" y="58"/>
                    </a:lnTo>
                    <a:lnTo>
                      <a:pt x="755" y="13"/>
                    </a:lnTo>
                    <a:lnTo>
                      <a:pt x="721" y="0"/>
                    </a:lnTo>
                    <a:lnTo>
                      <a:pt x="696" y="11"/>
                    </a:lnTo>
                    <a:lnTo>
                      <a:pt x="653" y="7"/>
                    </a:lnTo>
                    <a:lnTo>
                      <a:pt x="571" y="23"/>
                    </a:lnTo>
                    <a:lnTo>
                      <a:pt x="511" y="20"/>
                    </a:lnTo>
                    <a:lnTo>
                      <a:pt x="489" y="48"/>
                    </a:lnTo>
                    <a:lnTo>
                      <a:pt x="421" y="53"/>
                    </a:lnTo>
                    <a:lnTo>
                      <a:pt x="428" y="28"/>
                    </a:lnTo>
                    <a:lnTo>
                      <a:pt x="410" y="21"/>
                    </a:lnTo>
                    <a:lnTo>
                      <a:pt x="353" y="42"/>
                    </a:lnTo>
                    <a:lnTo>
                      <a:pt x="349" y="94"/>
                    </a:lnTo>
                    <a:lnTo>
                      <a:pt x="286" y="142"/>
                    </a:lnTo>
                    <a:lnTo>
                      <a:pt x="234" y="130"/>
                    </a:lnTo>
                    <a:lnTo>
                      <a:pt x="193" y="142"/>
                    </a:lnTo>
                    <a:lnTo>
                      <a:pt x="185" y="151"/>
                    </a:lnTo>
                    <a:lnTo>
                      <a:pt x="116" y="123"/>
                    </a:lnTo>
                    <a:lnTo>
                      <a:pt x="33" y="157"/>
                    </a:lnTo>
                    <a:lnTo>
                      <a:pt x="8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107">
                <a:extLst>
                  <a:ext uri="{FF2B5EF4-FFF2-40B4-BE49-F238E27FC236}">
                    <a16:creationId xmlns:a16="http://schemas.microsoft.com/office/drawing/2014/main" id="{D40FC83D-66BE-5E7C-0068-A3E1B299B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863"/>
                <a:ext cx="305" cy="473"/>
              </a:xfrm>
              <a:custGeom>
                <a:avLst/>
                <a:gdLst>
                  <a:gd name="T0" fmla="*/ 315 w 1224"/>
                  <a:gd name="T1" fmla="*/ 61 h 1891"/>
                  <a:gd name="T2" fmla="*/ 335 w 1224"/>
                  <a:gd name="T3" fmla="*/ 0 h 1891"/>
                  <a:gd name="T4" fmla="*/ 260 w 1224"/>
                  <a:gd name="T5" fmla="*/ 16 h 1891"/>
                  <a:gd name="T6" fmla="*/ 197 w 1224"/>
                  <a:gd name="T7" fmla="*/ 64 h 1891"/>
                  <a:gd name="T8" fmla="*/ 137 w 1224"/>
                  <a:gd name="T9" fmla="*/ 145 h 1891"/>
                  <a:gd name="T10" fmla="*/ 48 w 1224"/>
                  <a:gd name="T11" fmla="*/ 272 h 1891"/>
                  <a:gd name="T12" fmla="*/ 113 w 1224"/>
                  <a:gd name="T13" fmla="*/ 333 h 1891"/>
                  <a:gd name="T14" fmla="*/ 152 w 1224"/>
                  <a:gd name="T15" fmla="*/ 667 h 1891"/>
                  <a:gd name="T16" fmla="*/ 116 w 1224"/>
                  <a:gd name="T17" fmla="*/ 823 h 1891"/>
                  <a:gd name="T18" fmla="*/ 48 w 1224"/>
                  <a:gd name="T19" fmla="*/ 820 h 1891"/>
                  <a:gd name="T20" fmla="*/ 0 w 1224"/>
                  <a:gd name="T21" fmla="*/ 943 h 1891"/>
                  <a:gd name="T22" fmla="*/ 256 w 1224"/>
                  <a:gd name="T23" fmla="*/ 1156 h 1891"/>
                  <a:gd name="T24" fmla="*/ 454 w 1224"/>
                  <a:gd name="T25" fmla="*/ 1375 h 1891"/>
                  <a:gd name="T26" fmla="*/ 502 w 1224"/>
                  <a:gd name="T27" fmla="*/ 1522 h 1891"/>
                  <a:gd name="T28" fmla="*/ 612 w 1224"/>
                  <a:gd name="T29" fmla="*/ 1529 h 1891"/>
                  <a:gd name="T30" fmla="*/ 636 w 1224"/>
                  <a:gd name="T31" fmla="*/ 1518 h 1891"/>
                  <a:gd name="T32" fmla="*/ 702 w 1224"/>
                  <a:gd name="T33" fmla="*/ 1587 h 1891"/>
                  <a:gd name="T34" fmla="*/ 789 w 1224"/>
                  <a:gd name="T35" fmla="*/ 1604 h 1891"/>
                  <a:gd name="T36" fmla="*/ 800 w 1224"/>
                  <a:gd name="T37" fmla="*/ 1655 h 1891"/>
                  <a:gd name="T38" fmla="*/ 822 w 1224"/>
                  <a:gd name="T39" fmla="*/ 1788 h 1891"/>
                  <a:gd name="T40" fmla="*/ 871 w 1224"/>
                  <a:gd name="T41" fmla="*/ 1766 h 1891"/>
                  <a:gd name="T42" fmla="*/ 907 w 1224"/>
                  <a:gd name="T43" fmla="*/ 1797 h 1891"/>
                  <a:gd name="T44" fmla="*/ 954 w 1224"/>
                  <a:gd name="T45" fmla="*/ 1851 h 1891"/>
                  <a:gd name="T46" fmla="*/ 1115 w 1224"/>
                  <a:gd name="T47" fmla="*/ 1845 h 1891"/>
                  <a:gd name="T48" fmla="*/ 1168 w 1224"/>
                  <a:gd name="T49" fmla="*/ 1874 h 1891"/>
                  <a:gd name="T50" fmla="*/ 1212 w 1224"/>
                  <a:gd name="T51" fmla="*/ 1802 h 1891"/>
                  <a:gd name="T52" fmla="*/ 1224 w 1224"/>
                  <a:gd name="T53" fmla="*/ 1750 h 1891"/>
                  <a:gd name="T54" fmla="*/ 1175 w 1224"/>
                  <a:gd name="T55" fmla="*/ 1671 h 1891"/>
                  <a:gd name="T56" fmla="*/ 1100 w 1224"/>
                  <a:gd name="T57" fmla="*/ 1602 h 1891"/>
                  <a:gd name="T58" fmla="*/ 954 w 1224"/>
                  <a:gd name="T59" fmla="*/ 1581 h 1891"/>
                  <a:gd name="T60" fmla="*/ 941 w 1224"/>
                  <a:gd name="T61" fmla="*/ 1523 h 1891"/>
                  <a:gd name="T62" fmla="*/ 973 w 1224"/>
                  <a:gd name="T63" fmla="*/ 1504 h 1891"/>
                  <a:gd name="T64" fmla="*/ 919 w 1224"/>
                  <a:gd name="T65" fmla="*/ 1458 h 1891"/>
                  <a:gd name="T66" fmla="*/ 949 w 1224"/>
                  <a:gd name="T67" fmla="*/ 1336 h 1891"/>
                  <a:gd name="T68" fmla="*/ 968 w 1224"/>
                  <a:gd name="T69" fmla="*/ 1259 h 1891"/>
                  <a:gd name="T70" fmla="*/ 928 w 1224"/>
                  <a:gd name="T71" fmla="*/ 1196 h 1891"/>
                  <a:gd name="T72" fmla="*/ 852 w 1224"/>
                  <a:gd name="T73" fmla="*/ 1109 h 1891"/>
                  <a:gd name="T74" fmla="*/ 823 w 1224"/>
                  <a:gd name="T75" fmla="*/ 1070 h 1891"/>
                  <a:gd name="T76" fmla="*/ 816 w 1224"/>
                  <a:gd name="T77" fmla="*/ 1003 h 1891"/>
                  <a:gd name="T78" fmla="*/ 785 w 1224"/>
                  <a:gd name="T79" fmla="*/ 930 h 1891"/>
                  <a:gd name="T80" fmla="*/ 790 w 1224"/>
                  <a:gd name="T81" fmla="*/ 904 h 1891"/>
                  <a:gd name="T82" fmla="*/ 847 w 1224"/>
                  <a:gd name="T83" fmla="*/ 873 h 1891"/>
                  <a:gd name="T84" fmla="*/ 962 w 1224"/>
                  <a:gd name="T85" fmla="*/ 845 h 1891"/>
                  <a:gd name="T86" fmla="*/ 1026 w 1224"/>
                  <a:gd name="T87" fmla="*/ 890 h 1891"/>
                  <a:gd name="T88" fmla="*/ 1092 w 1224"/>
                  <a:gd name="T89" fmla="*/ 884 h 1891"/>
                  <a:gd name="T90" fmla="*/ 1110 w 1224"/>
                  <a:gd name="T91" fmla="*/ 797 h 1891"/>
                  <a:gd name="T92" fmla="*/ 1111 w 1224"/>
                  <a:gd name="T93" fmla="*/ 722 h 1891"/>
                  <a:gd name="T94" fmla="*/ 1107 w 1224"/>
                  <a:gd name="T95" fmla="*/ 681 h 1891"/>
                  <a:gd name="T96" fmla="*/ 1163 w 1224"/>
                  <a:gd name="T97" fmla="*/ 641 h 1891"/>
                  <a:gd name="T98" fmla="*/ 1124 w 1224"/>
                  <a:gd name="T99" fmla="*/ 594 h 1891"/>
                  <a:gd name="T100" fmla="*/ 1076 w 1224"/>
                  <a:gd name="T101" fmla="*/ 523 h 1891"/>
                  <a:gd name="T102" fmla="*/ 996 w 1224"/>
                  <a:gd name="T103" fmla="*/ 479 h 1891"/>
                  <a:gd name="T104" fmla="*/ 908 w 1224"/>
                  <a:gd name="T105" fmla="*/ 446 h 1891"/>
                  <a:gd name="T106" fmla="*/ 856 w 1224"/>
                  <a:gd name="T107" fmla="*/ 433 h 1891"/>
                  <a:gd name="T108" fmla="*/ 812 w 1224"/>
                  <a:gd name="T109" fmla="*/ 411 h 1891"/>
                  <a:gd name="T110" fmla="*/ 713 w 1224"/>
                  <a:gd name="T111" fmla="*/ 345 h 1891"/>
                  <a:gd name="T112" fmla="*/ 643 w 1224"/>
                  <a:gd name="T113" fmla="*/ 318 h 1891"/>
                  <a:gd name="T114" fmla="*/ 576 w 1224"/>
                  <a:gd name="T115" fmla="*/ 231 h 1891"/>
                  <a:gd name="T116" fmla="*/ 526 w 1224"/>
                  <a:gd name="T117" fmla="*/ 151 h 1891"/>
                  <a:gd name="T118" fmla="*/ 475 w 1224"/>
                  <a:gd name="T119" fmla="*/ 64 h 1891"/>
                  <a:gd name="T120" fmla="*/ 432 w 1224"/>
                  <a:gd name="T121" fmla="*/ 42 h 1891"/>
                  <a:gd name="T122" fmla="*/ 400 w 1224"/>
                  <a:gd name="T123" fmla="*/ 62 h 1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891">
                    <a:moveTo>
                      <a:pt x="333" y="77"/>
                    </a:moveTo>
                    <a:lnTo>
                      <a:pt x="315" y="61"/>
                    </a:lnTo>
                    <a:lnTo>
                      <a:pt x="337" y="25"/>
                    </a:lnTo>
                    <a:lnTo>
                      <a:pt x="335" y="0"/>
                    </a:lnTo>
                    <a:lnTo>
                      <a:pt x="295" y="21"/>
                    </a:lnTo>
                    <a:lnTo>
                      <a:pt x="260" y="16"/>
                    </a:lnTo>
                    <a:lnTo>
                      <a:pt x="219" y="28"/>
                    </a:lnTo>
                    <a:lnTo>
                      <a:pt x="197" y="64"/>
                    </a:lnTo>
                    <a:lnTo>
                      <a:pt x="157" y="85"/>
                    </a:lnTo>
                    <a:lnTo>
                      <a:pt x="137" y="145"/>
                    </a:lnTo>
                    <a:lnTo>
                      <a:pt x="76" y="210"/>
                    </a:lnTo>
                    <a:lnTo>
                      <a:pt x="48" y="272"/>
                    </a:lnTo>
                    <a:lnTo>
                      <a:pt x="59" y="296"/>
                    </a:lnTo>
                    <a:lnTo>
                      <a:pt x="113" y="333"/>
                    </a:lnTo>
                    <a:lnTo>
                      <a:pt x="185" y="470"/>
                    </a:lnTo>
                    <a:lnTo>
                      <a:pt x="152" y="667"/>
                    </a:lnTo>
                    <a:lnTo>
                      <a:pt x="92" y="750"/>
                    </a:lnTo>
                    <a:lnTo>
                      <a:pt x="116" y="823"/>
                    </a:lnTo>
                    <a:lnTo>
                      <a:pt x="174" y="902"/>
                    </a:lnTo>
                    <a:lnTo>
                      <a:pt x="48" y="820"/>
                    </a:lnTo>
                    <a:lnTo>
                      <a:pt x="0" y="851"/>
                    </a:lnTo>
                    <a:lnTo>
                      <a:pt x="0" y="943"/>
                    </a:lnTo>
                    <a:lnTo>
                      <a:pt x="190" y="1078"/>
                    </a:lnTo>
                    <a:lnTo>
                      <a:pt x="256" y="1156"/>
                    </a:lnTo>
                    <a:lnTo>
                      <a:pt x="376" y="1263"/>
                    </a:lnTo>
                    <a:lnTo>
                      <a:pt x="454" y="1375"/>
                    </a:lnTo>
                    <a:lnTo>
                      <a:pt x="493" y="1514"/>
                    </a:lnTo>
                    <a:lnTo>
                      <a:pt x="502" y="1522"/>
                    </a:lnTo>
                    <a:lnTo>
                      <a:pt x="571" y="1541"/>
                    </a:lnTo>
                    <a:lnTo>
                      <a:pt x="612" y="1529"/>
                    </a:lnTo>
                    <a:lnTo>
                      <a:pt x="627" y="1510"/>
                    </a:lnTo>
                    <a:lnTo>
                      <a:pt x="636" y="1518"/>
                    </a:lnTo>
                    <a:lnTo>
                      <a:pt x="649" y="1567"/>
                    </a:lnTo>
                    <a:lnTo>
                      <a:pt x="702" y="1587"/>
                    </a:lnTo>
                    <a:lnTo>
                      <a:pt x="743" y="1583"/>
                    </a:lnTo>
                    <a:lnTo>
                      <a:pt x="789" y="1604"/>
                    </a:lnTo>
                    <a:lnTo>
                      <a:pt x="792" y="1647"/>
                    </a:lnTo>
                    <a:lnTo>
                      <a:pt x="800" y="1655"/>
                    </a:lnTo>
                    <a:lnTo>
                      <a:pt x="789" y="1707"/>
                    </a:lnTo>
                    <a:lnTo>
                      <a:pt x="822" y="1788"/>
                    </a:lnTo>
                    <a:lnTo>
                      <a:pt x="846" y="1769"/>
                    </a:lnTo>
                    <a:lnTo>
                      <a:pt x="871" y="1766"/>
                    </a:lnTo>
                    <a:lnTo>
                      <a:pt x="891" y="1806"/>
                    </a:lnTo>
                    <a:lnTo>
                      <a:pt x="907" y="1797"/>
                    </a:lnTo>
                    <a:lnTo>
                      <a:pt x="934" y="1811"/>
                    </a:lnTo>
                    <a:lnTo>
                      <a:pt x="954" y="1851"/>
                    </a:lnTo>
                    <a:lnTo>
                      <a:pt x="1069" y="1891"/>
                    </a:lnTo>
                    <a:lnTo>
                      <a:pt x="1115" y="1845"/>
                    </a:lnTo>
                    <a:lnTo>
                      <a:pt x="1151" y="1875"/>
                    </a:lnTo>
                    <a:lnTo>
                      <a:pt x="1168" y="1874"/>
                    </a:lnTo>
                    <a:lnTo>
                      <a:pt x="1180" y="1822"/>
                    </a:lnTo>
                    <a:lnTo>
                      <a:pt x="1212" y="1802"/>
                    </a:lnTo>
                    <a:lnTo>
                      <a:pt x="1201" y="1786"/>
                    </a:lnTo>
                    <a:lnTo>
                      <a:pt x="1224" y="1750"/>
                    </a:lnTo>
                    <a:lnTo>
                      <a:pt x="1210" y="1692"/>
                    </a:lnTo>
                    <a:lnTo>
                      <a:pt x="1175" y="1671"/>
                    </a:lnTo>
                    <a:lnTo>
                      <a:pt x="1114" y="1659"/>
                    </a:lnTo>
                    <a:lnTo>
                      <a:pt x="1100" y="1602"/>
                    </a:lnTo>
                    <a:lnTo>
                      <a:pt x="996" y="1561"/>
                    </a:lnTo>
                    <a:lnTo>
                      <a:pt x="954" y="1581"/>
                    </a:lnTo>
                    <a:lnTo>
                      <a:pt x="936" y="1566"/>
                    </a:lnTo>
                    <a:lnTo>
                      <a:pt x="941" y="1523"/>
                    </a:lnTo>
                    <a:lnTo>
                      <a:pt x="965" y="1513"/>
                    </a:lnTo>
                    <a:lnTo>
                      <a:pt x="973" y="1504"/>
                    </a:lnTo>
                    <a:lnTo>
                      <a:pt x="946" y="1489"/>
                    </a:lnTo>
                    <a:lnTo>
                      <a:pt x="919" y="1458"/>
                    </a:lnTo>
                    <a:lnTo>
                      <a:pt x="982" y="1419"/>
                    </a:lnTo>
                    <a:lnTo>
                      <a:pt x="949" y="1336"/>
                    </a:lnTo>
                    <a:lnTo>
                      <a:pt x="978" y="1291"/>
                    </a:lnTo>
                    <a:lnTo>
                      <a:pt x="968" y="1259"/>
                    </a:lnTo>
                    <a:lnTo>
                      <a:pt x="915" y="1238"/>
                    </a:lnTo>
                    <a:lnTo>
                      <a:pt x="928" y="1196"/>
                    </a:lnTo>
                    <a:lnTo>
                      <a:pt x="917" y="1180"/>
                    </a:lnTo>
                    <a:lnTo>
                      <a:pt x="852" y="1109"/>
                    </a:lnTo>
                    <a:lnTo>
                      <a:pt x="810" y="1105"/>
                    </a:lnTo>
                    <a:lnTo>
                      <a:pt x="823" y="1070"/>
                    </a:lnTo>
                    <a:lnTo>
                      <a:pt x="847" y="1051"/>
                    </a:lnTo>
                    <a:lnTo>
                      <a:pt x="816" y="1003"/>
                    </a:lnTo>
                    <a:lnTo>
                      <a:pt x="828" y="942"/>
                    </a:lnTo>
                    <a:lnTo>
                      <a:pt x="785" y="930"/>
                    </a:lnTo>
                    <a:lnTo>
                      <a:pt x="783" y="921"/>
                    </a:lnTo>
                    <a:lnTo>
                      <a:pt x="790" y="904"/>
                    </a:lnTo>
                    <a:lnTo>
                      <a:pt x="831" y="892"/>
                    </a:lnTo>
                    <a:lnTo>
                      <a:pt x="847" y="873"/>
                    </a:lnTo>
                    <a:lnTo>
                      <a:pt x="923" y="874"/>
                    </a:lnTo>
                    <a:lnTo>
                      <a:pt x="962" y="845"/>
                    </a:lnTo>
                    <a:lnTo>
                      <a:pt x="997" y="851"/>
                    </a:lnTo>
                    <a:lnTo>
                      <a:pt x="1026" y="890"/>
                    </a:lnTo>
                    <a:lnTo>
                      <a:pt x="1058" y="878"/>
                    </a:lnTo>
                    <a:lnTo>
                      <a:pt x="1092" y="884"/>
                    </a:lnTo>
                    <a:lnTo>
                      <a:pt x="1106" y="841"/>
                    </a:lnTo>
                    <a:lnTo>
                      <a:pt x="1110" y="797"/>
                    </a:lnTo>
                    <a:lnTo>
                      <a:pt x="1132" y="762"/>
                    </a:lnTo>
                    <a:lnTo>
                      <a:pt x="1111" y="722"/>
                    </a:lnTo>
                    <a:lnTo>
                      <a:pt x="1118" y="705"/>
                    </a:lnTo>
                    <a:lnTo>
                      <a:pt x="1107" y="681"/>
                    </a:lnTo>
                    <a:lnTo>
                      <a:pt x="1157" y="675"/>
                    </a:lnTo>
                    <a:lnTo>
                      <a:pt x="1163" y="641"/>
                    </a:lnTo>
                    <a:lnTo>
                      <a:pt x="1152" y="617"/>
                    </a:lnTo>
                    <a:lnTo>
                      <a:pt x="1124" y="594"/>
                    </a:lnTo>
                    <a:lnTo>
                      <a:pt x="1094" y="529"/>
                    </a:lnTo>
                    <a:lnTo>
                      <a:pt x="1076" y="523"/>
                    </a:lnTo>
                    <a:lnTo>
                      <a:pt x="1066" y="498"/>
                    </a:lnTo>
                    <a:lnTo>
                      <a:pt x="996" y="479"/>
                    </a:lnTo>
                    <a:lnTo>
                      <a:pt x="976" y="447"/>
                    </a:lnTo>
                    <a:lnTo>
                      <a:pt x="908" y="446"/>
                    </a:lnTo>
                    <a:lnTo>
                      <a:pt x="881" y="422"/>
                    </a:lnTo>
                    <a:lnTo>
                      <a:pt x="856" y="433"/>
                    </a:lnTo>
                    <a:lnTo>
                      <a:pt x="836" y="401"/>
                    </a:lnTo>
                    <a:lnTo>
                      <a:pt x="812" y="411"/>
                    </a:lnTo>
                    <a:lnTo>
                      <a:pt x="759" y="391"/>
                    </a:lnTo>
                    <a:lnTo>
                      <a:pt x="713" y="345"/>
                    </a:lnTo>
                    <a:lnTo>
                      <a:pt x="645" y="342"/>
                    </a:lnTo>
                    <a:lnTo>
                      <a:pt x="643" y="318"/>
                    </a:lnTo>
                    <a:lnTo>
                      <a:pt x="580" y="281"/>
                    </a:lnTo>
                    <a:lnTo>
                      <a:pt x="576" y="231"/>
                    </a:lnTo>
                    <a:lnTo>
                      <a:pt x="520" y="186"/>
                    </a:lnTo>
                    <a:lnTo>
                      <a:pt x="526" y="151"/>
                    </a:lnTo>
                    <a:lnTo>
                      <a:pt x="522" y="101"/>
                    </a:lnTo>
                    <a:lnTo>
                      <a:pt x="475" y="64"/>
                    </a:lnTo>
                    <a:lnTo>
                      <a:pt x="474" y="46"/>
                    </a:lnTo>
                    <a:lnTo>
                      <a:pt x="432" y="42"/>
                    </a:lnTo>
                    <a:lnTo>
                      <a:pt x="417" y="69"/>
                    </a:lnTo>
                    <a:lnTo>
                      <a:pt x="400" y="62"/>
                    </a:lnTo>
                    <a:lnTo>
                      <a:pt x="333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108">
                <a:extLst>
                  <a:ext uri="{FF2B5EF4-FFF2-40B4-BE49-F238E27FC236}">
                    <a16:creationId xmlns:a16="http://schemas.microsoft.com/office/drawing/2014/main" id="{6EDF1A5F-95DA-0C0B-86E1-EA345FAC4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4" y="2154"/>
                <a:ext cx="412" cy="505"/>
              </a:xfrm>
              <a:custGeom>
                <a:avLst/>
                <a:gdLst>
                  <a:gd name="T0" fmla="*/ 284 w 1645"/>
                  <a:gd name="T1" fmla="*/ 76 h 2019"/>
                  <a:gd name="T2" fmla="*/ 191 w 1645"/>
                  <a:gd name="T3" fmla="*/ 84 h 2019"/>
                  <a:gd name="T4" fmla="*/ 18 w 1645"/>
                  <a:gd name="T5" fmla="*/ 1317 h 2019"/>
                  <a:gd name="T6" fmla="*/ 213 w 1645"/>
                  <a:gd name="T7" fmla="*/ 1230 h 2019"/>
                  <a:gd name="T8" fmla="*/ 145 w 1645"/>
                  <a:gd name="T9" fmla="*/ 1322 h 2019"/>
                  <a:gd name="T10" fmla="*/ 6 w 1645"/>
                  <a:gd name="T11" fmla="*/ 1453 h 2019"/>
                  <a:gd name="T12" fmla="*/ 177 w 1645"/>
                  <a:gd name="T13" fmla="*/ 1488 h 2019"/>
                  <a:gd name="T14" fmla="*/ 278 w 1645"/>
                  <a:gd name="T15" fmla="*/ 1572 h 2019"/>
                  <a:gd name="T16" fmla="*/ 414 w 1645"/>
                  <a:gd name="T17" fmla="*/ 1660 h 2019"/>
                  <a:gd name="T18" fmla="*/ 546 w 1645"/>
                  <a:gd name="T19" fmla="*/ 1631 h 2019"/>
                  <a:gd name="T20" fmla="*/ 613 w 1645"/>
                  <a:gd name="T21" fmla="*/ 1625 h 2019"/>
                  <a:gd name="T22" fmla="*/ 743 w 1645"/>
                  <a:gd name="T23" fmla="*/ 1756 h 2019"/>
                  <a:gd name="T24" fmla="*/ 845 w 1645"/>
                  <a:gd name="T25" fmla="*/ 1857 h 2019"/>
                  <a:gd name="T26" fmla="*/ 883 w 1645"/>
                  <a:gd name="T27" fmla="*/ 1988 h 2019"/>
                  <a:gd name="T28" fmla="*/ 1053 w 1645"/>
                  <a:gd name="T29" fmla="*/ 1998 h 2019"/>
                  <a:gd name="T30" fmla="*/ 1143 w 1645"/>
                  <a:gd name="T31" fmla="*/ 1980 h 2019"/>
                  <a:gd name="T32" fmla="*/ 1252 w 1645"/>
                  <a:gd name="T33" fmla="*/ 1878 h 2019"/>
                  <a:gd name="T34" fmla="*/ 1309 w 1645"/>
                  <a:gd name="T35" fmla="*/ 1763 h 2019"/>
                  <a:gd name="T36" fmla="*/ 1287 w 1645"/>
                  <a:gd name="T37" fmla="*/ 1605 h 2019"/>
                  <a:gd name="T38" fmla="*/ 1380 w 1645"/>
                  <a:gd name="T39" fmla="*/ 1512 h 2019"/>
                  <a:gd name="T40" fmla="*/ 1462 w 1645"/>
                  <a:gd name="T41" fmla="*/ 1402 h 2019"/>
                  <a:gd name="T42" fmla="*/ 1447 w 1645"/>
                  <a:gd name="T43" fmla="*/ 1337 h 2019"/>
                  <a:gd name="T44" fmla="*/ 1474 w 1645"/>
                  <a:gd name="T45" fmla="*/ 1257 h 2019"/>
                  <a:gd name="T46" fmla="*/ 1555 w 1645"/>
                  <a:gd name="T47" fmla="*/ 1216 h 2019"/>
                  <a:gd name="T48" fmla="*/ 1603 w 1645"/>
                  <a:gd name="T49" fmla="*/ 1187 h 2019"/>
                  <a:gd name="T50" fmla="*/ 1645 w 1645"/>
                  <a:gd name="T51" fmla="*/ 1098 h 2019"/>
                  <a:gd name="T52" fmla="*/ 1567 w 1645"/>
                  <a:gd name="T53" fmla="*/ 1080 h 2019"/>
                  <a:gd name="T54" fmla="*/ 1461 w 1645"/>
                  <a:gd name="T55" fmla="*/ 1115 h 2019"/>
                  <a:gd name="T56" fmla="*/ 1393 w 1645"/>
                  <a:gd name="T57" fmla="*/ 1122 h 2019"/>
                  <a:gd name="T58" fmla="*/ 1296 w 1645"/>
                  <a:gd name="T59" fmla="*/ 1071 h 2019"/>
                  <a:gd name="T60" fmla="*/ 1348 w 1645"/>
                  <a:gd name="T61" fmla="*/ 897 h 2019"/>
                  <a:gd name="T62" fmla="*/ 1402 w 1645"/>
                  <a:gd name="T63" fmla="*/ 766 h 2019"/>
                  <a:gd name="T64" fmla="*/ 1328 w 1645"/>
                  <a:gd name="T65" fmla="*/ 688 h 2019"/>
                  <a:gd name="T66" fmla="*/ 1235 w 1645"/>
                  <a:gd name="T67" fmla="*/ 680 h 2019"/>
                  <a:gd name="T68" fmla="*/ 1054 w 1645"/>
                  <a:gd name="T69" fmla="*/ 646 h 2019"/>
                  <a:gd name="T70" fmla="*/ 991 w 1645"/>
                  <a:gd name="T71" fmla="*/ 601 h 2019"/>
                  <a:gd name="T72" fmla="*/ 909 w 1645"/>
                  <a:gd name="T73" fmla="*/ 542 h 2019"/>
                  <a:gd name="T74" fmla="*/ 909 w 1645"/>
                  <a:gd name="T75" fmla="*/ 439 h 2019"/>
                  <a:gd name="T76" fmla="*/ 769 w 1645"/>
                  <a:gd name="T77" fmla="*/ 402 h 2019"/>
                  <a:gd name="T78" fmla="*/ 732 w 1645"/>
                  <a:gd name="T79" fmla="*/ 364 h 2019"/>
                  <a:gd name="T80" fmla="*/ 613 w 1645"/>
                  <a:gd name="T81" fmla="*/ 349 h 2019"/>
                  <a:gd name="T82" fmla="*/ 647 w 1645"/>
                  <a:gd name="T83" fmla="*/ 726 h 2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45" h="2019">
                    <a:moveTo>
                      <a:pt x="552" y="414"/>
                    </a:moveTo>
                    <a:lnTo>
                      <a:pt x="508" y="308"/>
                    </a:lnTo>
                    <a:lnTo>
                      <a:pt x="284" y="76"/>
                    </a:lnTo>
                    <a:lnTo>
                      <a:pt x="276" y="0"/>
                    </a:lnTo>
                    <a:lnTo>
                      <a:pt x="234" y="12"/>
                    </a:lnTo>
                    <a:lnTo>
                      <a:pt x="191" y="84"/>
                    </a:lnTo>
                    <a:lnTo>
                      <a:pt x="171" y="137"/>
                    </a:lnTo>
                    <a:lnTo>
                      <a:pt x="9" y="1309"/>
                    </a:lnTo>
                    <a:lnTo>
                      <a:pt x="18" y="1317"/>
                    </a:lnTo>
                    <a:lnTo>
                      <a:pt x="53" y="1229"/>
                    </a:lnTo>
                    <a:lnTo>
                      <a:pt x="120" y="1147"/>
                    </a:lnTo>
                    <a:lnTo>
                      <a:pt x="213" y="1230"/>
                    </a:lnTo>
                    <a:lnTo>
                      <a:pt x="244" y="1295"/>
                    </a:lnTo>
                    <a:lnTo>
                      <a:pt x="188" y="1326"/>
                    </a:lnTo>
                    <a:lnTo>
                      <a:pt x="145" y="1322"/>
                    </a:lnTo>
                    <a:lnTo>
                      <a:pt x="110" y="1299"/>
                    </a:lnTo>
                    <a:lnTo>
                      <a:pt x="76" y="1311"/>
                    </a:lnTo>
                    <a:lnTo>
                      <a:pt x="6" y="1453"/>
                    </a:lnTo>
                    <a:lnTo>
                      <a:pt x="0" y="1572"/>
                    </a:lnTo>
                    <a:lnTo>
                      <a:pt x="147" y="1524"/>
                    </a:lnTo>
                    <a:lnTo>
                      <a:pt x="177" y="1488"/>
                    </a:lnTo>
                    <a:lnTo>
                      <a:pt x="232" y="1525"/>
                    </a:lnTo>
                    <a:lnTo>
                      <a:pt x="274" y="1529"/>
                    </a:lnTo>
                    <a:lnTo>
                      <a:pt x="278" y="1572"/>
                    </a:lnTo>
                    <a:lnTo>
                      <a:pt x="242" y="1642"/>
                    </a:lnTo>
                    <a:lnTo>
                      <a:pt x="342" y="1625"/>
                    </a:lnTo>
                    <a:lnTo>
                      <a:pt x="414" y="1660"/>
                    </a:lnTo>
                    <a:lnTo>
                      <a:pt x="448" y="1666"/>
                    </a:lnTo>
                    <a:lnTo>
                      <a:pt x="504" y="1635"/>
                    </a:lnTo>
                    <a:lnTo>
                      <a:pt x="546" y="1631"/>
                    </a:lnTo>
                    <a:lnTo>
                      <a:pt x="563" y="1638"/>
                    </a:lnTo>
                    <a:lnTo>
                      <a:pt x="579" y="1637"/>
                    </a:lnTo>
                    <a:lnTo>
                      <a:pt x="613" y="1625"/>
                    </a:lnTo>
                    <a:lnTo>
                      <a:pt x="647" y="1638"/>
                    </a:lnTo>
                    <a:lnTo>
                      <a:pt x="646" y="1706"/>
                    </a:lnTo>
                    <a:lnTo>
                      <a:pt x="743" y="1756"/>
                    </a:lnTo>
                    <a:lnTo>
                      <a:pt x="764" y="1805"/>
                    </a:lnTo>
                    <a:lnTo>
                      <a:pt x="842" y="1822"/>
                    </a:lnTo>
                    <a:lnTo>
                      <a:pt x="845" y="1857"/>
                    </a:lnTo>
                    <a:lnTo>
                      <a:pt x="890" y="1878"/>
                    </a:lnTo>
                    <a:lnTo>
                      <a:pt x="879" y="1955"/>
                    </a:lnTo>
                    <a:lnTo>
                      <a:pt x="883" y="1988"/>
                    </a:lnTo>
                    <a:lnTo>
                      <a:pt x="1004" y="2019"/>
                    </a:lnTo>
                    <a:lnTo>
                      <a:pt x="1045" y="2007"/>
                    </a:lnTo>
                    <a:lnTo>
                      <a:pt x="1053" y="1998"/>
                    </a:lnTo>
                    <a:lnTo>
                      <a:pt x="1054" y="1922"/>
                    </a:lnTo>
                    <a:lnTo>
                      <a:pt x="1088" y="1918"/>
                    </a:lnTo>
                    <a:lnTo>
                      <a:pt x="1143" y="1980"/>
                    </a:lnTo>
                    <a:lnTo>
                      <a:pt x="1200" y="1959"/>
                    </a:lnTo>
                    <a:lnTo>
                      <a:pt x="1247" y="1913"/>
                    </a:lnTo>
                    <a:lnTo>
                      <a:pt x="1252" y="1878"/>
                    </a:lnTo>
                    <a:lnTo>
                      <a:pt x="1212" y="1814"/>
                    </a:lnTo>
                    <a:lnTo>
                      <a:pt x="1220" y="1796"/>
                    </a:lnTo>
                    <a:lnTo>
                      <a:pt x="1309" y="1763"/>
                    </a:lnTo>
                    <a:lnTo>
                      <a:pt x="1296" y="1714"/>
                    </a:lnTo>
                    <a:lnTo>
                      <a:pt x="1300" y="1662"/>
                    </a:lnTo>
                    <a:lnTo>
                      <a:pt x="1287" y="1605"/>
                    </a:lnTo>
                    <a:lnTo>
                      <a:pt x="1292" y="1578"/>
                    </a:lnTo>
                    <a:lnTo>
                      <a:pt x="1321" y="1525"/>
                    </a:lnTo>
                    <a:lnTo>
                      <a:pt x="1380" y="1512"/>
                    </a:lnTo>
                    <a:lnTo>
                      <a:pt x="1401" y="1467"/>
                    </a:lnTo>
                    <a:lnTo>
                      <a:pt x="1457" y="1436"/>
                    </a:lnTo>
                    <a:lnTo>
                      <a:pt x="1462" y="1402"/>
                    </a:lnTo>
                    <a:lnTo>
                      <a:pt x="1478" y="1392"/>
                    </a:lnTo>
                    <a:lnTo>
                      <a:pt x="1492" y="1366"/>
                    </a:lnTo>
                    <a:lnTo>
                      <a:pt x="1447" y="1337"/>
                    </a:lnTo>
                    <a:lnTo>
                      <a:pt x="1429" y="1313"/>
                    </a:lnTo>
                    <a:lnTo>
                      <a:pt x="1426" y="1295"/>
                    </a:lnTo>
                    <a:lnTo>
                      <a:pt x="1474" y="1257"/>
                    </a:lnTo>
                    <a:lnTo>
                      <a:pt x="1507" y="1246"/>
                    </a:lnTo>
                    <a:lnTo>
                      <a:pt x="1534" y="1269"/>
                    </a:lnTo>
                    <a:lnTo>
                      <a:pt x="1555" y="1216"/>
                    </a:lnTo>
                    <a:lnTo>
                      <a:pt x="1581" y="1230"/>
                    </a:lnTo>
                    <a:lnTo>
                      <a:pt x="1622" y="1218"/>
                    </a:lnTo>
                    <a:lnTo>
                      <a:pt x="1603" y="1187"/>
                    </a:lnTo>
                    <a:lnTo>
                      <a:pt x="1588" y="1128"/>
                    </a:lnTo>
                    <a:lnTo>
                      <a:pt x="1629" y="1116"/>
                    </a:lnTo>
                    <a:lnTo>
                      <a:pt x="1645" y="1098"/>
                    </a:lnTo>
                    <a:lnTo>
                      <a:pt x="1608" y="1067"/>
                    </a:lnTo>
                    <a:lnTo>
                      <a:pt x="1573" y="1062"/>
                    </a:lnTo>
                    <a:lnTo>
                      <a:pt x="1567" y="1080"/>
                    </a:lnTo>
                    <a:lnTo>
                      <a:pt x="1520" y="1127"/>
                    </a:lnTo>
                    <a:lnTo>
                      <a:pt x="1512" y="1127"/>
                    </a:lnTo>
                    <a:lnTo>
                      <a:pt x="1461" y="1115"/>
                    </a:lnTo>
                    <a:lnTo>
                      <a:pt x="1437" y="1126"/>
                    </a:lnTo>
                    <a:lnTo>
                      <a:pt x="1426" y="1110"/>
                    </a:lnTo>
                    <a:lnTo>
                      <a:pt x="1393" y="1122"/>
                    </a:lnTo>
                    <a:lnTo>
                      <a:pt x="1368" y="1115"/>
                    </a:lnTo>
                    <a:lnTo>
                      <a:pt x="1348" y="1083"/>
                    </a:lnTo>
                    <a:lnTo>
                      <a:pt x="1296" y="1071"/>
                    </a:lnTo>
                    <a:lnTo>
                      <a:pt x="1356" y="990"/>
                    </a:lnTo>
                    <a:lnTo>
                      <a:pt x="1333" y="933"/>
                    </a:lnTo>
                    <a:lnTo>
                      <a:pt x="1348" y="897"/>
                    </a:lnTo>
                    <a:lnTo>
                      <a:pt x="1364" y="888"/>
                    </a:lnTo>
                    <a:lnTo>
                      <a:pt x="1366" y="828"/>
                    </a:lnTo>
                    <a:lnTo>
                      <a:pt x="1402" y="766"/>
                    </a:lnTo>
                    <a:lnTo>
                      <a:pt x="1399" y="723"/>
                    </a:lnTo>
                    <a:lnTo>
                      <a:pt x="1370" y="693"/>
                    </a:lnTo>
                    <a:lnTo>
                      <a:pt x="1328" y="688"/>
                    </a:lnTo>
                    <a:lnTo>
                      <a:pt x="1288" y="709"/>
                    </a:lnTo>
                    <a:lnTo>
                      <a:pt x="1271" y="710"/>
                    </a:lnTo>
                    <a:lnTo>
                      <a:pt x="1235" y="680"/>
                    </a:lnTo>
                    <a:lnTo>
                      <a:pt x="1189" y="726"/>
                    </a:lnTo>
                    <a:lnTo>
                      <a:pt x="1074" y="686"/>
                    </a:lnTo>
                    <a:lnTo>
                      <a:pt x="1054" y="646"/>
                    </a:lnTo>
                    <a:lnTo>
                      <a:pt x="1027" y="632"/>
                    </a:lnTo>
                    <a:lnTo>
                      <a:pt x="1011" y="641"/>
                    </a:lnTo>
                    <a:lnTo>
                      <a:pt x="991" y="601"/>
                    </a:lnTo>
                    <a:lnTo>
                      <a:pt x="966" y="604"/>
                    </a:lnTo>
                    <a:lnTo>
                      <a:pt x="942" y="623"/>
                    </a:lnTo>
                    <a:lnTo>
                      <a:pt x="909" y="542"/>
                    </a:lnTo>
                    <a:lnTo>
                      <a:pt x="920" y="490"/>
                    </a:lnTo>
                    <a:lnTo>
                      <a:pt x="912" y="482"/>
                    </a:lnTo>
                    <a:lnTo>
                      <a:pt x="909" y="439"/>
                    </a:lnTo>
                    <a:lnTo>
                      <a:pt x="863" y="418"/>
                    </a:lnTo>
                    <a:lnTo>
                      <a:pt x="822" y="422"/>
                    </a:lnTo>
                    <a:lnTo>
                      <a:pt x="769" y="402"/>
                    </a:lnTo>
                    <a:lnTo>
                      <a:pt x="756" y="353"/>
                    </a:lnTo>
                    <a:lnTo>
                      <a:pt x="747" y="345"/>
                    </a:lnTo>
                    <a:lnTo>
                      <a:pt x="732" y="364"/>
                    </a:lnTo>
                    <a:lnTo>
                      <a:pt x="691" y="376"/>
                    </a:lnTo>
                    <a:lnTo>
                      <a:pt x="622" y="357"/>
                    </a:lnTo>
                    <a:lnTo>
                      <a:pt x="613" y="349"/>
                    </a:lnTo>
                    <a:lnTo>
                      <a:pt x="647" y="625"/>
                    </a:lnTo>
                    <a:lnTo>
                      <a:pt x="674" y="741"/>
                    </a:lnTo>
                    <a:lnTo>
                      <a:pt x="647" y="726"/>
                    </a:lnTo>
                    <a:lnTo>
                      <a:pt x="618" y="686"/>
                    </a:lnTo>
                    <a:lnTo>
                      <a:pt x="552" y="4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109">
                <a:extLst>
                  <a:ext uri="{FF2B5EF4-FFF2-40B4-BE49-F238E27FC236}">
                    <a16:creationId xmlns:a16="http://schemas.microsoft.com/office/drawing/2014/main" id="{9C8ED678-0315-E606-0E7D-BF58C961B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526"/>
                <a:ext cx="445" cy="377"/>
              </a:xfrm>
              <a:custGeom>
                <a:avLst/>
                <a:gdLst>
                  <a:gd name="T0" fmla="*/ 699 w 1779"/>
                  <a:gd name="T1" fmla="*/ 137 h 1506"/>
                  <a:gd name="T2" fmla="*/ 635 w 1779"/>
                  <a:gd name="T3" fmla="*/ 84 h 1506"/>
                  <a:gd name="T4" fmla="*/ 589 w 1779"/>
                  <a:gd name="T5" fmla="*/ 37 h 1506"/>
                  <a:gd name="T6" fmla="*/ 504 w 1779"/>
                  <a:gd name="T7" fmla="*/ 36 h 1506"/>
                  <a:gd name="T8" fmla="*/ 249 w 1779"/>
                  <a:gd name="T9" fmla="*/ 652 h 1506"/>
                  <a:gd name="T10" fmla="*/ 86 w 1779"/>
                  <a:gd name="T11" fmla="*/ 1266 h 1506"/>
                  <a:gd name="T12" fmla="*/ 58 w 1779"/>
                  <a:gd name="T13" fmla="*/ 1412 h 1506"/>
                  <a:gd name="T14" fmla="*/ 103 w 1779"/>
                  <a:gd name="T15" fmla="*/ 1451 h 1506"/>
                  <a:gd name="T16" fmla="*/ 157 w 1779"/>
                  <a:gd name="T17" fmla="*/ 1480 h 1506"/>
                  <a:gd name="T18" fmla="*/ 250 w 1779"/>
                  <a:gd name="T19" fmla="*/ 1478 h 1506"/>
                  <a:gd name="T20" fmla="*/ 371 w 1779"/>
                  <a:gd name="T21" fmla="*/ 1425 h 1506"/>
                  <a:gd name="T22" fmla="*/ 410 w 1779"/>
                  <a:gd name="T23" fmla="*/ 1473 h 1506"/>
                  <a:gd name="T24" fmla="*/ 378 w 1779"/>
                  <a:gd name="T25" fmla="*/ 1493 h 1506"/>
                  <a:gd name="T26" fmla="*/ 468 w 1779"/>
                  <a:gd name="T27" fmla="*/ 1466 h 1506"/>
                  <a:gd name="T28" fmla="*/ 556 w 1779"/>
                  <a:gd name="T29" fmla="*/ 1493 h 1506"/>
                  <a:gd name="T30" fmla="*/ 635 w 1779"/>
                  <a:gd name="T31" fmla="*/ 1452 h 1506"/>
                  <a:gd name="T32" fmla="*/ 719 w 1779"/>
                  <a:gd name="T33" fmla="*/ 1444 h 1506"/>
                  <a:gd name="T34" fmla="*/ 768 w 1779"/>
                  <a:gd name="T35" fmla="*/ 1423 h 1506"/>
                  <a:gd name="T36" fmla="*/ 855 w 1779"/>
                  <a:gd name="T37" fmla="*/ 1448 h 1506"/>
                  <a:gd name="T38" fmla="*/ 871 w 1779"/>
                  <a:gd name="T39" fmla="*/ 1439 h 1506"/>
                  <a:gd name="T40" fmla="*/ 928 w 1779"/>
                  <a:gd name="T41" fmla="*/ 1416 h 1506"/>
                  <a:gd name="T42" fmla="*/ 975 w 1779"/>
                  <a:gd name="T43" fmla="*/ 1462 h 1506"/>
                  <a:gd name="T44" fmla="*/ 1041 w 1779"/>
                  <a:gd name="T45" fmla="*/ 1456 h 1506"/>
                  <a:gd name="T46" fmla="*/ 1155 w 1779"/>
                  <a:gd name="T47" fmla="*/ 1403 h 1506"/>
                  <a:gd name="T48" fmla="*/ 1142 w 1779"/>
                  <a:gd name="T49" fmla="*/ 1454 h 1506"/>
                  <a:gd name="T50" fmla="*/ 1269 w 1779"/>
                  <a:gd name="T51" fmla="*/ 1452 h 1506"/>
                  <a:gd name="T52" fmla="*/ 1325 w 1779"/>
                  <a:gd name="T53" fmla="*/ 1413 h 1506"/>
                  <a:gd name="T54" fmla="*/ 1348 w 1779"/>
                  <a:gd name="T55" fmla="*/ 1393 h 1506"/>
                  <a:gd name="T56" fmla="*/ 1328 w 1779"/>
                  <a:gd name="T57" fmla="*/ 1362 h 1506"/>
                  <a:gd name="T58" fmla="*/ 1335 w 1779"/>
                  <a:gd name="T59" fmla="*/ 1336 h 1506"/>
                  <a:gd name="T60" fmla="*/ 1364 w 1779"/>
                  <a:gd name="T61" fmla="*/ 1291 h 1506"/>
                  <a:gd name="T62" fmla="*/ 1369 w 1779"/>
                  <a:gd name="T63" fmla="*/ 1257 h 1506"/>
                  <a:gd name="T64" fmla="*/ 1414 w 1779"/>
                  <a:gd name="T65" fmla="*/ 1193 h 1506"/>
                  <a:gd name="T66" fmla="*/ 1396 w 1779"/>
                  <a:gd name="T67" fmla="*/ 1178 h 1506"/>
                  <a:gd name="T68" fmla="*/ 1388 w 1779"/>
                  <a:gd name="T69" fmla="*/ 1095 h 1506"/>
                  <a:gd name="T70" fmla="*/ 1426 w 1779"/>
                  <a:gd name="T71" fmla="*/ 1058 h 1506"/>
                  <a:gd name="T72" fmla="*/ 1430 w 1779"/>
                  <a:gd name="T73" fmla="*/ 1006 h 1506"/>
                  <a:gd name="T74" fmla="*/ 1385 w 1779"/>
                  <a:gd name="T75" fmla="*/ 967 h 1506"/>
                  <a:gd name="T76" fmla="*/ 1415 w 1779"/>
                  <a:gd name="T77" fmla="*/ 940 h 1506"/>
                  <a:gd name="T78" fmla="*/ 1506 w 1779"/>
                  <a:gd name="T79" fmla="*/ 906 h 1506"/>
                  <a:gd name="T80" fmla="*/ 1531 w 1779"/>
                  <a:gd name="T81" fmla="*/ 904 h 1506"/>
                  <a:gd name="T82" fmla="*/ 1601 w 1779"/>
                  <a:gd name="T83" fmla="*/ 847 h 1506"/>
                  <a:gd name="T84" fmla="*/ 1617 w 1779"/>
                  <a:gd name="T85" fmla="*/ 929 h 1506"/>
                  <a:gd name="T86" fmla="*/ 1689 w 1779"/>
                  <a:gd name="T87" fmla="*/ 974 h 1506"/>
                  <a:gd name="T88" fmla="*/ 1698 w 1779"/>
                  <a:gd name="T89" fmla="*/ 888 h 1506"/>
                  <a:gd name="T90" fmla="*/ 1709 w 1779"/>
                  <a:gd name="T91" fmla="*/ 820 h 1506"/>
                  <a:gd name="T92" fmla="*/ 1734 w 1779"/>
                  <a:gd name="T93" fmla="*/ 732 h 1506"/>
                  <a:gd name="T94" fmla="*/ 1749 w 1779"/>
                  <a:gd name="T95" fmla="*/ 698 h 1506"/>
                  <a:gd name="T96" fmla="*/ 1778 w 1779"/>
                  <a:gd name="T97" fmla="*/ 653 h 1506"/>
                  <a:gd name="T98" fmla="*/ 1638 w 1779"/>
                  <a:gd name="T99" fmla="*/ 606 h 1506"/>
                  <a:gd name="T100" fmla="*/ 1500 w 1779"/>
                  <a:gd name="T101" fmla="*/ 492 h 1506"/>
                  <a:gd name="T102" fmla="*/ 1411 w 1779"/>
                  <a:gd name="T103" fmla="*/ 434 h 1506"/>
                  <a:gd name="T104" fmla="*/ 1402 w 1779"/>
                  <a:gd name="T105" fmla="*/ 519 h 1506"/>
                  <a:gd name="T106" fmla="*/ 1240 w 1779"/>
                  <a:gd name="T107" fmla="*/ 500 h 1506"/>
                  <a:gd name="T108" fmla="*/ 1247 w 1779"/>
                  <a:gd name="T109" fmla="*/ 390 h 1506"/>
                  <a:gd name="T110" fmla="*/ 1199 w 1779"/>
                  <a:gd name="T111" fmla="*/ 334 h 1506"/>
                  <a:gd name="T112" fmla="*/ 1100 w 1779"/>
                  <a:gd name="T113" fmla="*/ 268 h 1506"/>
                  <a:gd name="T114" fmla="*/ 1004 w 1779"/>
                  <a:gd name="T115" fmla="*/ 150 h 1506"/>
                  <a:gd name="T116" fmla="*/ 936 w 1779"/>
                  <a:gd name="T117" fmla="*/ 149 h 1506"/>
                  <a:gd name="T118" fmla="*/ 903 w 1779"/>
                  <a:gd name="T119" fmla="*/ 143 h 1506"/>
                  <a:gd name="T120" fmla="*/ 805 w 1779"/>
                  <a:gd name="T121" fmla="*/ 178 h 1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79" h="1506">
                    <a:moveTo>
                      <a:pt x="771" y="172"/>
                    </a:moveTo>
                    <a:lnTo>
                      <a:pt x="699" y="137"/>
                    </a:lnTo>
                    <a:lnTo>
                      <a:pt x="599" y="154"/>
                    </a:lnTo>
                    <a:lnTo>
                      <a:pt x="635" y="84"/>
                    </a:lnTo>
                    <a:lnTo>
                      <a:pt x="631" y="41"/>
                    </a:lnTo>
                    <a:lnTo>
                      <a:pt x="589" y="37"/>
                    </a:lnTo>
                    <a:lnTo>
                      <a:pt x="534" y="0"/>
                    </a:lnTo>
                    <a:lnTo>
                      <a:pt x="504" y="36"/>
                    </a:lnTo>
                    <a:lnTo>
                      <a:pt x="357" y="84"/>
                    </a:lnTo>
                    <a:lnTo>
                      <a:pt x="249" y="652"/>
                    </a:lnTo>
                    <a:lnTo>
                      <a:pt x="241" y="661"/>
                    </a:lnTo>
                    <a:lnTo>
                      <a:pt x="86" y="1266"/>
                    </a:lnTo>
                    <a:lnTo>
                      <a:pt x="0" y="1427"/>
                    </a:lnTo>
                    <a:lnTo>
                      <a:pt x="58" y="1412"/>
                    </a:lnTo>
                    <a:lnTo>
                      <a:pt x="70" y="1445"/>
                    </a:lnTo>
                    <a:lnTo>
                      <a:pt x="103" y="1451"/>
                    </a:lnTo>
                    <a:lnTo>
                      <a:pt x="114" y="1474"/>
                    </a:lnTo>
                    <a:lnTo>
                      <a:pt x="157" y="1480"/>
                    </a:lnTo>
                    <a:lnTo>
                      <a:pt x="216" y="1473"/>
                    </a:lnTo>
                    <a:lnTo>
                      <a:pt x="250" y="1478"/>
                    </a:lnTo>
                    <a:lnTo>
                      <a:pt x="354" y="1419"/>
                    </a:lnTo>
                    <a:lnTo>
                      <a:pt x="371" y="1425"/>
                    </a:lnTo>
                    <a:lnTo>
                      <a:pt x="418" y="1464"/>
                    </a:lnTo>
                    <a:lnTo>
                      <a:pt x="410" y="1473"/>
                    </a:lnTo>
                    <a:lnTo>
                      <a:pt x="376" y="1484"/>
                    </a:lnTo>
                    <a:lnTo>
                      <a:pt x="378" y="1493"/>
                    </a:lnTo>
                    <a:lnTo>
                      <a:pt x="404" y="1506"/>
                    </a:lnTo>
                    <a:lnTo>
                      <a:pt x="468" y="1466"/>
                    </a:lnTo>
                    <a:lnTo>
                      <a:pt x="487" y="1482"/>
                    </a:lnTo>
                    <a:lnTo>
                      <a:pt x="556" y="1493"/>
                    </a:lnTo>
                    <a:lnTo>
                      <a:pt x="568" y="1441"/>
                    </a:lnTo>
                    <a:lnTo>
                      <a:pt x="635" y="1452"/>
                    </a:lnTo>
                    <a:lnTo>
                      <a:pt x="667" y="1432"/>
                    </a:lnTo>
                    <a:lnTo>
                      <a:pt x="719" y="1444"/>
                    </a:lnTo>
                    <a:lnTo>
                      <a:pt x="735" y="1425"/>
                    </a:lnTo>
                    <a:lnTo>
                      <a:pt x="768" y="1423"/>
                    </a:lnTo>
                    <a:lnTo>
                      <a:pt x="800" y="1393"/>
                    </a:lnTo>
                    <a:lnTo>
                      <a:pt x="855" y="1448"/>
                    </a:lnTo>
                    <a:lnTo>
                      <a:pt x="863" y="1448"/>
                    </a:lnTo>
                    <a:lnTo>
                      <a:pt x="871" y="1439"/>
                    </a:lnTo>
                    <a:lnTo>
                      <a:pt x="870" y="1429"/>
                    </a:lnTo>
                    <a:lnTo>
                      <a:pt x="928" y="1416"/>
                    </a:lnTo>
                    <a:lnTo>
                      <a:pt x="920" y="1433"/>
                    </a:lnTo>
                    <a:lnTo>
                      <a:pt x="975" y="1462"/>
                    </a:lnTo>
                    <a:lnTo>
                      <a:pt x="1015" y="1441"/>
                    </a:lnTo>
                    <a:lnTo>
                      <a:pt x="1041" y="1456"/>
                    </a:lnTo>
                    <a:lnTo>
                      <a:pt x="1137" y="1388"/>
                    </a:lnTo>
                    <a:lnTo>
                      <a:pt x="1155" y="1403"/>
                    </a:lnTo>
                    <a:lnTo>
                      <a:pt x="1133" y="1439"/>
                    </a:lnTo>
                    <a:lnTo>
                      <a:pt x="1142" y="1454"/>
                    </a:lnTo>
                    <a:lnTo>
                      <a:pt x="1208" y="1432"/>
                    </a:lnTo>
                    <a:lnTo>
                      <a:pt x="1269" y="1452"/>
                    </a:lnTo>
                    <a:lnTo>
                      <a:pt x="1285" y="1451"/>
                    </a:lnTo>
                    <a:lnTo>
                      <a:pt x="1325" y="1413"/>
                    </a:lnTo>
                    <a:lnTo>
                      <a:pt x="1358" y="1419"/>
                    </a:lnTo>
                    <a:lnTo>
                      <a:pt x="1348" y="1393"/>
                    </a:lnTo>
                    <a:lnTo>
                      <a:pt x="1354" y="1376"/>
                    </a:lnTo>
                    <a:lnTo>
                      <a:pt x="1328" y="1362"/>
                    </a:lnTo>
                    <a:lnTo>
                      <a:pt x="1317" y="1338"/>
                    </a:lnTo>
                    <a:lnTo>
                      <a:pt x="1335" y="1336"/>
                    </a:lnTo>
                    <a:lnTo>
                      <a:pt x="1365" y="1307"/>
                    </a:lnTo>
                    <a:lnTo>
                      <a:pt x="1364" y="1291"/>
                    </a:lnTo>
                    <a:lnTo>
                      <a:pt x="1354" y="1275"/>
                    </a:lnTo>
                    <a:lnTo>
                      <a:pt x="1369" y="1257"/>
                    </a:lnTo>
                    <a:lnTo>
                      <a:pt x="1358" y="1233"/>
                    </a:lnTo>
                    <a:lnTo>
                      <a:pt x="1414" y="1193"/>
                    </a:lnTo>
                    <a:lnTo>
                      <a:pt x="1413" y="1185"/>
                    </a:lnTo>
                    <a:lnTo>
                      <a:pt x="1396" y="1178"/>
                    </a:lnTo>
                    <a:lnTo>
                      <a:pt x="1402" y="1161"/>
                    </a:lnTo>
                    <a:lnTo>
                      <a:pt x="1388" y="1095"/>
                    </a:lnTo>
                    <a:lnTo>
                      <a:pt x="1421" y="1091"/>
                    </a:lnTo>
                    <a:lnTo>
                      <a:pt x="1426" y="1058"/>
                    </a:lnTo>
                    <a:lnTo>
                      <a:pt x="1415" y="1024"/>
                    </a:lnTo>
                    <a:lnTo>
                      <a:pt x="1430" y="1006"/>
                    </a:lnTo>
                    <a:lnTo>
                      <a:pt x="1429" y="989"/>
                    </a:lnTo>
                    <a:lnTo>
                      <a:pt x="1385" y="967"/>
                    </a:lnTo>
                    <a:lnTo>
                      <a:pt x="1392" y="950"/>
                    </a:lnTo>
                    <a:lnTo>
                      <a:pt x="1415" y="940"/>
                    </a:lnTo>
                    <a:lnTo>
                      <a:pt x="1447" y="912"/>
                    </a:lnTo>
                    <a:lnTo>
                      <a:pt x="1506" y="906"/>
                    </a:lnTo>
                    <a:lnTo>
                      <a:pt x="1532" y="921"/>
                    </a:lnTo>
                    <a:lnTo>
                      <a:pt x="1531" y="904"/>
                    </a:lnTo>
                    <a:lnTo>
                      <a:pt x="1556" y="901"/>
                    </a:lnTo>
                    <a:lnTo>
                      <a:pt x="1601" y="847"/>
                    </a:lnTo>
                    <a:lnTo>
                      <a:pt x="1640" y="893"/>
                    </a:lnTo>
                    <a:lnTo>
                      <a:pt x="1617" y="929"/>
                    </a:lnTo>
                    <a:lnTo>
                      <a:pt x="1664" y="967"/>
                    </a:lnTo>
                    <a:lnTo>
                      <a:pt x="1689" y="974"/>
                    </a:lnTo>
                    <a:lnTo>
                      <a:pt x="1711" y="946"/>
                    </a:lnTo>
                    <a:lnTo>
                      <a:pt x="1698" y="888"/>
                    </a:lnTo>
                    <a:lnTo>
                      <a:pt x="1711" y="853"/>
                    </a:lnTo>
                    <a:lnTo>
                      <a:pt x="1709" y="820"/>
                    </a:lnTo>
                    <a:lnTo>
                      <a:pt x="1698" y="795"/>
                    </a:lnTo>
                    <a:lnTo>
                      <a:pt x="1734" y="732"/>
                    </a:lnTo>
                    <a:lnTo>
                      <a:pt x="1742" y="723"/>
                    </a:lnTo>
                    <a:lnTo>
                      <a:pt x="1749" y="698"/>
                    </a:lnTo>
                    <a:lnTo>
                      <a:pt x="1779" y="670"/>
                    </a:lnTo>
                    <a:lnTo>
                      <a:pt x="1778" y="653"/>
                    </a:lnTo>
                    <a:lnTo>
                      <a:pt x="1684" y="636"/>
                    </a:lnTo>
                    <a:lnTo>
                      <a:pt x="1638" y="606"/>
                    </a:lnTo>
                    <a:lnTo>
                      <a:pt x="1510" y="593"/>
                    </a:lnTo>
                    <a:lnTo>
                      <a:pt x="1500" y="492"/>
                    </a:lnTo>
                    <a:lnTo>
                      <a:pt x="1445" y="430"/>
                    </a:lnTo>
                    <a:lnTo>
                      <a:pt x="1411" y="434"/>
                    </a:lnTo>
                    <a:lnTo>
                      <a:pt x="1410" y="510"/>
                    </a:lnTo>
                    <a:lnTo>
                      <a:pt x="1402" y="519"/>
                    </a:lnTo>
                    <a:lnTo>
                      <a:pt x="1361" y="531"/>
                    </a:lnTo>
                    <a:lnTo>
                      <a:pt x="1240" y="500"/>
                    </a:lnTo>
                    <a:lnTo>
                      <a:pt x="1236" y="467"/>
                    </a:lnTo>
                    <a:lnTo>
                      <a:pt x="1247" y="390"/>
                    </a:lnTo>
                    <a:lnTo>
                      <a:pt x="1202" y="369"/>
                    </a:lnTo>
                    <a:lnTo>
                      <a:pt x="1199" y="334"/>
                    </a:lnTo>
                    <a:lnTo>
                      <a:pt x="1121" y="317"/>
                    </a:lnTo>
                    <a:lnTo>
                      <a:pt x="1100" y="268"/>
                    </a:lnTo>
                    <a:lnTo>
                      <a:pt x="1003" y="218"/>
                    </a:lnTo>
                    <a:lnTo>
                      <a:pt x="1004" y="150"/>
                    </a:lnTo>
                    <a:lnTo>
                      <a:pt x="970" y="137"/>
                    </a:lnTo>
                    <a:lnTo>
                      <a:pt x="936" y="149"/>
                    </a:lnTo>
                    <a:lnTo>
                      <a:pt x="920" y="150"/>
                    </a:lnTo>
                    <a:lnTo>
                      <a:pt x="903" y="143"/>
                    </a:lnTo>
                    <a:lnTo>
                      <a:pt x="861" y="147"/>
                    </a:lnTo>
                    <a:lnTo>
                      <a:pt x="805" y="178"/>
                    </a:lnTo>
                    <a:lnTo>
                      <a:pt x="771" y="1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110">
                <a:extLst>
                  <a:ext uri="{FF2B5EF4-FFF2-40B4-BE49-F238E27FC236}">
                    <a16:creationId xmlns:a16="http://schemas.microsoft.com/office/drawing/2014/main" id="{B2EC1FD2-0EB1-6DDB-536E-B08E9E6B6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6" y="1556"/>
                <a:ext cx="332" cy="336"/>
              </a:xfrm>
              <a:custGeom>
                <a:avLst/>
                <a:gdLst>
                  <a:gd name="T0" fmla="*/ 748 w 1330"/>
                  <a:gd name="T1" fmla="*/ 0 h 1346"/>
                  <a:gd name="T2" fmla="*/ 675 w 1330"/>
                  <a:gd name="T3" fmla="*/ 32 h 1346"/>
                  <a:gd name="T4" fmla="*/ 602 w 1330"/>
                  <a:gd name="T5" fmla="*/ 56 h 1346"/>
                  <a:gd name="T6" fmla="*/ 494 w 1330"/>
                  <a:gd name="T7" fmla="*/ 159 h 1346"/>
                  <a:gd name="T8" fmla="*/ 484 w 1330"/>
                  <a:gd name="T9" fmla="*/ 244 h 1346"/>
                  <a:gd name="T10" fmla="*/ 455 w 1330"/>
                  <a:gd name="T11" fmla="*/ 290 h 1346"/>
                  <a:gd name="T12" fmla="*/ 410 w 1330"/>
                  <a:gd name="T13" fmla="*/ 344 h 1346"/>
                  <a:gd name="T14" fmla="*/ 324 w 1330"/>
                  <a:gd name="T15" fmla="*/ 336 h 1346"/>
                  <a:gd name="T16" fmla="*/ 226 w 1330"/>
                  <a:gd name="T17" fmla="*/ 361 h 1346"/>
                  <a:gd name="T18" fmla="*/ 200 w 1330"/>
                  <a:gd name="T19" fmla="*/ 457 h 1346"/>
                  <a:gd name="T20" fmla="*/ 155 w 1330"/>
                  <a:gd name="T21" fmla="*/ 613 h 1346"/>
                  <a:gd name="T22" fmla="*/ 119 w 1330"/>
                  <a:gd name="T23" fmla="*/ 676 h 1346"/>
                  <a:gd name="T24" fmla="*/ 142 w 1330"/>
                  <a:gd name="T25" fmla="*/ 733 h 1346"/>
                  <a:gd name="T26" fmla="*/ 85 w 1330"/>
                  <a:gd name="T27" fmla="*/ 763 h 1346"/>
                  <a:gd name="T28" fmla="*/ 0 w 1330"/>
                  <a:gd name="T29" fmla="*/ 754 h 1346"/>
                  <a:gd name="T30" fmla="*/ 57 w 1330"/>
                  <a:gd name="T31" fmla="*/ 824 h 1346"/>
                  <a:gd name="T32" fmla="*/ 46 w 1330"/>
                  <a:gd name="T33" fmla="*/ 893 h 1346"/>
                  <a:gd name="T34" fmla="*/ 36 w 1330"/>
                  <a:gd name="T35" fmla="*/ 962 h 1346"/>
                  <a:gd name="T36" fmla="*/ 143 w 1330"/>
                  <a:gd name="T37" fmla="*/ 1019 h 1346"/>
                  <a:gd name="T38" fmla="*/ 215 w 1330"/>
                  <a:gd name="T39" fmla="*/ 1063 h 1346"/>
                  <a:gd name="T40" fmla="*/ 268 w 1330"/>
                  <a:gd name="T41" fmla="*/ 1185 h 1346"/>
                  <a:gd name="T42" fmla="*/ 330 w 1330"/>
                  <a:gd name="T43" fmla="*/ 1221 h 1346"/>
                  <a:gd name="T44" fmla="*/ 310 w 1330"/>
                  <a:gd name="T45" fmla="*/ 1282 h 1346"/>
                  <a:gd name="T46" fmla="*/ 348 w 1330"/>
                  <a:gd name="T47" fmla="*/ 1313 h 1346"/>
                  <a:gd name="T48" fmla="*/ 423 w 1330"/>
                  <a:gd name="T49" fmla="*/ 1306 h 1346"/>
                  <a:gd name="T50" fmla="*/ 470 w 1330"/>
                  <a:gd name="T51" fmla="*/ 1268 h 1346"/>
                  <a:gd name="T52" fmla="*/ 536 w 1330"/>
                  <a:gd name="T53" fmla="*/ 1346 h 1346"/>
                  <a:gd name="T54" fmla="*/ 644 w 1330"/>
                  <a:gd name="T55" fmla="*/ 1234 h 1346"/>
                  <a:gd name="T56" fmla="*/ 673 w 1330"/>
                  <a:gd name="T57" fmla="*/ 1274 h 1346"/>
                  <a:gd name="T58" fmla="*/ 740 w 1330"/>
                  <a:gd name="T59" fmla="*/ 1277 h 1346"/>
                  <a:gd name="T60" fmla="*/ 767 w 1330"/>
                  <a:gd name="T61" fmla="*/ 1290 h 1346"/>
                  <a:gd name="T62" fmla="*/ 835 w 1330"/>
                  <a:gd name="T63" fmla="*/ 1285 h 1346"/>
                  <a:gd name="T64" fmla="*/ 881 w 1330"/>
                  <a:gd name="T65" fmla="*/ 1238 h 1346"/>
                  <a:gd name="T66" fmla="*/ 894 w 1330"/>
                  <a:gd name="T67" fmla="*/ 1203 h 1346"/>
                  <a:gd name="T68" fmla="*/ 965 w 1330"/>
                  <a:gd name="T69" fmla="*/ 1238 h 1346"/>
                  <a:gd name="T70" fmla="*/ 1050 w 1330"/>
                  <a:gd name="T71" fmla="*/ 1230 h 1346"/>
                  <a:gd name="T72" fmla="*/ 1221 w 1330"/>
                  <a:gd name="T73" fmla="*/ 1265 h 1346"/>
                  <a:gd name="T74" fmla="*/ 1278 w 1330"/>
                  <a:gd name="T75" fmla="*/ 1234 h 1346"/>
                  <a:gd name="T76" fmla="*/ 1315 w 1330"/>
                  <a:gd name="T77" fmla="*/ 1181 h 1346"/>
                  <a:gd name="T78" fmla="*/ 1286 w 1330"/>
                  <a:gd name="T79" fmla="*/ 1057 h 1346"/>
                  <a:gd name="T80" fmla="*/ 1298 w 1330"/>
                  <a:gd name="T81" fmla="*/ 1005 h 1346"/>
                  <a:gd name="T82" fmla="*/ 1318 w 1330"/>
                  <a:gd name="T83" fmla="*/ 936 h 1346"/>
                  <a:gd name="T84" fmla="*/ 1276 w 1330"/>
                  <a:gd name="T85" fmla="*/ 863 h 1346"/>
                  <a:gd name="T86" fmla="*/ 1223 w 1330"/>
                  <a:gd name="T87" fmla="*/ 835 h 1346"/>
                  <a:gd name="T88" fmla="*/ 1193 w 1330"/>
                  <a:gd name="T89" fmla="*/ 787 h 1346"/>
                  <a:gd name="T90" fmla="*/ 1225 w 1330"/>
                  <a:gd name="T91" fmla="*/ 758 h 1346"/>
                  <a:gd name="T92" fmla="*/ 1181 w 1330"/>
                  <a:gd name="T93" fmla="*/ 653 h 1346"/>
                  <a:gd name="T94" fmla="*/ 1221 w 1330"/>
                  <a:gd name="T95" fmla="*/ 624 h 1346"/>
                  <a:gd name="T96" fmla="*/ 1267 w 1330"/>
                  <a:gd name="T97" fmla="*/ 578 h 1346"/>
                  <a:gd name="T98" fmla="*/ 1238 w 1330"/>
                  <a:gd name="T99" fmla="*/ 538 h 1346"/>
                  <a:gd name="T100" fmla="*/ 1207 w 1330"/>
                  <a:gd name="T101" fmla="*/ 482 h 1346"/>
                  <a:gd name="T102" fmla="*/ 1188 w 1330"/>
                  <a:gd name="T103" fmla="*/ 356 h 1346"/>
                  <a:gd name="T104" fmla="*/ 1192 w 1330"/>
                  <a:gd name="T105" fmla="*/ 305 h 1346"/>
                  <a:gd name="T106" fmla="*/ 1146 w 1330"/>
                  <a:gd name="T107" fmla="*/ 276 h 1346"/>
                  <a:gd name="T108" fmla="*/ 1125 w 1330"/>
                  <a:gd name="T109" fmla="*/ 227 h 1346"/>
                  <a:gd name="T110" fmla="*/ 1060 w 1330"/>
                  <a:gd name="T111" fmla="*/ 259 h 1346"/>
                  <a:gd name="T112" fmla="*/ 921 w 1330"/>
                  <a:gd name="T113" fmla="*/ 221 h 1346"/>
                  <a:gd name="T114" fmla="*/ 974 w 1330"/>
                  <a:gd name="T115" fmla="*/ 149 h 1346"/>
                  <a:gd name="T116" fmla="*/ 941 w 1330"/>
                  <a:gd name="T117" fmla="*/ 67 h 1346"/>
                  <a:gd name="T118" fmla="*/ 860 w 1330"/>
                  <a:gd name="T119" fmla="*/ 7 h 1346"/>
                  <a:gd name="T120" fmla="*/ 783 w 1330"/>
                  <a:gd name="T121" fmla="*/ 5 h 1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30" h="1346">
                    <a:moveTo>
                      <a:pt x="783" y="5"/>
                    </a:moveTo>
                    <a:lnTo>
                      <a:pt x="748" y="0"/>
                    </a:lnTo>
                    <a:lnTo>
                      <a:pt x="735" y="27"/>
                    </a:lnTo>
                    <a:lnTo>
                      <a:pt x="675" y="32"/>
                    </a:lnTo>
                    <a:lnTo>
                      <a:pt x="671" y="75"/>
                    </a:lnTo>
                    <a:lnTo>
                      <a:pt x="602" y="56"/>
                    </a:lnTo>
                    <a:lnTo>
                      <a:pt x="475" y="126"/>
                    </a:lnTo>
                    <a:lnTo>
                      <a:pt x="494" y="159"/>
                    </a:lnTo>
                    <a:lnTo>
                      <a:pt x="500" y="226"/>
                    </a:lnTo>
                    <a:lnTo>
                      <a:pt x="484" y="244"/>
                    </a:lnTo>
                    <a:lnTo>
                      <a:pt x="459" y="247"/>
                    </a:lnTo>
                    <a:lnTo>
                      <a:pt x="455" y="290"/>
                    </a:lnTo>
                    <a:lnTo>
                      <a:pt x="431" y="300"/>
                    </a:lnTo>
                    <a:lnTo>
                      <a:pt x="410" y="344"/>
                    </a:lnTo>
                    <a:lnTo>
                      <a:pt x="378" y="373"/>
                    </a:lnTo>
                    <a:lnTo>
                      <a:pt x="324" y="336"/>
                    </a:lnTo>
                    <a:lnTo>
                      <a:pt x="308" y="337"/>
                    </a:lnTo>
                    <a:lnTo>
                      <a:pt x="226" y="361"/>
                    </a:lnTo>
                    <a:lnTo>
                      <a:pt x="195" y="398"/>
                    </a:lnTo>
                    <a:lnTo>
                      <a:pt x="200" y="457"/>
                    </a:lnTo>
                    <a:lnTo>
                      <a:pt x="176" y="475"/>
                    </a:lnTo>
                    <a:lnTo>
                      <a:pt x="155" y="613"/>
                    </a:lnTo>
                    <a:lnTo>
                      <a:pt x="143" y="656"/>
                    </a:lnTo>
                    <a:lnTo>
                      <a:pt x="119" y="676"/>
                    </a:lnTo>
                    <a:lnTo>
                      <a:pt x="138" y="690"/>
                    </a:lnTo>
                    <a:lnTo>
                      <a:pt x="142" y="733"/>
                    </a:lnTo>
                    <a:lnTo>
                      <a:pt x="117" y="734"/>
                    </a:lnTo>
                    <a:lnTo>
                      <a:pt x="85" y="763"/>
                    </a:lnTo>
                    <a:lnTo>
                      <a:pt x="41" y="742"/>
                    </a:lnTo>
                    <a:lnTo>
                      <a:pt x="0" y="754"/>
                    </a:lnTo>
                    <a:lnTo>
                      <a:pt x="36" y="777"/>
                    </a:lnTo>
                    <a:lnTo>
                      <a:pt x="57" y="824"/>
                    </a:lnTo>
                    <a:lnTo>
                      <a:pt x="42" y="851"/>
                    </a:lnTo>
                    <a:lnTo>
                      <a:pt x="46" y="893"/>
                    </a:lnTo>
                    <a:lnTo>
                      <a:pt x="24" y="921"/>
                    </a:lnTo>
                    <a:lnTo>
                      <a:pt x="36" y="962"/>
                    </a:lnTo>
                    <a:lnTo>
                      <a:pt x="91" y="1008"/>
                    </a:lnTo>
                    <a:lnTo>
                      <a:pt x="143" y="1019"/>
                    </a:lnTo>
                    <a:lnTo>
                      <a:pt x="146" y="1062"/>
                    </a:lnTo>
                    <a:lnTo>
                      <a:pt x="215" y="1063"/>
                    </a:lnTo>
                    <a:lnTo>
                      <a:pt x="260" y="1102"/>
                    </a:lnTo>
                    <a:lnTo>
                      <a:pt x="268" y="1185"/>
                    </a:lnTo>
                    <a:lnTo>
                      <a:pt x="305" y="1224"/>
                    </a:lnTo>
                    <a:lnTo>
                      <a:pt x="330" y="1221"/>
                    </a:lnTo>
                    <a:lnTo>
                      <a:pt x="295" y="1284"/>
                    </a:lnTo>
                    <a:lnTo>
                      <a:pt x="310" y="1282"/>
                    </a:lnTo>
                    <a:lnTo>
                      <a:pt x="328" y="1281"/>
                    </a:lnTo>
                    <a:lnTo>
                      <a:pt x="348" y="1313"/>
                    </a:lnTo>
                    <a:lnTo>
                      <a:pt x="379" y="1301"/>
                    </a:lnTo>
                    <a:lnTo>
                      <a:pt x="423" y="1306"/>
                    </a:lnTo>
                    <a:lnTo>
                      <a:pt x="444" y="1270"/>
                    </a:lnTo>
                    <a:lnTo>
                      <a:pt x="470" y="1268"/>
                    </a:lnTo>
                    <a:lnTo>
                      <a:pt x="525" y="1322"/>
                    </a:lnTo>
                    <a:lnTo>
                      <a:pt x="536" y="1346"/>
                    </a:lnTo>
                    <a:lnTo>
                      <a:pt x="614" y="1280"/>
                    </a:lnTo>
                    <a:lnTo>
                      <a:pt x="644" y="1234"/>
                    </a:lnTo>
                    <a:lnTo>
                      <a:pt x="662" y="1250"/>
                    </a:lnTo>
                    <a:lnTo>
                      <a:pt x="673" y="1274"/>
                    </a:lnTo>
                    <a:lnTo>
                      <a:pt x="738" y="1242"/>
                    </a:lnTo>
                    <a:lnTo>
                      <a:pt x="740" y="1277"/>
                    </a:lnTo>
                    <a:lnTo>
                      <a:pt x="759" y="1292"/>
                    </a:lnTo>
                    <a:lnTo>
                      <a:pt x="767" y="1290"/>
                    </a:lnTo>
                    <a:lnTo>
                      <a:pt x="807" y="1253"/>
                    </a:lnTo>
                    <a:lnTo>
                      <a:pt x="835" y="1285"/>
                    </a:lnTo>
                    <a:lnTo>
                      <a:pt x="852" y="1292"/>
                    </a:lnTo>
                    <a:lnTo>
                      <a:pt x="881" y="1238"/>
                    </a:lnTo>
                    <a:lnTo>
                      <a:pt x="878" y="1213"/>
                    </a:lnTo>
                    <a:lnTo>
                      <a:pt x="894" y="1203"/>
                    </a:lnTo>
                    <a:lnTo>
                      <a:pt x="920" y="1201"/>
                    </a:lnTo>
                    <a:lnTo>
                      <a:pt x="965" y="1238"/>
                    </a:lnTo>
                    <a:lnTo>
                      <a:pt x="1031" y="1224"/>
                    </a:lnTo>
                    <a:lnTo>
                      <a:pt x="1050" y="1230"/>
                    </a:lnTo>
                    <a:lnTo>
                      <a:pt x="1108" y="1225"/>
                    </a:lnTo>
                    <a:lnTo>
                      <a:pt x="1221" y="1265"/>
                    </a:lnTo>
                    <a:lnTo>
                      <a:pt x="1295" y="1250"/>
                    </a:lnTo>
                    <a:lnTo>
                      <a:pt x="1278" y="1234"/>
                    </a:lnTo>
                    <a:lnTo>
                      <a:pt x="1283" y="1201"/>
                    </a:lnTo>
                    <a:lnTo>
                      <a:pt x="1315" y="1181"/>
                    </a:lnTo>
                    <a:lnTo>
                      <a:pt x="1330" y="1163"/>
                    </a:lnTo>
                    <a:lnTo>
                      <a:pt x="1286" y="1057"/>
                    </a:lnTo>
                    <a:lnTo>
                      <a:pt x="1302" y="1038"/>
                    </a:lnTo>
                    <a:lnTo>
                      <a:pt x="1298" y="1005"/>
                    </a:lnTo>
                    <a:lnTo>
                      <a:pt x="1314" y="986"/>
                    </a:lnTo>
                    <a:lnTo>
                      <a:pt x="1318" y="936"/>
                    </a:lnTo>
                    <a:lnTo>
                      <a:pt x="1271" y="897"/>
                    </a:lnTo>
                    <a:lnTo>
                      <a:pt x="1276" y="863"/>
                    </a:lnTo>
                    <a:lnTo>
                      <a:pt x="1249" y="840"/>
                    </a:lnTo>
                    <a:lnTo>
                      <a:pt x="1223" y="835"/>
                    </a:lnTo>
                    <a:lnTo>
                      <a:pt x="1221" y="810"/>
                    </a:lnTo>
                    <a:lnTo>
                      <a:pt x="1193" y="787"/>
                    </a:lnTo>
                    <a:lnTo>
                      <a:pt x="1201" y="778"/>
                    </a:lnTo>
                    <a:lnTo>
                      <a:pt x="1225" y="758"/>
                    </a:lnTo>
                    <a:lnTo>
                      <a:pt x="1239" y="731"/>
                    </a:lnTo>
                    <a:lnTo>
                      <a:pt x="1181" y="653"/>
                    </a:lnTo>
                    <a:lnTo>
                      <a:pt x="1214" y="641"/>
                    </a:lnTo>
                    <a:lnTo>
                      <a:pt x="1221" y="624"/>
                    </a:lnTo>
                    <a:lnTo>
                      <a:pt x="1219" y="607"/>
                    </a:lnTo>
                    <a:lnTo>
                      <a:pt x="1267" y="578"/>
                    </a:lnTo>
                    <a:lnTo>
                      <a:pt x="1280" y="542"/>
                    </a:lnTo>
                    <a:lnTo>
                      <a:pt x="1238" y="538"/>
                    </a:lnTo>
                    <a:lnTo>
                      <a:pt x="1201" y="507"/>
                    </a:lnTo>
                    <a:lnTo>
                      <a:pt x="1207" y="482"/>
                    </a:lnTo>
                    <a:lnTo>
                      <a:pt x="1234" y="412"/>
                    </a:lnTo>
                    <a:lnTo>
                      <a:pt x="1188" y="356"/>
                    </a:lnTo>
                    <a:lnTo>
                      <a:pt x="1169" y="341"/>
                    </a:lnTo>
                    <a:lnTo>
                      <a:pt x="1192" y="305"/>
                    </a:lnTo>
                    <a:lnTo>
                      <a:pt x="1178" y="256"/>
                    </a:lnTo>
                    <a:lnTo>
                      <a:pt x="1146" y="276"/>
                    </a:lnTo>
                    <a:lnTo>
                      <a:pt x="1144" y="251"/>
                    </a:lnTo>
                    <a:lnTo>
                      <a:pt x="1125" y="227"/>
                    </a:lnTo>
                    <a:lnTo>
                      <a:pt x="1100" y="230"/>
                    </a:lnTo>
                    <a:lnTo>
                      <a:pt x="1060" y="259"/>
                    </a:lnTo>
                    <a:lnTo>
                      <a:pt x="1018" y="263"/>
                    </a:lnTo>
                    <a:lnTo>
                      <a:pt x="921" y="221"/>
                    </a:lnTo>
                    <a:lnTo>
                      <a:pt x="958" y="166"/>
                    </a:lnTo>
                    <a:lnTo>
                      <a:pt x="974" y="149"/>
                    </a:lnTo>
                    <a:lnTo>
                      <a:pt x="977" y="89"/>
                    </a:lnTo>
                    <a:lnTo>
                      <a:pt x="941" y="67"/>
                    </a:lnTo>
                    <a:lnTo>
                      <a:pt x="916" y="69"/>
                    </a:lnTo>
                    <a:lnTo>
                      <a:pt x="860" y="7"/>
                    </a:lnTo>
                    <a:lnTo>
                      <a:pt x="811" y="28"/>
                    </a:lnTo>
                    <a:lnTo>
                      <a:pt x="783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111">
                <a:extLst>
                  <a:ext uri="{FF2B5EF4-FFF2-40B4-BE49-F238E27FC236}">
                    <a16:creationId xmlns:a16="http://schemas.microsoft.com/office/drawing/2014/main" id="{F39FD37E-3997-80A3-72D3-3FB83C5AC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1856"/>
                <a:ext cx="308" cy="289"/>
              </a:xfrm>
              <a:custGeom>
                <a:avLst/>
                <a:gdLst>
                  <a:gd name="T0" fmla="*/ 800 w 1234"/>
                  <a:gd name="T1" fmla="*/ 49 h 1155"/>
                  <a:gd name="T2" fmla="*/ 613 w 1234"/>
                  <a:gd name="T3" fmla="*/ 24 h 1155"/>
                  <a:gd name="T4" fmla="*/ 536 w 1234"/>
                  <a:gd name="T5" fmla="*/ 23 h 1155"/>
                  <a:gd name="T6" fmla="*/ 425 w 1234"/>
                  <a:gd name="T7" fmla="*/ 0 h 1155"/>
                  <a:gd name="T8" fmla="*/ 383 w 1234"/>
                  <a:gd name="T9" fmla="*/ 12 h 1155"/>
                  <a:gd name="T10" fmla="*/ 357 w 1234"/>
                  <a:gd name="T11" fmla="*/ 91 h 1155"/>
                  <a:gd name="T12" fmla="*/ 312 w 1234"/>
                  <a:gd name="T13" fmla="*/ 52 h 1155"/>
                  <a:gd name="T14" fmla="*/ 264 w 1234"/>
                  <a:gd name="T15" fmla="*/ 91 h 1155"/>
                  <a:gd name="T16" fmla="*/ 243 w 1234"/>
                  <a:gd name="T17" fmla="*/ 41 h 1155"/>
                  <a:gd name="T18" fmla="*/ 167 w 1234"/>
                  <a:gd name="T19" fmla="*/ 49 h 1155"/>
                  <a:gd name="T20" fmla="*/ 119 w 1234"/>
                  <a:gd name="T21" fmla="*/ 79 h 1155"/>
                  <a:gd name="T22" fmla="*/ 42 w 1234"/>
                  <a:gd name="T23" fmla="*/ 153 h 1155"/>
                  <a:gd name="T24" fmla="*/ 64 w 1234"/>
                  <a:gd name="T25" fmla="*/ 210 h 1155"/>
                  <a:gd name="T26" fmla="*/ 52 w 1234"/>
                  <a:gd name="T27" fmla="*/ 254 h 1155"/>
                  <a:gd name="T28" fmla="*/ 38 w 1234"/>
                  <a:gd name="T29" fmla="*/ 298 h 1155"/>
                  <a:gd name="T30" fmla="*/ 0 w 1234"/>
                  <a:gd name="T31" fmla="*/ 335 h 1155"/>
                  <a:gd name="T32" fmla="*/ 73 w 1234"/>
                  <a:gd name="T33" fmla="*/ 396 h 1155"/>
                  <a:gd name="T34" fmla="*/ 85 w 1234"/>
                  <a:gd name="T35" fmla="*/ 428 h 1155"/>
                  <a:gd name="T36" fmla="*/ 122 w 1234"/>
                  <a:gd name="T37" fmla="*/ 475 h 1155"/>
                  <a:gd name="T38" fmla="*/ 163 w 1234"/>
                  <a:gd name="T39" fmla="*/ 547 h 1155"/>
                  <a:gd name="T40" fmla="*/ 159 w 1234"/>
                  <a:gd name="T41" fmla="*/ 599 h 1155"/>
                  <a:gd name="T42" fmla="*/ 182 w 1234"/>
                  <a:gd name="T43" fmla="*/ 656 h 1155"/>
                  <a:gd name="T44" fmla="*/ 178 w 1234"/>
                  <a:gd name="T45" fmla="*/ 706 h 1155"/>
                  <a:gd name="T46" fmla="*/ 130 w 1234"/>
                  <a:gd name="T47" fmla="*/ 745 h 1155"/>
                  <a:gd name="T48" fmla="*/ 199 w 1234"/>
                  <a:gd name="T49" fmla="*/ 755 h 1155"/>
                  <a:gd name="T50" fmla="*/ 255 w 1234"/>
                  <a:gd name="T51" fmla="*/ 810 h 1155"/>
                  <a:gd name="T52" fmla="*/ 206 w 1234"/>
                  <a:gd name="T53" fmla="*/ 822 h 1155"/>
                  <a:gd name="T54" fmla="*/ 218 w 1234"/>
                  <a:gd name="T55" fmla="*/ 863 h 1155"/>
                  <a:gd name="T56" fmla="*/ 346 w 1234"/>
                  <a:gd name="T57" fmla="*/ 886 h 1155"/>
                  <a:gd name="T58" fmla="*/ 398 w 1234"/>
                  <a:gd name="T59" fmla="*/ 897 h 1155"/>
                  <a:gd name="T60" fmla="*/ 451 w 1234"/>
                  <a:gd name="T61" fmla="*/ 917 h 1155"/>
                  <a:gd name="T62" fmla="*/ 509 w 1234"/>
                  <a:gd name="T63" fmla="*/ 1005 h 1155"/>
                  <a:gd name="T64" fmla="*/ 503 w 1234"/>
                  <a:gd name="T65" fmla="*/ 1032 h 1155"/>
                  <a:gd name="T66" fmla="*/ 517 w 1234"/>
                  <a:gd name="T67" fmla="*/ 1098 h 1155"/>
                  <a:gd name="T68" fmla="*/ 559 w 1234"/>
                  <a:gd name="T69" fmla="*/ 1085 h 1155"/>
                  <a:gd name="T70" fmla="*/ 608 w 1234"/>
                  <a:gd name="T71" fmla="*/ 1063 h 1155"/>
                  <a:gd name="T72" fmla="*/ 670 w 1234"/>
                  <a:gd name="T73" fmla="*/ 1008 h 1155"/>
                  <a:gd name="T74" fmla="*/ 708 w 1234"/>
                  <a:gd name="T75" fmla="*/ 1054 h 1155"/>
                  <a:gd name="T76" fmla="*/ 776 w 1234"/>
                  <a:gd name="T77" fmla="*/ 1065 h 1155"/>
                  <a:gd name="T78" fmla="*/ 820 w 1234"/>
                  <a:gd name="T79" fmla="*/ 1078 h 1155"/>
                  <a:gd name="T80" fmla="*/ 892 w 1234"/>
                  <a:gd name="T81" fmla="*/ 1114 h 1155"/>
                  <a:gd name="T82" fmla="*/ 959 w 1234"/>
                  <a:gd name="T83" fmla="*/ 1124 h 1155"/>
                  <a:gd name="T84" fmla="*/ 982 w 1234"/>
                  <a:gd name="T85" fmla="*/ 1089 h 1155"/>
                  <a:gd name="T86" fmla="*/ 1075 w 1234"/>
                  <a:gd name="T87" fmla="*/ 1089 h 1155"/>
                  <a:gd name="T88" fmla="*/ 1112 w 1234"/>
                  <a:gd name="T89" fmla="*/ 1034 h 1155"/>
                  <a:gd name="T90" fmla="*/ 1068 w 1234"/>
                  <a:gd name="T91" fmla="*/ 1013 h 1155"/>
                  <a:gd name="T92" fmla="*/ 1016 w 1234"/>
                  <a:gd name="T93" fmla="*/ 916 h 1155"/>
                  <a:gd name="T94" fmla="*/ 1057 w 1234"/>
                  <a:gd name="T95" fmla="*/ 904 h 1155"/>
                  <a:gd name="T96" fmla="*/ 1071 w 1234"/>
                  <a:gd name="T97" fmla="*/ 860 h 1155"/>
                  <a:gd name="T98" fmla="*/ 1121 w 1234"/>
                  <a:gd name="T99" fmla="*/ 864 h 1155"/>
                  <a:gd name="T100" fmla="*/ 1174 w 1234"/>
                  <a:gd name="T101" fmla="*/ 801 h 1155"/>
                  <a:gd name="T102" fmla="*/ 1202 w 1234"/>
                  <a:gd name="T103" fmla="*/ 730 h 1155"/>
                  <a:gd name="T104" fmla="*/ 1222 w 1234"/>
                  <a:gd name="T105" fmla="*/ 677 h 1155"/>
                  <a:gd name="T106" fmla="*/ 1198 w 1234"/>
                  <a:gd name="T107" fmla="*/ 595 h 1155"/>
                  <a:gd name="T108" fmla="*/ 1181 w 1234"/>
                  <a:gd name="T109" fmla="*/ 503 h 1155"/>
                  <a:gd name="T110" fmla="*/ 1190 w 1234"/>
                  <a:gd name="T111" fmla="*/ 418 h 1155"/>
                  <a:gd name="T112" fmla="*/ 1138 w 1234"/>
                  <a:gd name="T113" fmla="*/ 321 h 1155"/>
                  <a:gd name="T114" fmla="*/ 1107 w 1234"/>
                  <a:gd name="T115" fmla="*/ 258 h 1155"/>
                  <a:gd name="T116" fmla="*/ 1047 w 1234"/>
                  <a:gd name="T117" fmla="*/ 246 h 1155"/>
                  <a:gd name="T118" fmla="*/ 1016 w 1234"/>
                  <a:gd name="T119" fmla="*/ 190 h 1155"/>
                  <a:gd name="T120" fmla="*/ 949 w 1234"/>
                  <a:gd name="T121" fmla="*/ 187 h 1155"/>
                  <a:gd name="T122" fmla="*/ 959 w 1234"/>
                  <a:gd name="T123" fmla="*/ 128 h 1155"/>
                  <a:gd name="T124" fmla="*/ 912 w 1234"/>
                  <a:gd name="T125" fmla="*/ 56 h 1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34" h="1155">
                    <a:moveTo>
                      <a:pt x="912" y="56"/>
                    </a:moveTo>
                    <a:lnTo>
                      <a:pt x="800" y="49"/>
                    </a:lnTo>
                    <a:lnTo>
                      <a:pt x="726" y="64"/>
                    </a:lnTo>
                    <a:lnTo>
                      <a:pt x="613" y="24"/>
                    </a:lnTo>
                    <a:lnTo>
                      <a:pt x="555" y="29"/>
                    </a:lnTo>
                    <a:lnTo>
                      <a:pt x="536" y="23"/>
                    </a:lnTo>
                    <a:lnTo>
                      <a:pt x="470" y="37"/>
                    </a:lnTo>
                    <a:lnTo>
                      <a:pt x="425" y="0"/>
                    </a:lnTo>
                    <a:lnTo>
                      <a:pt x="399" y="2"/>
                    </a:lnTo>
                    <a:lnTo>
                      <a:pt x="383" y="12"/>
                    </a:lnTo>
                    <a:lnTo>
                      <a:pt x="386" y="37"/>
                    </a:lnTo>
                    <a:lnTo>
                      <a:pt x="357" y="91"/>
                    </a:lnTo>
                    <a:lnTo>
                      <a:pt x="340" y="84"/>
                    </a:lnTo>
                    <a:lnTo>
                      <a:pt x="312" y="52"/>
                    </a:lnTo>
                    <a:lnTo>
                      <a:pt x="272" y="89"/>
                    </a:lnTo>
                    <a:lnTo>
                      <a:pt x="264" y="91"/>
                    </a:lnTo>
                    <a:lnTo>
                      <a:pt x="245" y="76"/>
                    </a:lnTo>
                    <a:lnTo>
                      <a:pt x="243" y="41"/>
                    </a:lnTo>
                    <a:lnTo>
                      <a:pt x="178" y="73"/>
                    </a:lnTo>
                    <a:lnTo>
                      <a:pt x="167" y="49"/>
                    </a:lnTo>
                    <a:lnTo>
                      <a:pt x="149" y="33"/>
                    </a:lnTo>
                    <a:lnTo>
                      <a:pt x="119" y="79"/>
                    </a:lnTo>
                    <a:lnTo>
                      <a:pt x="41" y="145"/>
                    </a:lnTo>
                    <a:lnTo>
                      <a:pt x="42" y="153"/>
                    </a:lnTo>
                    <a:lnTo>
                      <a:pt x="69" y="168"/>
                    </a:lnTo>
                    <a:lnTo>
                      <a:pt x="64" y="210"/>
                    </a:lnTo>
                    <a:lnTo>
                      <a:pt x="41" y="238"/>
                    </a:lnTo>
                    <a:lnTo>
                      <a:pt x="52" y="254"/>
                    </a:lnTo>
                    <a:lnTo>
                      <a:pt x="26" y="264"/>
                    </a:lnTo>
                    <a:lnTo>
                      <a:pt x="38" y="298"/>
                    </a:lnTo>
                    <a:lnTo>
                      <a:pt x="14" y="308"/>
                    </a:lnTo>
                    <a:lnTo>
                      <a:pt x="0" y="335"/>
                    </a:lnTo>
                    <a:lnTo>
                      <a:pt x="21" y="384"/>
                    </a:lnTo>
                    <a:lnTo>
                      <a:pt x="73" y="396"/>
                    </a:lnTo>
                    <a:lnTo>
                      <a:pt x="82" y="412"/>
                    </a:lnTo>
                    <a:lnTo>
                      <a:pt x="85" y="428"/>
                    </a:lnTo>
                    <a:lnTo>
                      <a:pt x="111" y="452"/>
                    </a:lnTo>
                    <a:lnTo>
                      <a:pt x="122" y="475"/>
                    </a:lnTo>
                    <a:lnTo>
                      <a:pt x="107" y="494"/>
                    </a:lnTo>
                    <a:lnTo>
                      <a:pt x="163" y="547"/>
                    </a:lnTo>
                    <a:lnTo>
                      <a:pt x="149" y="575"/>
                    </a:lnTo>
                    <a:lnTo>
                      <a:pt x="159" y="599"/>
                    </a:lnTo>
                    <a:lnTo>
                      <a:pt x="155" y="649"/>
                    </a:lnTo>
                    <a:lnTo>
                      <a:pt x="182" y="656"/>
                    </a:lnTo>
                    <a:lnTo>
                      <a:pt x="192" y="680"/>
                    </a:lnTo>
                    <a:lnTo>
                      <a:pt x="178" y="706"/>
                    </a:lnTo>
                    <a:lnTo>
                      <a:pt x="138" y="728"/>
                    </a:lnTo>
                    <a:lnTo>
                      <a:pt x="130" y="745"/>
                    </a:lnTo>
                    <a:lnTo>
                      <a:pt x="184" y="774"/>
                    </a:lnTo>
                    <a:lnTo>
                      <a:pt x="199" y="755"/>
                    </a:lnTo>
                    <a:lnTo>
                      <a:pt x="241" y="759"/>
                    </a:lnTo>
                    <a:lnTo>
                      <a:pt x="255" y="810"/>
                    </a:lnTo>
                    <a:lnTo>
                      <a:pt x="237" y="803"/>
                    </a:lnTo>
                    <a:lnTo>
                      <a:pt x="206" y="822"/>
                    </a:lnTo>
                    <a:lnTo>
                      <a:pt x="215" y="830"/>
                    </a:lnTo>
                    <a:lnTo>
                      <a:pt x="218" y="863"/>
                    </a:lnTo>
                    <a:lnTo>
                      <a:pt x="280" y="892"/>
                    </a:lnTo>
                    <a:lnTo>
                      <a:pt x="346" y="886"/>
                    </a:lnTo>
                    <a:lnTo>
                      <a:pt x="386" y="856"/>
                    </a:lnTo>
                    <a:lnTo>
                      <a:pt x="398" y="897"/>
                    </a:lnTo>
                    <a:lnTo>
                      <a:pt x="435" y="928"/>
                    </a:lnTo>
                    <a:lnTo>
                      <a:pt x="451" y="917"/>
                    </a:lnTo>
                    <a:lnTo>
                      <a:pt x="498" y="964"/>
                    </a:lnTo>
                    <a:lnTo>
                      <a:pt x="509" y="1005"/>
                    </a:lnTo>
                    <a:lnTo>
                      <a:pt x="494" y="1016"/>
                    </a:lnTo>
                    <a:lnTo>
                      <a:pt x="503" y="1032"/>
                    </a:lnTo>
                    <a:lnTo>
                      <a:pt x="488" y="1050"/>
                    </a:lnTo>
                    <a:lnTo>
                      <a:pt x="517" y="1098"/>
                    </a:lnTo>
                    <a:lnTo>
                      <a:pt x="533" y="1079"/>
                    </a:lnTo>
                    <a:lnTo>
                      <a:pt x="559" y="1085"/>
                    </a:lnTo>
                    <a:lnTo>
                      <a:pt x="574" y="1067"/>
                    </a:lnTo>
                    <a:lnTo>
                      <a:pt x="608" y="1063"/>
                    </a:lnTo>
                    <a:lnTo>
                      <a:pt x="621" y="1029"/>
                    </a:lnTo>
                    <a:lnTo>
                      <a:pt x="670" y="1008"/>
                    </a:lnTo>
                    <a:lnTo>
                      <a:pt x="698" y="1030"/>
                    </a:lnTo>
                    <a:lnTo>
                      <a:pt x="708" y="1054"/>
                    </a:lnTo>
                    <a:lnTo>
                      <a:pt x="750" y="1050"/>
                    </a:lnTo>
                    <a:lnTo>
                      <a:pt x="776" y="1065"/>
                    </a:lnTo>
                    <a:lnTo>
                      <a:pt x="792" y="1055"/>
                    </a:lnTo>
                    <a:lnTo>
                      <a:pt x="820" y="1078"/>
                    </a:lnTo>
                    <a:lnTo>
                      <a:pt x="821" y="1095"/>
                    </a:lnTo>
                    <a:lnTo>
                      <a:pt x="892" y="1114"/>
                    </a:lnTo>
                    <a:lnTo>
                      <a:pt x="896" y="1155"/>
                    </a:lnTo>
                    <a:lnTo>
                      <a:pt x="959" y="1124"/>
                    </a:lnTo>
                    <a:lnTo>
                      <a:pt x="973" y="1089"/>
                    </a:lnTo>
                    <a:lnTo>
                      <a:pt x="982" y="1089"/>
                    </a:lnTo>
                    <a:lnTo>
                      <a:pt x="1059" y="1098"/>
                    </a:lnTo>
                    <a:lnTo>
                      <a:pt x="1075" y="1089"/>
                    </a:lnTo>
                    <a:lnTo>
                      <a:pt x="1121" y="1050"/>
                    </a:lnTo>
                    <a:lnTo>
                      <a:pt x="1112" y="1034"/>
                    </a:lnTo>
                    <a:lnTo>
                      <a:pt x="1076" y="1012"/>
                    </a:lnTo>
                    <a:lnTo>
                      <a:pt x="1068" y="1013"/>
                    </a:lnTo>
                    <a:lnTo>
                      <a:pt x="1055" y="972"/>
                    </a:lnTo>
                    <a:lnTo>
                      <a:pt x="1016" y="916"/>
                    </a:lnTo>
                    <a:lnTo>
                      <a:pt x="1024" y="907"/>
                    </a:lnTo>
                    <a:lnTo>
                      <a:pt x="1057" y="904"/>
                    </a:lnTo>
                    <a:lnTo>
                      <a:pt x="1072" y="886"/>
                    </a:lnTo>
                    <a:lnTo>
                      <a:pt x="1071" y="860"/>
                    </a:lnTo>
                    <a:lnTo>
                      <a:pt x="1079" y="859"/>
                    </a:lnTo>
                    <a:lnTo>
                      <a:pt x="1121" y="864"/>
                    </a:lnTo>
                    <a:lnTo>
                      <a:pt x="1136" y="838"/>
                    </a:lnTo>
                    <a:lnTo>
                      <a:pt x="1174" y="801"/>
                    </a:lnTo>
                    <a:lnTo>
                      <a:pt x="1180" y="766"/>
                    </a:lnTo>
                    <a:lnTo>
                      <a:pt x="1202" y="730"/>
                    </a:lnTo>
                    <a:lnTo>
                      <a:pt x="1234" y="710"/>
                    </a:lnTo>
                    <a:lnTo>
                      <a:pt x="1222" y="677"/>
                    </a:lnTo>
                    <a:lnTo>
                      <a:pt x="1234" y="625"/>
                    </a:lnTo>
                    <a:lnTo>
                      <a:pt x="1198" y="595"/>
                    </a:lnTo>
                    <a:lnTo>
                      <a:pt x="1185" y="546"/>
                    </a:lnTo>
                    <a:lnTo>
                      <a:pt x="1181" y="503"/>
                    </a:lnTo>
                    <a:lnTo>
                      <a:pt x="1194" y="461"/>
                    </a:lnTo>
                    <a:lnTo>
                      <a:pt x="1190" y="418"/>
                    </a:lnTo>
                    <a:lnTo>
                      <a:pt x="1154" y="397"/>
                    </a:lnTo>
                    <a:lnTo>
                      <a:pt x="1138" y="321"/>
                    </a:lnTo>
                    <a:lnTo>
                      <a:pt x="1120" y="299"/>
                    </a:lnTo>
                    <a:lnTo>
                      <a:pt x="1107" y="258"/>
                    </a:lnTo>
                    <a:lnTo>
                      <a:pt x="1080" y="243"/>
                    </a:lnTo>
                    <a:lnTo>
                      <a:pt x="1047" y="246"/>
                    </a:lnTo>
                    <a:lnTo>
                      <a:pt x="1044" y="221"/>
                    </a:lnTo>
                    <a:lnTo>
                      <a:pt x="1016" y="190"/>
                    </a:lnTo>
                    <a:lnTo>
                      <a:pt x="992" y="209"/>
                    </a:lnTo>
                    <a:lnTo>
                      <a:pt x="949" y="187"/>
                    </a:lnTo>
                    <a:lnTo>
                      <a:pt x="937" y="154"/>
                    </a:lnTo>
                    <a:lnTo>
                      <a:pt x="959" y="128"/>
                    </a:lnTo>
                    <a:lnTo>
                      <a:pt x="916" y="106"/>
                    </a:lnTo>
                    <a:lnTo>
                      <a:pt x="912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112">
                <a:extLst>
                  <a:ext uri="{FF2B5EF4-FFF2-40B4-BE49-F238E27FC236}">
                    <a16:creationId xmlns:a16="http://schemas.microsoft.com/office/drawing/2014/main" id="{51F9F3FB-69DC-787B-4D19-AEC358F8D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873"/>
                <a:ext cx="327" cy="347"/>
              </a:xfrm>
              <a:custGeom>
                <a:avLst/>
                <a:gdLst>
                  <a:gd name="T0" fmla="*/ 1125 w 1308"/>
                  <a:gd name="T1" fmla="*/ 819 h 1389"/>
                  <a:gd name="T2" fmla="*/ 994 w 1308"/>
                  <a:gd name="T3" fmla="*/ 763 h 1389"/>
                  <a:gd name="T4" fmla="*/ 1034 w 1308"/>
                  <a:gd name="T5" fmla="*/ 743 h 1389"/>
                  <a:gd name="T6" fmla="*/ 963 w 1308"/>
                  <a:gd name="T7" fmla="*/ 707 h 1389"/>
                  <a:gd name="T8" fmla="*/ 957 w 1308"/>
                  <a:gd name="T9" fmla="*/ 639 h 1389"/>
                  <a:gd name="T10" fmla="*/ 934 w 1308"/>
                  <a:gd name="T11" fmla="*/ 582 h 1389"/>
                  <a:gd name="T12" fmla="*/ 942 w 1308"/>
                  <a:gd name="T13" fmla="*/ 480 h 1389"/>
                  <a:gd name="T14" fmla="*/ 890 w 1308"/>
                  <a:gd name="T15" fmla="*/ 385 h 1389"/>
                  <a:gd name="T16" fmla="*/ 852 w 1308"/>
                  <a:gd name="T17" fmla="*/ 329 h 1389"/>
                  <a:gd name="T18" fmla="*/ 793 w 1308"/>
                  <a:gd name="T19" fmla="*/ 241 h 1389"/>
                  <a:gd name="T20" fmla="*/ 831 w 1308"/>
                  <a:gd name="T21" fmla="*/ 187 h 1389"/>
                  <a:gd name="T22" fmla="*/ 848 w 1308"/>
                  <a:gd name="T23" fmla="*/ 101 h 1389"/>
                  <a:gd name="T24" fmla="*/ 809 w 1308"/>
                  <a:gd name="T25" fmla="*/ 54 h 1389"/>
                  <a:gd name="T26" fmla="*/ 707 w 1308"/>
                  <a:gd name="T27" fmla="*/ 38 h 1389"/>
                  <a:gd name="T28" fmla="*/ 612 w 1308"/>
                  <a:gd name="T29" fmla="*/ 13 h 1389"/>
                  <a:gd name="T30" fmla="*/ 524 w 1308"/>
                  <a:gd name="T31" fmla="*/ 71 h 1389"/>
                  <a:gd name="T32" fmla="*/ 431 w 1308"/>
                  <a:gd name="T33" fmla="*/ 73 h 1389"/>
                  <a:gd name="T34" fmla="*/ 304 w 1308"/>
                  <a:gd name="T35" fmla="*/ 151 h 1389"/>
                  <a:gd name="T36" fmla="*/ 243 w 1308"/>
                  <a:gd name="T37" fmla="*/ 233 h 1389"/>
                  <a:gd name="T38" fmla="*/ 226 w 1308"/>
                  <a:gd name="T39" fmla="*/ 310 h 1389"/>
                  <a:gd name="T40" fmla="*/ 215 w 1308"/>
                  <a:gd name="T41" fmla="*/ 379 h 1389"/>
                  <a:gd name="T42" fmla="*/ 208 w 1308"/>
                  <a:gd name="T43" fmla="*/ 499 h 1389"/>
                  <a:gd name="T44" fmla="*/ 306 w 1308"/>
                  <a:gd name="T45" fmla="*/ 557 h 1389"/>
                  <a:gd name="T46" fmla="*/ 268 w 1308"/>
                  <a:gd name="T47" fmla="*/ 678 h 1389"/>
                  <a:gd name="T48" fmla="*/ 192 w 1308"/>
                  <a:gd name="T49" fmla="*/ 779 h 1389"/>
                  <a:gd name="T50" fmla="*/ 89 w 1308"/>
                  <a:gd name="T51" fmla="*/ 846 h 1389"/>
                  <a:gd name="T52" fmla="*/ 16 w 1308"/>
                  <a:gd name="T53" fmla="*/ 963 h 1389"/>
                  <a:gd name="T54" fmla="*/ 103 w 1308"/>
                  <a:gd name="T55" fmla="*/ 1006 h 1389"/>
                  <a:gd name="T56" fmla="*/ 151 w 1308"/>
                  <a:gd name="T57" fmla="*/ 1154 h 1389"/>
                  <a:gd name="T58" fmla="*/ 212 w 1308"/>
                  <a:gd name="T59" fmla="*/ 1173 h 1389"/>
                  <a:gd name="T60" fmla="*/ 318 w 1308"/>
                  <a:gd name="T61" fmla="*/ 1130 h 1389"/>
                  <a:gd name="T62" fmla="*/ 419 w 1308"/>
                  <a:gd name="T63" fmla="*/ 1214 h 1389"/>
                  <a:gd name="T64" fmla="*/ 541 w 1308"/>
                  <a:gd name="T65" fmla="*/ 1260 h 1389"/>
                  <a:gd name="T66" fmla="*/ 540 w 1308"/>
                  <a:gd name="T67" fmla="*/ 1337 h 1389"/>
                  <a:gd name="T68" fmla="*/ 610 w 1308"/>
                  <a:gd name="T69" fmla="*/ 1373 h 1389"/>
                  <a:gd name="T70" fmla="*/ 642 w 1308"/>
                  <a:gd name="T71" fmla="*/ 1344 h 1389"/>
                  <a:gd name="T72" fmla="*/ 787 w 1308"/>
                  <a:gd name="T73" fmla="*/ 1272 h 1389"/>
                  <a:gd name="T74" fmla="*/ 868 w 1308"/>
                  <a:gd name="T75" fmla="*/ 1222 h 1389"/>
                  <a:gd name="T76" fmla="*/ 945 w 1308"/>
                  <a:gd name="T77" fmla="*/ 1241 h 1389"/>
                  <a:gd name="T78" fmla="*/ 1018 w 1308"/>
                  <a:gd name="T79" fmla="*/ 1199 h 1389"/>
                  <a:gd name="T80" fmla="*/ 1093 w 1308"/>
                  <a:gd name="T81" fmla="*/ 1117 h 1389"/>
                  <a:gd name="T82" fmla="*/ 1181 w 1308"/>
                  <a:gd name="T83" fmla="*/ 1059 h 1389"/>
                  <a:gd name="T84" fmla="*/ 1267 w 1308"/>
                  <a:gd name="T85" fmla="*/ 1076 h 1389"/>
                  <a:gd name="T86" fmla="*/ 1296 w 1308"/>
                  <a:gd name="T87" fmla="*/ 1031 h 1389"/>
                  <a:gd name="T88" fmla="*/ 1273 w 1308"/>
                  <a:gd name="T89" fmla="*/ 949 h 1389"/>
                  <a:gd name="T90" fmla="*/ 1230 w 1308"/>
                  <a:gd name="T91" fmla="*/ 850 h 1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08" h="1389">
                    <a:moveTo>
                      <a:pt x="1177" y="830"/>
                    </a:moveTo>
                    <a:lnTo>
                      <a:pt x="1165" y="789"/>
                    </a:lnTo>
                    <a:lnTo>
                      <a:pt x="1125" y="819"/>
                    </a:lnTo>
                    <a:lnTo>
                      <a:pt x="1059" y="825"/>
                    </a:lnTo>
                    <a:lnTo>
                      <a:pt x="997" y="796"/>
                    </a:lnTo>
                    <a:lnTo>
                      <a:pt x="994" y="763"/>
                    </a:lnTo>
                    <a:lnTo>
                      <a:pt x="985" y="755"/>
                    </a:lnTo>
                    <a:lnTo>
                      <a:pt x="1016" y="736"/>
                    </a:lnTo>
                    <a:lnTo>
                      <a:pt x="1034" y="743"/>
                    </a:lnTo>
                    <a:lnTo>
                      <a:pt x="1020" y="692"/>
                    </a:lnTo>
                    <a:lnTo>
                      <a:pt x="978" y="688"/>
                    </a:lnTo>
                    <a:lnTo>
                      <a:pt x="963" y="707"/>
                    </a:lnTo>
                    <a:lnTo>
                      <a:pt x="909" y="678"/>
                    </a:lnTo>
                    <a:lnTo>
                      <a:pt x="917" y="661"/>
                    </a:lnTo>
                    <a:lnTo>
                      <a:pt x="957" y="639"/>
                    </a:lnTo>
                    <a:lnTo>
                      <a:pt x="971" y="613"/>
                    </a:lnTo>
                    <a:lnTo>
                      <a:pt x="961" y="589"/>
                    </a:lnTo>
                    <a:lnTo>
                      <a:pt x="934" y="582"/>
                    </a:lnTo>
                    <a:lnTo>
                      <a:pt x="938" y="532"/>
                    </a:lnTo>
                    <a:lnTo>
                      <a:pt x="928" y="508"/>
                    </a:lnTo>
                    <a:lnTo>
                      <a:pt x="942" y="480"/>
                    </a:lnTo>
                    <a:lnTo>
                      <a:pt x="886" y="427"/>
                    </a:lnTo>
                    <a:lnTo>
                      <a:pt x="901" y="408"/>
                    </a:lnTo>
                    <a:lnTo>
                      <a:pt x="890" y="385"/>
                    </a:lnTo>
                    <a:lnTo>
                      <a:pt x="864" y="361"/>
                    </a:lnTo>
                    <a:lnTo>
                      <a:pt x="861" y="345"/>
                    </a:lnTo>
                    <a:lnTo>
                      <a:pt x="852" y="329"/>
                    </a:lnTo>
                    <a:lnTo>
                      <a:pt x="800" y="317"/>
                    </a:lnTo>
                    <a:lnTo>
                      <a:pt x="779" y="268"/>
                    </a:lnTo>
                    <a:lnTo>
                      <a:pt x="793" y="241"/>
                    </a:lnTo>
                    <a:lnTo>
                      <a:pt x="817" y="231"/>
                    </a:lnTo>
                    <a:lnTo>
                      <a:pt x="805" y="197"/>
                    </a:lnTo>
                    <a:lnTo>
                      <a:pt x="831" y="187"/>
                    </a:lnTo>
                    <a:lnTo>
                      <a:pt x="820" y="171"/>
                    </a:lnTo>
                    <a:lnTo>
                      <a:pt x="843" y="143"/>
                    </a:lnTo>
                    <a:lnTo>
                      <a:pt x="848" y="101"/>
                    </a:lnTo>
                    <a:lnTo>
                      <a:pt x="821" y="86"/>
                    </a:lnTo>
                    <a:lnTo>
                      <a:pt x="820" y="78"/>
                    </a:lnTo>
                    <a:lnTo>
                      <a:pt x="809" y="54"/>
                    </a:lnTo>
                    <a:lnTo>
                      <a:pt x="754" y="0"/>
                    </a:lnTo>
                    <a:lnTo>
                      <a:pt x="728" y="2"/>
                    </a:lnTo>
                    <a:lnTo>
                      <a:pt x="707" y="38"/>
                    </a:lnTo>
                    <a:lnTo>
                      <a:pt x="663" y="33"/>
                    </a:lnTo>
                    <a:lnTo>
                      <a:pt x="632" y="45"/>
                    </a:lnTo>
                    <a:lnTo>
                      <a:pt x="612" y="13"/>
                    </a:lnTo>
                    <a:lnTo>
                      <a:pt x="579" y="17"/>
                    </a:lnTo>
                    <a:lnTo>
                      <a:pt x="561" y="18"/>
                    </a:lnTo>
                    <a:lnTo>
                      <a:pt x="524" y="71"/>
                    </a:lnTo>
                    <a:lnTo>
                      <a:pt x="496" y="49"/>
                    </a:lnTo>
                    <a:lnTo>
                      <a:pt x="455" y="53"/>
                    </a:lnTo>
                    <a:lnTo>
                      <a:pt x="431" y="73"/>
                    </a:lnTo>
                    <a:lnTo>
                      <a:pt x="427" y="115"/>
                    </a:lnTo>
                    <a:lnTo>
                      <a:pt x="397" y="160"/>
                    </a:lnTo>
                    <a:lnTo>
                      <a:pt x="304" y="151"/>
                    </a:lnTo>
                    <a:lnTo>
                      <a:pt x="289" y="177"/>
                    </a:lnTo>
                    <a:lnTo>
                      <a:pt x="241" y="208"/>
                    </a:lnTo>
                    <a:lnTo>
                      <a:pt x="243" y="233"/>
                    </a:lnTo>
                    <a:lnTo>
                      <a:pt x="202" y="237"/>
                    </a:lnTo>
                    <a:lnTo>
                      <a:pt x="196" y="272"/>
                    </a:lnTo>
                    <a:lnTo>
                      <a:pt x="226" y="310"/>
                    </a:lnTo>
                    <a:lnTo>
                      <a:pt x="228" y="345"/>
                    </a:lnTo>
                    <a:lnTo>
                      <a:pt x="239" y="369"/>
                    </a:lnTo>
                    <a:lnTo>
                      <a:pt x="215" y="379"/>
                    </a:lnTo>
                    <a:lnTo>
                      <a:pt x="208" y="396"/>
                    </a:lnTo>
                    <a:lnTo>
                      <a:pt x="219" y="422"/>
                    </a:lnTo>
                    <a:lnTo>
                      <a:pt x="208" y="499"/>
                    </a:lnTo>
                    <a:lnTo>
                      <a:pt x="247" y="545"/>
                    </a:lnTo>
                    <a:lnTo>
                      <a:pt x="279" y="525"/>
                    </a:lnTo>
                    <a:lnTo>
                      <a:pt x="306" y="557"/>
                    </a:lnTo>
                    <a:lnTo>
                      <a:pt x="330" y="622"/>
                    </a:lnTo>
                    <a:lnTo>
                      <a:pt x="308" y="658"/>
                    </a:lnTo>
                    <a:lnTo>
                      <a:pt x="268" y="678"/>
                    </a:lnTo>
                    <a:lnTo>
                      <a:pt x="199" y="667"/>
                    </a:lnTo>
                    <a:lnTo>
                      <a:pt x="206" y="735"/>
                    </a:lnTo>
                    <a:lnTo>
                      <a:pt x="192" y="779"/>
                    </a:lnTo>
                    <a:lnTo>
                      <a:pt x="163" y="824"/>
                    </a:lnTo>
                    <a:lnTo>
                      <a:pt x="159" y="866"/>
                    </a:lnTo>
                    <a:lnTo>
                      <a:pt x="89" y="846"/>
                    </a:lnTo>
                    <a:lnTo>
                      <a:pt x="86" y="906"/>
                    </a:lnTo>
                    <a:lnTo>
                      <a:pt x="46" y="927"/>
                    </a:lnTo>
                    <a:lnTo>
                      <a:pt x="16" y="963"/>
                    </a:lnTo>
                    <a:lnTo>
                      <a:pt x="0" y="974"/>
                    </a:lnTo>
                    <a:lnTo>
                      <a:pt x="37" y="1012"/>
                    </a:lnTo>
                    <a:lnTo>
                      <a:pt x="103" y="1006"/>
                    </a:lnTo>
                    <a:lnTo>
                      <a:pt x="142" y="1045"/>
                    </a:lnTo>
                    <a:lnTo>
                      <a:pt x="131" y="1122"/>
                    </a:lnTo>
                    <a:lnTo>
                      <a:pt x="151" y="1154"/>
                    </a:lnTo>
                    <a:lnTo>
                      <a:pt x="178" y="1160"/>
                    </a:lnTo>
                    <a:lnTo>
                      <a:pt x="187" y="1176"/>
                    </a:lnTo>
                    <a:lnTo>
                      <a:pt x="212" y="1173"/>
                    </a:lnTo>
                    <a:lnTo>
                      <a:pt x="241" y="1120"/>
                    </a:lnTo>
                    <a:lnTo>
                      <a:pt x="269" y="1142"/>
                    </a:lnTo>
                    <a:lnTo>
                      <a:pt x="318" y="1130"/>
                    </a:lnTo>
                    <a:lnTo>
                      <a:pt x="395" y="1140"/>
                    </a:lnTo>
                    <a:lnTo>
                      <a:pt x="414" y="1164"/>
                    </a:lnTo>
                    <a:lnTo>
                      <a:pt x="419" y="1214"/>
                    </a:lnTo>
                    <a:lnTo>
                      <a:pt x="455" y="1243"/>
                    </a:lnTo>
                    <a:lnTo>
                      <a:pt x="496" y="1231"/>
                    </a:lnTo>
                    <a:lnTo>
                      <a:pt x="541" y="1260"/>
                    </a:lnTo>
                    <a:lnTo>
                      <a:pt x="496" y="1316"/>
                    </a:lnTo>
                    <a:lnTo>
                      <a:pt x="498" y="1332"/>
                    </a:lnTo>
                    <a:lnTo>
                      <a:pt x="540" y="1337"/>
                    </a:lnTo>
                    <a:lnTo>
                      <a:pt x="559" y="1361"/>
                    </a:lnTo>
                    <a:lnTo>
                      <a:pt x="593" y="1357"/>
                    </a:lnTo>
                    <a:lnTo>
                      <a:pt x="610" y="1373"/>
                    </a:lnTo>
                    <a:lnTo>
                      <a:pt x="621" y="1389"/>
                    </a:lnTo>
                    <a:lnTo>
                      <a:pt x="629" y="1388"/>
                    </a:lnTo>
                    <a:lnTo>
                      <a:pt x="642" y="1344"/>
                    </a:lnTo>
                    <a:lnTo>
                      <a:pt x="674" y="1324"/>
                    </a:lnTo>
                    <a:lnTo>
                      <a:pt x="727" y="1353"/>
                    </a:lnTo>
                    <a:lnTo>
                      <a:pt x="787" y="1272"/>
                    </a:lnTo>
                    <a:lnTo>
                      <a:pt x="821" y="1278"/>
                    </a:lnTo>
                    <a:lnTo>
                      <a:pt x="835" y="1234"/>
                    </a:lnTo>
                    <a:lnTo>
                      <a:pt x="868" y="1222"/>
                    </a:lnTo>
                    <a:lnTo>
                      <a:pt x="885" y="1238"/>
                    </a:lnTo>
                    <a:lnTo>
                      <a:pt x="909" y="1218"/>
                    </a:lnTo>
                    <a:lnTo>
                      <a:pt x="945" y="1241"/>
                    </a:lnTo>
                    <a:lnTo>
                      <a:pt x="969" y="1230"/>
                    </a:lnTo>
                    <a:lnTo>
                      <a:pt x="983" y="1203"/>
                    </a:lnTo>
                    <a:lnTo>
                      <a:pt x="1018" y="1199"/>
                    </a:lnTo>
                    <a:lnTo>
                      <a:pt x="1040" y="1181"/>
                    </a:lnTo>
                    <a:lnTo>
                      <a:pt x="1063" y="1145"/>
                    </a:lnTo>
                    <a:lnTo>
                      <a:pt x="1093" y="1117"/>
                    </a:lnTo>
                    <a:lnTo>
                      <a:pt x="1127" y="1105"/>
                    </a:lnTo>
                    <a:lnTo>
                      <a:pt x="1166" y="1085"/>
                    </a:lnTo>
                    <a:lnTo>
                      <a:pt x="1181" y="1059"/>
                    </a:lnTo>
                    <a:lnTo>
                      <a:pt x="1206" y="1056"/>
                    </a:lnTo>
                    <a:lnTo>
                      <a:pt x="1226" y="1080"/>
                    </a:lnTo>
                    <a:lnTo>
                      <a:pt x="1267" y="1076"/>
                    </a:lnTo>
                    <a:lnTo>
                      <a:pt x="1274" y="1057"/>
                    </a:lnTo>
                    <a:lnTo>
                      <a:pt x="1308" y="1055"/>
                    </a:lnTo>
                    <a:lnTo>
                      <a:pt x="1296" y="1031"/>
                    </a:lnTo>
                    <a:lnTo>
                      <a:pt x="1267" y="983"/>
                    </a:lnTo>
                    <a:lnTo>
                      <a:pt x="1282" y="965"/>
                    </a:lnTo>
                    <a:lnTo>
                      <a:pt x="1273" y="949"/>
                    </a:lnTo>
                    <a:lnTo>
                      <a:pt x="1288" y="938"/>
                    </a:lnTo>
                    <a:lnTo>
                      <a:pt x="1277" y="897"/>
                    </a:lnTo>
                    <a:lnTo>
                      <a:pt x="1230" y="850"/>
                    </a:lnTo>
                    <a:lnTo>
                      <a:pt x="1214" y="861"/>
                    </a:lnTo>
                    <a:lnTo>
                      <a:pt x="1177" y="8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113">
                <a:extLst>
                  <a:ext uri="{FF2B5EF4-FFF2-40B4-BE49-F238E27FC236}">
                    <a16:creationId xmlns:a16="http://schemas.microsoft.com/office/drawing/2014/main" id="{C2E95805-9A01-0B2B-4643-0D903D3880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5" y="2108"/>
                <a:ext cx="333" cy="302"/>
              </a:xfrm>
              <a:custGeom>
                <a:avLst/>
                <a:gdLst>
                  <a:gd name="T0" fmla="*/ 625 w 1332"/>
                  <a:gd name="T1" fmla="*/ 139 h 1209"/>
                  <a:gd name="T2" fmla="*/ 565 w 1332"/>
                  <a:gd name="T3" fmla="*/ 144 h 1209"/>
                  <a:gd name="T4" fmla="*/ 462 w 1332"/>
                  <a:gd name="T5" fmla="*/ 204 h 1209"/>
                  <a:gd name="T6" fmla="*/ 382 w 1332"/>
                  <a:gd name="T7" fmla="*/ 262 h 1209"/>
                  <a:gd name="T8" fmla="*/ 308 w 1332"/>
                  <a:gd name="T9" fmla="*/ 277 h 1209"/>
                  <a:gd name="T10" fmla="*/ 234 w 1332"/>
                  <a:gd name="T11" fmla="*/ 293 h 1209"/>
                  <a:gd name="T12" fmla="*/ 126 w 1332"/>
                  <a:gd name="T13" fmla="*/ 412 h 1209"/>
                  <a:gd name="T14" fmla="*/ 28 w 1332"/>
                  <a:gd name="T15" fmla="*/ 447 h 1209"/>
                  <a:gd name="T16" fmla="*/ 57 w 1332"/>
                  <a:gd name="T17" fmla="*/ 487 h 1209"/>
                  <a:gd name="T18" fmla="*/ 53 w 1332"/>
                  <a:gd name="T19" fmla="*/ 529 h 1209"/>
                  <a:gd name="T20" fmla="*/ 82 w 1332"/>
                  <a:gd name="T21" fmla="*/ 569 h 1209"/>
                  <a:gd name="T22" fmla="*/ 11 w 1332"/>
                  <a:gd name="T23" fmla="*/ 626 h 1209"/>
                  <a:gd name="T24" fmla="*/ 19 w 1332"/>
                  <a:gd name="T25" fmla="*/ 710 h 1209"/>
                  <a:gd name="T26" fmla="*/ 8 w 1332"/>
                  <a:gd name="T27" fmla="*/ 769 h 1209"/>
                  <a:gd name="T28" fmla="*/ 56 w 1332"/>
                  <a:gd name="T29" fmla="*/ 833 h 1209"/>
                  <a:gd name="T30" fmla="*/ 120 w 1332"/>
                  <a:gd name="T31" fmla="*/ 886 h 1209"/>
                  <a:gd name="T32" fmla="*/ 158 w 1332"/>
                  <a:gd name="T33" fmla="*/ 942 h 1209"/>
                  <a:gd name="T34" fmla="*/ 238 w 1332"/>
                  <a:gd name="T35" fmla="*/ 1069 h 1209"/>
                  <a:gd name="T36" fmla="*/ 354 w 1332"/>
                  <a:gd name="T37" fmla="*/ 1041 h 1209"/>
                  <a:gd name="T38" fmla="*/ 490 w 1332"/>
                  <a:gd name="T39" fmla="*/ 1140 h 1209"/>
                  <a:gd name="T40" fmla="*/ 555 w 1332"/>
                  <a:gd name="T41" fmla="*/ 1209 h 1209"/>
                  <a:gd name="T42" fmla="*/ 612 w 1332"/>
                  <a:gd name="T43" fmla="*/ 1187 h 1209"/>
                  <a:gd name="T44" fmla="*/ 718 w 1332"/>
                  <a:gd name="T45" fmla="*/ 1144 h 1209"/>
                  <a:gd name="T46" fmla="*/ 827 w 1332"/>
                  <a:gd name="T47" fmla="*/ 1133 h 1209"/>
                  <a:gd name="T48" fmla="*/ 925 w 1332"/>
                  <a:gd name="T49" fmla="*/ 1099 h 1209"/>
                  <a:gd name="T50" fmla="*/ 930 w 1332"/>
                  <a:gd name="T51" fmla="*/ 980 h 1209"/>
                  <a:gd name="T52" fmla="*/ 974 w 1332"/>
                  <a:gd name="T53" fmla="*/ 909 h 1209"/>
                  <a:gd name="T54" fmla="*/ 1022 w 1332"/>
                  <a:gd name="T55" fmla="*/ 870 h 1209"/>
                  <a:gd name="T56" fmla="*/ 989 w 1332"/>
                  <a:gd name="T57" fmla="*/ 789 h 1209"/>
                  <a:gd name="T58" fmla="*/ 1090 w 1332"/>
                  <a:gd name="T59" fmla="*/ 686 h 1209"/>
                  <a:gd name="T60" fmla="*/ 1169 w 1332"/>
                  <a:gd name="T61" fmla="*/ 544 h 1209"/>
                  <a:gd name="T62" fmla="*/ 1281 w 1332"/>
                  <a:gd name="T63" fmla="*/ 568 h 1209"/>
                  <a:gd name="T64" fmla="*/ 1291 w 1332"/>
                  <a:gd name="T65" fmla="*/ 499 h 1209"/>
                  <a:gd name="T66" fmla="*/ 1269 w 1332"/>
                  <a:gd name="T67" fmla="*/ 248 h 1209"/>
                  <a:gd name="T68" fmla="*/ 1327 w 1332"/>
                  <a:gd name="T69" fmla="*/ 158 h 1209"/>
                  <a:gd name="T70" fmla="*/ 1328 w 1332"/>
                  <a:gd name="T71" fmla="*/ 82 h 1209"/>
                  <a:gd name="T72" fmla="*/ 1237 w 1332"/>
                  <a:gd name="T73" fmla="*/ 90 h 1209"/>
                  <a:gd name="T74" fmla="*/ 1137 w 1332"/>
                  <a:gd name="T75" fmla="*/ 116 h 1209"/>
                  <a:gd name="T76" fmla="*/ 999 w 1332"/>
                  <a:gd name="T77" fmla="*/ 87 h 1209"/>
                  <a:gd name="T78" fmla="*/ 954 w 1332"/>
                  <a:gd name="T79" fmla="*/ 57 h 1209"/>
                  <a:gd name="T80" fmla="*/ 876 w 1332"/>
                  <a:gd name="T81" fmla="*/ 22 h 1209"/>
                  <a:gd name="T82" fmla="*/ 786 w 1332"/>
                  <a:gd name="T83" fmla="*/ 55 h 1209"/>
                  <a:gd name="T84" fmla="*/ 711 w 1332"/>
                  <a:gd name="T85" fmla="*/ 71 h 1209"/>
                  <a:gd name="T86" fmla="*/ 673 w 1332"/>
                  <a:gd name="T87" fmla="*/ 116 h 1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32" h="1209">
                    <a:moveTo>
                      <a:pt x="673" y="116"/>
                    </a:moveTo>
                    <a:lnTo>
                      <a:pt x="666" y="135"/>
                    </a:lnTo>
                    <a:lnTo>
                      <a:pt x="625" y="139"/>
                    </a:lnTo>
                    <a:lnTo>
                      <a:pt x="605" y="115"/>
                    </a:lnTo>
                    <a:lnTo>
                      <a:pt x="580" y="118"/>
                    </a:lnTo>
                    <a:lnTo>
                      <a:pt x="565" y="144"/>
                    </a:lnTo>
                    <a:lnTo>
                      <a:pt x="526" y="164"/>
                    </a:lnTo>
                    <a:lnTo>
                      <a:pt x="492" y="176"/>
                    </a:lnTo>
                    <a:lnTo>
                      <a:pt x="462" y="204"/>
                    </a:lnTo>
                    <a:lnTo>
                      <a:pt x="439" y="240"/>
                    </a:lnTo>
                    <a:lnTo>
                      <a:pt x="417" y="258"/>
                    </a:lnTo>
                    <a:lnTo>
                      <a:pt x="382" y="262"/>
                    </a:lnTo>
                    <a:lnTo>
                      <a:pt x="368" y="289"/>
                    </a:lnTo>
                    <a:lnTo>
                      <a:pt x="344" y="300"/>
                    </a:lnTo>
                    <a:lnTo>
                      <a:pt x="308" y="277"/>
                    </a:lnTo>
                    <a:lnTo>
                      <a:pt x="284" y="297"/>
                    </a:lnTo>
                    <a:lnTo>
                      <a:pt x="267" y="281"/>
                    </a:lnTo>
                    <a:lnTo>
                      <a:pt x="234" y="293"/>
                    </a:lnTo>
                    <a:lnTo>
                      <a:pt x="220" y="337"/>
                    </a:lnTo>
                    <a:lnTo>
                      <a:pt x="186" y="331"/>
                    </a:lnTo>
                    <a:lnTo>
                      <a:pt x="126" y="412"/>
                    </a:lnTo>
                    <a:lnTo>
                      <a:pt x="73" y="383"/>
                    </a:lnTo>
                    <a:lnTo>
                      <a:pt x="41" y="403"/>
                    </a:lnTo>
                    <a:lnTo>
                      <a:pt x="28" y="447"/>
                    </a:lnTo>
                    <a:lnTo>
                      <a:pt x="64" y="460"/>
                    </a:lnTo>
                    <a:lnTo>
                      <a:pt x="64" y="469"/>
                    </a:lnTo>
                    <a:lnTo>
                      <a:pt x="57" y="487"/>
                    </a:lnTo>
                    <a:lnTo>
                      <a:pt x="32" y="489"/>
                    </a:lnTo>
                    <a:lnTo>
                      <a:pt x="33" y="505"/>
                    </a:lnTo>
                    <a:lnTo>
                      <a:pt x="53" y="529"/>
                    </a:lnTo>
                    <a:lnTo>
                      <a:pt x="86" y="527"/>
                    </a:lnTo>
                    <a:lnTo>
                      <a:pt x="97" y="550"/>
                    </a:lnTo>
                    <a:lnTo>
                      <a:pt x="82" y="569"/>
                    </a:lnTo>
                    <a:lnTo>
                      <a:pt x="57" y="580"/>
                    </a:lnTo>
                    <a:lnTo>
                      <a:pt x="36" y="615"/>
                    </a:lnTo>
                    <a:lnTo>
                      <a:pt x="11" y="626"/>
                    </a:lnTo>
                    <a:lnTo>
                      <a:pt x="13" y="651"/>
                    </a:lnTo>
                    <a:lnTo>
                      <a:pt x="0" y="695"/>
                    </a:lnTo>
                    <a:lnTo>
                      <a:pt x="19" y="710"/>
                    </a:lnTo>
                    <a:lnTo>
                      <a:pt x="45" y="724"/>
                    </a:lnTo>
                    <a:lnTo>
                      <a:pt x="47" y="732"/>
                    </a:lnTo>
                    <a:lnTo>
                      <a:pt x="8" y="769"/>
                    </a:lnTo>
                    <a:lnTo>
                      <a:pt x="1" y="796"/>
                    </a:lnTo>
                    <a:lnTo>
                      <a:pt x="53" y="808"/>
                    </a:lnTo>
                    <a:lnTo>
                      <a:pt x="56" y="833"/>
                    </a:lnTo>
                    <a:lnTo>
                      <a:pt x="24" y="853"/>
                    </a:lnTo>
                    <a:lnTo>
                      <a:pt x="60" y="884"/>
                    </a:lnTo>
                    <a:lnTo>
                      <a:pt x="120" y="886"/>
                    </a:lnTo>
                    <a:lnTo>
                      <a:pt x="182" y="914"/>
                    </a:lnTo>
                    <a:lnTo>
                      <a:pt x="175" y="931"/>
                    </a:lnTo>
                    <a:lnTo>
                      <a:pt x="158" y="942"/>
                    </a:lnTo>
                    <a:lnTo>
                      <a:pt x="173" y="999"/>
                    </a:lnTo>
                    <a:lnTo>
                      <a:pt x="220" y="1063"/>
                    </a:lnTo>
                    <a:lnTo>
                      <a:pt x="238" y="1069"/>
                    </a:lnTo>
                    <a:lnTo>
                      <a:pt x="301" y="1030"/>
                    </a:lnTo>
                    <a:lnTo>
                      <a:pt x="321" y="1053"/>
                    </a:lnTo>
                    <a:lnTo>
                      <a:pt x="354" y="1041"/>
                    </a:lnTo>
                    <a:lnTo>
                      <a:pt x="414" y="1053"/>
                    </a:lnTo>
                    <a:lnTo>
                      <a:pt x="461" y="1100"/>
                    </a:lnTo>
                    <a:lnTo>
                      <a:pt x="490" y="1140"/>
                    </a:lnTo>
                    <a:lnTo>
                      <a:pt x="526" y="1169"/>
                    </a:lnTo>
                    <a:lnTo>
                      <a:pt x="528" y="1186"/>
                    </a:lnTo>
                    <a:lnTo>
                      <a:pt x="555" y="1209"/>
                    </a:lnTo>
                    <a:lnTo>
                      <a:pt x="563" y="1199"/>
                    </a:lnTo>
                    <a:lnTo>
                      <a:pt x="597" y="1205"/>
                    </a:lnTo>
                    <a:lnTo>
                      <a:pt x="612" y="1187"/>
                    </a:lnTo>
                    <a:lnTo>
                      <a:pt x="669" y="1165"/>
                    </a:lnTo>
                    <a:lnTo>
                      <a:pt x="691" y="1137"/>
                    </a:lnTo>
                    <a:lnTo>
                      <a:pt x="718" y="1144"/>
                    </a:lnTo>
                    <a:lnTo>
                      <a:pt x="729" y="1168"/>
                    </a:lnTo>
                    <a:lnTo>
                      <a:pt x="776" y="1138"/>
                    </a:lnTo>
                    <a:lnTo>
                      <a:pt x="827" y="1133"/>
                    </a:lnTo>
                    <a:lnTo>
                      <a:pt x="852" y="1140"/>
                    </a:lnTo>
                    <a:lnTo>
                      <a:pt x="928" y="1124"/>
                    </a:lnTo>
                    <a:lnTo>
                      <a:pt x="925" y="1099"/>
                    </a:lnTo>
                    <a:lnTo>
                      <a:pt x="905" y="1075"/>
                    </a:lnTo>
                    <a:lnTo>
                      <a:pt x="884" y="1027"/>
                    </a:lnTo>
                    <a:lnTo>
                      <a:pt x="930" y="980"/>
                    </a:lnTo>
                    <a:lnTo>
                      <a:pt x="965" y="986"/>
                    </a:lnTo>
                    <a:lnTo>
                      <a:pt x="977" y="934"/>
                    </a:lnTo>
                    <a:lnTo>
                      <a:pt x="974" y="909"/>
                    </a:lnTo>
                    <a:lnTo>
                      <a:pt x="991" y="906"/>
                    </a:lnTo>
                    <a:lnTo>
                      <a:pt x="1006" y="880"/>
                    </a:lnTo>
                    <a:lnTo>
                      <a:pt x="1022" y="870"/>
                    </a:lnTo>
                    <a:lnTo>
                      <a:pt x="994" y="838"/>
                    </a:lnTo>
                    <a:lnTo>
                      <a:pt x="982" y="807"/>
                    </a:lnTo>
                    <a:lnTo>
                      <a:pt x="989" y="789"/>
                    </a:lnTo>
                    <a:lnTo>
                      <a:pt x="1035" y="742"/>
                    </a:lnTo>
                    <a:lnTo>
                      <a:pt x="1064" y="688"/>
                    </a:lnTo>
                    <a:lnTo>
                      <a:pt x="1090" y="686"/>
                    </a:lnTo>
                    <a:lnTo>
                      <a:pt x="1111" y="642"/>
                    </a:lnTo>
                    <a:lnTo>
                      <a:pt x="1152" y="630"/>
                    </a:lnTo>
                    <a:lnTo>
                      <a:pt x="1169" y="544"/>
                    </a:lnTo>
                    <a:lnTo>
                      <a:pt x="1157" y="511"/>
                    </a:lnTo>
                    <a:lnTo>
                      <a:pt x="1182" y="509"/>
                    </a:lnTo>
                    <a:lnTo>
                      <a:pt x="1281" y="568"/>
                    </a:lnTo>
                    <a:lnTo>
                      <a:pt x="1330" y="546"/>
                    </a:lnTo>
                    <a:lnTo>
                      <a:pt x="1328" y="529"/>
                    </a:lnTo>
                    <a:lnTo>
                      <a:pt x="1291" y="499"/>
                    </a:lnTo>
                    <a:lnTo>
                      <a:pt x="1316" y="319"/>
                    </a:lnTo>
                    <a:lnTo>
                      <a:pt x="1298" y="296"/>
                    </a:lnTo>
                    <a:lnTo>
                      <a:pt x="1269" y="248"/>
                    </a:lnTo>
                    <a:lnTo>
                      <a:pt x="1287" y="187"/>
                    </a:lnTo>
                    <a:lnTo>
                      <a:pt x="1322" y="183"/>
                    </a:lnTo>
                    <a:lnTo>
                      <a:pt x="1327" y="158"/>
                    </a:lnTo>
                    <a:lnTo>
                      <a:pt x="1318" y="142"/>
                    </a:lnTo>
                    <a:lnTo>
                      <a:pt x="1332" y="115"/>
                    </a:lnTo>
                    <a:lnTo>
                      <a:pt x="1328" y="82"/>
                    </a:lnTo>
                    <a:lnTo>
                      <a:pt x="1299" y="42"/>
                    </a:lnTo>
                    <a:lnTo>
                      <a:pt x="1253" y="81"/>
                    </a:lnTo>
                    <a:lnTo>
                      <a:pt x="1237" y="90"/>
                    </a:lnTo>
                    <a:lnTo>
                      <a:pt x="1160" y="81"/>
                    </a:lnTo>
                    <a:lnTo>
                      <a:pt x="1151" y="81"/>
                    </a:lnTo>
                    <a:lnTo>
                      <a:pt x="1137" y="116"/>
                    </a:lnTo>
                    <a:lnTo>
                      <a:pt x="1074" y="147"/>
                    </a:lnTo>
                    <a:lnTo>
                      <a:pt x="1070" y="106"/>
                    </a:lnTo>
                    <a:lnTo>
                      <a:pt x="999" y="87"/>
                    </a:lnTo>
                    <a:lnTo>
                      <a:pt x="998" y="70"/>
                    </a:lnTo>
                    <a:lnTo>
                      <a:pt x="970" y="47"/>
                    </a:lnTo>
                    <a:lnTo>
                      <a:pt x="954" y="57"/>
                    </a:lnTo>
                    <a:lnTo>
                      <a:pt x="928" y="42"/>
                    </a:lnTo>
                    <a:lnTo>
                      <a:pt x="886" y="46"/>
                    </a:lnTo>
                    <a:lnTo>
                      <a:pt x="876" y="22"/>
                    </a:lnTo>
                    <a:lnTo>
                      <a:pt x="848" y="0"/>
                    </a:lnTo>
                    <a:lnTo>
                      <a:pt x="799" y="21"/>
                    </a:lnTo>
                    <a:lnTo>
                      <a:pt x="786" y="55"/>
                    </a:lnTo>
                    <a:lnTo>
                      <a:pt x="752" y="59"/>
                    </a:lnTo>
                    <a:lnTo>
                      <a:pt x="737" y="77"/>
                    </a:lnTo>
                    <a:lnTo>
                      <a:pt x="711" y="71"/>
                    </a:lnTo>
                    <a:lnTo>
                      <a:pt x="695" y="90"/>
                    </a:lnTo>
                    <a:lnTo>
                      <a:pt x="707" y="114"/>
                    </a:lnTo>
                    <a:lnTo>
                      <a:pt x="673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114">
                <a:extLst>
                  <a:ext uri="{FF2B5EF4-FFF2-40B4-BE49-F238E27FC236}">
                    <a16:creationId xmlns:a16="http://schemas.microsoft.com/office/drawing/2014/main" id="{F1848924-0B49-7DB7-7A9D-D4A5F65273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582"/>
                <a:ext cx="321" cy="412"/>
              </a:xfrm>
              <a:custGeom>
                <a:avLst/>
                <a:gdLst>
                  <a:gd name="T0" fmla="*/ 673 w 1280"/>
                  <a:gd name="T1" fmla="*/ 296 h 1648"/>
                  <a:gd name="T2" fmla="*/ 616 w 1280"/>
                  <a:gd name="T3" fmla="*/ 326 h 1648"/>
                  <a:gd name="T4" fmla="*/ 466 w 1280"/>
                  <a:gd name="T5" fmla="*/ 341 h 1648"/>
                  <a:gd name="T6" fmla="*/ 394 w 1280"/>
                  <a:gd name="T7" fmla="*/ 305 h 1648"/>
                  <a:gd name="T8" fmla="*/ 366 w 1280"/>
                  <a:gd name="T9" fmla="*/ 189 h 1648"/>
                  <a:gd name="T10" fmla="*/ 306 w 1280"/>
                  <a:gd name="T11" fmla="*/ 178 h 1648"/>
                  <a:gd name="T12" fmla="*/ 286 w 1280"/>
                  <a:gd name="T13" fmla="*/ 146 h 1648"/>
                  <a:gd name="T14" fmla="*/ 257 w 1280"/>
                  <a:gd name="T15" fmla="*/ 106 h 1648"/>
                  <a:gd name="T16" fmla="*/ 164 w 1280"/>
                  <a:gd name="T17" fmla="*/ 13 h 1648"/>
                  <a:gd name="T18" fmla="*/ 67 w 1280"/>
                  <a:gd name="T19" fmla="*/ 65 h 1648"/>
                  <a:gd name="T20" fmla="*/ 5 w 1280"/>
                  <a:gd name="T21" fmla="*/ 120 h 1648"/>
                  <a:gd name="T22" fmla="*/ 17 w 1280"/>
                  <a:gd name="T23" fmla="*/ 247 h 1648"/>
                  <a:gd name="T24" fmla="*/ 79 w 1280"/>
                  <a:gd name="T25" fmla="*/ 377 h 1648"/>
                  <a:gd name="T26" fmla="*/ 107 w 1280"/>
                  <a:gd name="T27" fmla="*/ 483 h 1648"/>
                  <a:gd name="T28" fmla="*/ 85 w 1280"/>
                  <a:gd name="T29" fmla="*/ 519 h 1648"/>
                  <a:gd name="T30" fmla="*/ 113 w 1280"/>
                  <a:gd name="T31" fmla="*/ 635 h 1648"/>
                  <a:gd name="T32" fmla="*/ 34 w 1280"/>
                  <a:gd name="T33" fmla="*/ 795 h 1648"/>
                  <a:gd name="T34" fmla="*/ 95 w 1280"/>
                  <a:gd name="T35" fmla="*/ 813 h 1648"/>
                  <a:gd name="T36" fmla="*/ 71 w 1280"/>
                  <a:gd name="T37" fmla="*/ 917 h 1648"/>
                  <a:gd name="T38" fmla="*/ 56 w 1280"/>
                  <a:gd name="T39" fmla="*/ 1020 h 1648"/>
                  <a:gd name="T40" fmla="*/ 79 w 1280"/>
                  <a:gd name="T41" fmla="*/ 1188 h 1648"/>
                  <a:gd name="T42" fmla="*/ 191 w 1280"/>
                  <a:gd name="T43" fmla="*/ 1202 h 1648"/>
                  <a:gd name="T44" fmla="*/ 225 w 1280"/>
                  <a:gd name="T45" fmla="*/ 1308 h 1648"/>
                  <a:gd name="T46" fmla="*/ 175 w 1280"/>
                  <a:gd name="T47" fmla="*/ 1397 h 1648"/>
                  <a:gd name="T48" fmla="*/ 233 w 1280"/>
                  <a:gd name="T49" fmla="*/ 1485 h 1648"/>
                  <a:gd name="T50" fmla="*/ 249 w 1280"/>
                  <a:gd name="T51" fmla="*/ 1568 h 1648"/>
                  <a:gd name="T52" fmla="*/ 440 w 1280"/>
                  <a:gd name="T53" fmla="*/ 1618 h 1648"/>
                  <a:gd name="T54" fmla="*/ 523 w 1280"/>
                  <a:gd name="T55" fmla="*/ 1602 h 1648"/>
                  <a:gd name="T56" fmla="*/ 525 w 1280"/>
                  <a:gd name="T57" fmla="*/ 1534 h 1648"/>
                  <a:gd name="T58" fmla="*/ 560 w 1280"/>
                  <a:gd name="T59" fmla="*/ 1547 h 1648"/>
                  <a:gd name="T60" fmla="*/ 651 w 1280"/>
                  <a:gd name="T61" fmla="*/ 1615 h 1648"/>
                  <a:gd name="T62" fmla="*/ 739 w 1280"/>
                  <a:gd name="T63" fmla="*/ 1557 h 1648"/>
                  <a:gd name="T64" fmla="*/ 881 w 1280"/>
                  <a:gd name="T65" fmla="*/ 1543 h 1648"/>
                  <a:gd name="T66" fmla="*/ 892 w 1280"/>
                  <a:gd name="T67" fmla="*/ 1474 h 1648"/>
                  <a:gd name="T68" fmla="*/ 909 w 1280"/>
                  <a:gd name="T69" fmla="*/ 1397 h 1648"/>
                  <a:gd name="T70" fmla="*/ 970 w 1280"/>
                  <a:gd name="T71" fmla="*/ 1315 h 1648"/>
                  <a:gd name="T72" fmla="*/ 1097 w 1280"/>
                  <a:gd name="T73" fmla="*/ 1237 h 1648"/>
                  <a:gd name="T74" fmla="*/ 1190 w 1280"/>
                  <a:gd name="T75" fmla="*/ 1235 h 1648"/>
                  <a:gd name="T76" fmla="*/ 1280 w 1280"/>
                  <a:gd name="T77" fmla="*/ 1117 h 1648"/>
                  <a:gd name="T78" fmla="*/ 1210 w 1280"/>
                  <a:gd name="T79" fmla="*/ 998 h 1648"/>
                  <a:gd name="T80" fmla="*/ 1093 w 1280"/>
                  <a:gd name="T81" fmla="*/ 915 h 1648"/>
                  <a:gd name="T82" fmla="*/ 974 w 1280"/>
                  <a:gd name="T83" fmla="*/ 817 h 1648"/>
                  <a:gd name="T84" fmla="*/ 1007 w 1280"/>
                  <a:gd name="T85" fmla="*/ 720 h 1648"/>
                  <a:gd name="T86" fmla="*/ 901 w 1280"/>
                  <a:gd name="T87" fmla="*/ 578 h 1648"/>
                  <a:gd name="T88" fmla="*/ 793 w 1280"/>
                  <a:gd name="T89" fmla="*/ 419 h 1648"/>
                  <a:gd name="T90" fmla="*/ 731 w 1280"/>
                  <a:gd name="T91" fmla="*/ 290 h 1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80" h="1648">
                    <a:moveTo>
                      <a:pt x="711" y="266"/>
                    </a:moveTo>
                    <a:lnTo>
                      <a:pt x="669" y="262"/>
                    </a:lnTo>
                    <a:lnTo>
                      <a:pt x="673" y="296"/>
                    </a:lnTo>
                    <a:lnTo>
                      <a:pt x="690" y="310"/>
                    </a:lnTo>
                    <a:lnTo>
                      <a:pt x="685" y="337"/>
                    </a:lnTo>
                    <a:lnTo>
                      <a:pt x="616" y="326"/>
                    </a:lnTo>
                    <a:lnTo>
                      <a:pt x="590" y="329"/>
                    </a:lnTo>
                    <a:lnTo>
                      <a:pt x="527" y="369"/>
                    </a:lnTo>
                    <a:lnTo>
                      <a:pt x="466" y="341"/>
                    </a:lnTo>
                    <a:lnTo>
                      <a:pt x="416" y="362"/>
                    </a:lnTo>
                    <a:lnTo>
                      <a:pt x="406" y="346"/>
                    </a:lnTo>
                    <a:lnTo>
                      <a:pt x="394" y="305"/>
                    </a:lnTo>
                    <a:lnTo>
                      <a:pt x="402" y="211"/>
                    </a:lnTo>
                    <a:lnTo>
                      <a:pt x="401" y="186"/>
                    </a:lnTo>
                    <a:lnTo>
                      <a:pt x="366" y="189"/>
                    </a:lnTo>
                    <a:lnTo>
                      <a:pt x="365" y="164"/>
                    </a:lnTo>
                    <a:lnTo>
                      <a:pt x="346" y="158"/>
                    </a:lnTo>
                    <a:lnTo>
                      <a:pt x="306" y="178"/>
                    </a:lnTo>
                    <a:lnTo>
                      <a:pt x="280" y="163"/>
                    </a:lnTo>
                    <a:lnTo>
                      <a:pt x="278" y="147"/>
                    </a:lnTo>
                    <a:lnTo>
                      <a:pt x="286" y="146"/>
                    </a:lnTo>
                    <a:lnTo>
                      <a:pt x="301" y="127"/>
                    </a:lnTo>
                    <a:lnTo>
                      <a:pt x="281" y="95"/>
                    </a:lnTo>
                    <a:lnTo>
                      <a:pt x="257" y="106"/>
                    </a:lnTo>
                    <a:lnTo>
                      <a:pt x="220" y="67"/>
                    </a:lnTo>
                    <a:lnTo>
                      <a:pt x="187" y="70"/>
                    </a:lnTo>
                    <a:lnTo>
                      <a:pt x="164" y="13"/>
                    </a:lnTo>
                    <a:lnTo>
                      <a:pt x="130" y="0"/>
                    </a:lnTo>
                    <a:lnTo>
                      <a:pt x="105" y="10"/>
                    </a:lnTo>
                    <a:lnTo>
                      <a:pt x="67" y="65"/>
                    </a:lnTo>
                    <a:lnTo>
                      <a:pt x="73" y="115"/>
                    </a:lnTo>
                    <a:lnTo>
                      <a:pt x="21" y="103"/>
                    </a:lnTo>
                    <a:lnTo>
                      <a:pt x="5" y="120"/>
                    </a:lnTo>
                    <a:lnTo>
                      <a:pt x="0" y="147"/>
                    </a:lnTo>
                    <a:lnTo>
                      <a:pt x="14" y="213"/>
                    </a:lnTo>
                    <a:lnTo>
                      <a:pt x="17" y="247"/>
                    </a:lnTo>
                    <a:lnTo>
                      <a:pt x="61" y="268"/>
                    </a:lnTo>
                    <a:lnTo>
                      <a:pt x="56" y="302"/>
                    </a:lnTo>
                    <a:lnTo>
                      <a:pt x="79" y="377"/>
                    </a:lnTo>
                    <a:lnTo>
                      <a:pt x="67" y="428"/>
                    </a:lnTo>
                    <a:lnTo>
                      <a:pt x="114" y="466"/>
                    </a:lnTo>
                    <a:lnTo>
                      <a:pt x="107" y="483"/>
                    </a:lnTo>
                    <a:lnTo>
                      <a:pt x="73" y="477"/>
                    </a:lnTo>
                    <a:lnTo>
                      <a:pt x="49" y="497"/>
                    </a:lnTo>
                    <a:lnTo>
                      <a:pt x="85" y="519"/>
                    </a:lnTo>
                    <a:lnTo>
                      <a:pt x="62" y="554"/>
                    </a:lnTo>
                    <a:lnTo>
                      <a:pt x="65" y="580"/>
                    </a:lnTo>
                    <a:lnTo>
                      <a:pt x="113" y="635"/>
                    </a:lnTo>
                    <a:lnTo>
                      <a:pt x="90" y="662"/>
                    </a:lnTo>
                    <a:lnTo>
                      <a:pt x="16" y="779"/>
                    </a:lnTo>
                    <a:lnTo>
                      <a:pt x="34" y="795"/>
                    </a:lnTo>
                    <a:lnTo>
                      <a:pt x="66" y="775"/>
                    </a:lnTo>
                    <a:lnTo>
                      <a:pt x="69" y="808"/>
                    </a:lnTo>
                    <a:lnTo>
                      <a:pt x="95" y="813"/>
                    </a:lnTo>
                    <a:lnTo>
                      <a:pt x="106" y="838"/>
                    </a:lnTo>
                    <a:lnTo>
                      <a:pt x="67" y="884"/>
                    </a:lnTo>
                    <a:lnTo>
                      <a:pt x="71" y="917"/>
                    </a:lnTo>
                    <a:lnTo>
                      <a:pt x="40" y="946"/>
                    </a:lnTo>
                    <a:lnTo>
                      <a:pt x="29" y="1006"/>
                    </a:lnTo>
                    <a:lnTo>
                      <a:pt x="56" y="1020"/>
                    </a:lnTo>
                    <a:lnTo>
                      <a:pt x="56" y="1113"/>
                    </a:lnTo>
                    <a:lnTo>
                      <a:pt x="93" y="1152"/>
                    </a:lnTo>
                    <a:lnTo>
                      <a:pt x="79" y="1188"/>
                    </a:lnTo>
                    <a:lnTo>
                      <a:pt x="83" y="1229"/>
                    </a:lnTo>
                    <a:lnTo>
                      <a:pt x="136" y="1258"/>
                    </a:lnTo>
                    <a:lnTo>
                      <a:pt x="191" y="1202"/>
                    </a:lnTo>
                    <a:lnTo>
                      <a:pt x="235" y="1231"/>
                    </a:lnTo>
                    <a:lnTo>
                      <a:pt x="221" y="1267"/>
                    </a:lnTo>
                    <a:lnTo>
                      <a:pt x="225" y="1308"/>
                    </a:lnTo>
                    <a:lnTo>
                      <a:pt x="192" y="1320"/>
                    </a:lnTo>
                    <a:lnTo>
                      <a:pt x="198" y="1371"/>
                    </a:lnTo>
                    <a:lnTo>
                      <a:pt x="175" y="1397"/>
                    </a:lnTo>
                    <a:lnTo>
                      <a:pt x="168" y="1424"/>
                    </a:lnTo>
                    <a:lnTo>
                      <a:pt x="216" y="1478"/>
                    </a:lnTo>
                    <a:lnTo>
                      <a:pt x="233" y="1485"/>
                    </a:lnTo>
                    <a:lnTo>
                      <a:pt x="267" y="1482"/>
                    </a:lnTo>
                    <a:lnTo>
                      <a:pt x="247" y="1543"/>
                    </a:lnTo>
                    <a:lnTo>
                      <a:pt x="249" y="1568"/>
                    </a:lnTo>
                    <a:lnTo>
                      <a:pt x="302" y="1596"/>
                    </a:lnTo>
                    <a:lnTo>
                      <a:pt x="330" y="1620"/>
                    </a:lnTo>
                    <a:lnTo>
                      <a:pt x="440" y="1618"/>
                    </a:lnTo>
                    <a:lnTo>
                      <a:pt x="476" y="1648"/>
                    </a:lnTo>
                    <a:lnTo>
                      <a:pt x="517" y="1628"/>
                    </a:lnTo>
                    <a:lnTo>
                      <a:pt x="523" y="1602"/>
                    </a:lnTo>
                    <a:lnTo>
                      <a:pt x="504" y="1587"/>
                    </a:lnTo>
                    <a:lnTo>
                      <a:pt x="503" y="1570"/>
                    </a:lnTo>
                    <a:lnTo>
                      <a:pt x="525" y="1534"/>
                    </a:lnTo>
                    <a:lnTo>
                      <a:pt x="549" y="1523"/>
                    </a:lnTo>
                    <a:lnTo>
                      <a:pt x="558" y="1531"/>
                    </a:lnTo>
                    <a:lnTo>
                      <a:pt x="560" y="1547"/>
                    </a:lnTo>
                    <a:lnTo>
                      <a:pt x="570" y="1563"/>
                    </a:lnTo>
                    <a:lnTo>
                      <a:pt x="598" y="1595"/>
                    </a:lnTo>
                    <a:lnTo>
                      <a:pt x="651" y="1615"/>
                    </a:lnTo>
                    <a:lnTo>
                      <a:pt x="674" y="1588"/>
                    </a:lnTo>
                    <a:lnTo>
                      <a:pt x="740" y="1582"/>
                    </a:lnTo>
                    <a:lnTo>
                      <a:pt x="739" y="1557"/>
                    </a:lnTo>
                    <a:lnTo>
                      <a:pt x="769" y="1529"/>
                    </a:lnTo>
                    <a:lnTo>
                      <a:pt x="872" y="1535"/>
                    </a:lnTo>
                    <a:lnTo>
                      <a:pt x="881" y="1543"/>
                    </a:lnTo>
                    <a:lnTo>
                      <a:pt x="905" y="1533"/>
                    </a:lnTo>
                    <a:lnTo>
                      <a:pt x="894" y="1509"/>
                    </a:lnTo>
                    <a:lnTo>
                      <a:pt x="892" y="1474"/>
                    </a:lnTo>
                    <a:lnTo>
                      <a:pt x="862" y="1436"/>
                    </a:lnTo>
                    <a:lnTo>
                      <a:pt x="868" y="1401"/>
                    </a:lnTo>
                    <a:lnTo>
                      <a:pt x="909" y="1397"/>
                    </a:lnTo>
                    <a:lnTo>
                      <a:pt x="907" y="1372"/>
                    </a:lnTo>
                    <a:lnTo>
                      <a:pt x="955" y="1341"/>
                    </a:lnTo>
                    <a:lnTo>
                      <a:pt x="970" y="1315"/>
                    </a:lnTo>
                    <a:lnTo>
                      <a:pt x="1063" y="1324"/>
                    </a:lnTo>
                    <a:lnTo>
                      <a:pt x="1093" y="1279"/>
                    </a:lnTo>
                    <a:lnTo>
                      <a:pt x="1097" y="1237"/>
                    </a:lnTo>
                    <a:lnTo>
                      <a:pt x="1121" y="1217"/>
                    </a:lnTo>
                    <a:lnTo>
                      <a:pt x="1162" y="1213"/>
                    </a:lnTo>
                    <a:lnTo>
                      <a:pt x="1190" y="1235"/>
                    </a:lnTo>
                    <a:lnTo>
                      <a:pt x="1227" y="1182"/>
                    </a:lnTo>
                    <a:lnTo>
                      <a:pt x="1245" y="1180"/>
                    </a:lnTo>
                    <a:lnTo>
                      <a:pt x="1280" y="1117"/>
                    </a:lnTo>
                    <a:lnTo>
                      <a:pt x="1255" y="1120"/>
                    </a:lnTo>
                    <a:lnTo>
                      <a:pt x="1218" y="1081"/>
                    </a:lnTo>
                    <a:lnTo>
                      <a:pt x="1210" y="998"/>
                    </a:lnTo>
                    <a:lnTo>
                      <a:pt x="1165" y="959"/>
                    </a:lnTo>
                    <a:lnTo>
                      <a:pt x="1096" y="958"/>
                    </a:lnTo>
                    <a:lnTo>
                      <a:pt x="1093" y="915"/>
                    </a:lnTo>
                    <a:lnTo>
                      <a:pt x="1041" y="904"/>
                    </a:lnTo>
                    <a:lnTo>
                      <a:pt x="986" y="858"/>
                    </a:lnTo>
                    <a:lnTo>
                      <a:pt x="974" y="817"/>
                    </a:lnTo>
                    <a:lnTo>
                      <a:pt x="996" y="789"/>
                    </a:lnTo>
                    <a:lnTo>
                      <a:pt x="992" y="747"/>
                    </a:lnTo>
                    <a:lnTo>
                      <a:pt x="1007" y="720"/>
                    </a:lnTo>
                    <a:lnTo>
                      <a:pt x="986" y="673"/>
                    </a:lnTo>
                    <a:lnTo>
                      <a:pt x="950" y="650"/>
                    </a:lnTo>
                    <a:lnTo>
                      <a:pt x="901" y="578"/>
                    </a:lnTo>
                    <a:lnTo>
                      <a:pt x="877" y="496"/>
                    </a:lnTo>
                    <a:lnTo>
                      <a:pt x="841" y="475"/>
                    </a:lnTo>
                    <a:lnTo>
                      <a:pt x="793" y="419"/>
                    </a:lnTo>
                    <a:lnTo>
                      <a:pt x="796" y="361"/>
                    </a:lnTo>
                    <a:lnTo>
                      <a:pt x="783" y="310"/>
                    </a:lnTo>
                    <a:lnTo>
                      <a:pt x="731" y="290"/>
                    </a:lnTo>
                    <a:lnTo>
                      <a:pt x="711" y="2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115">
                <a:extLst>
                  <a:ext uri="{FF2B5EF4-FFF2-40B4-BE49-F238E27FC236}">
                    <a16:creationId xmlns:a16="http://schemas.microsoft.com/office/drawing/2014/main" id="{F371D828-9963-2421-AEBF-E9AD8BBF1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0" y="1963"/>
                <a:ext cx="358" cy="337"/>
              </a:xfrm>
              <a:custGeom>
                <a:avLst/>
                <a:gdLst>
                  <a:gd name="T0" fmla="*/ 580 w 1429"/>
                  <a:gd name="T1" fmla="*/ 37 h 1351"/>
                  <a:gd name="T2" fmla="*/ 548 w 1429"/>
                  <a:gd name="T3" fmla="*/ 49 h 1351"/>
                  <a:gd name="T4" fmla="*/ 502 w 1429"/>
                  <a:gd name="T5" fmla="*/ 96 h 1351"/>
                  <a:gd name="T6" fmla="*/ 443 w 1429"/>
                  <a:gd name="T7" fmla="*/ 109 h 1351"/>
                  <a:gd name="T8" fmla="*/ 431 w 1429"/>
                  <a:gd name="T9" fmla="*/ 153 h 1351"/>
                  <a:gd name="T10" fmla="*/ 434 w 1429"/>
                  <a:gd name="T11" fmla="*/ 186 h 1351"/>
                  <a:gd name="T12" fmla="*/ 380 w 1429"/>
                  <a:gd name="T13" fmla="*/ 242 h 1351"/>
                  <a:gd name="T14" fmla="*/ 324 w 1429"/>
                  <a:gd name="T15" fmla="*/ 282 h 1351"/>
                  <a:gd name="T16" fmla="*/ 328 w 1429"/>
                  <a:gd name="T17" fmla="*/ 323 h 1351"/>
                  <a:gd name="T18" fmla="*/ 327 w 1429"/>
                  <a:gd name="T19" fmla="*/ 398 h 1351"/>
                  <a:gd name="T20" fmla="*/ 309 w 1429"/>
                  <a:gd name="T21" fmla="*/ 485 h 1351"/>
                  <a:gd name="T22" fmla="*/ 243 w 1429"/>
                  <a:gd name="T23" fmla="*/ 491 h 1351"/>
                  <a:gd name="T24" fmla="*/ 179 w 1429"/>
                  <a:gd name="T25" fmla="*/ 446 h 1351"/>
                  <a:gd name="T26" fmla="*/ 64 w 1429"/>
                  <a:gd name="T27" fmla="*/ 474 h 1351"/>
                  <a:gd name="T28" fmla="*/ 7 w 1429"/>
                  <a:gd name="T29" fmla="*/ 505 h 1351"/>
                  <a:gd name="T30" fmla="*/ 2 w 1429"/>
                  <a:gd name="T31" fmla="*/ 531 h 1351"/>
                  <a:gd name="T32" fmla="*/ 33 w 1429"/>
                  <a:gd name="T33" fmla="*/ 604 h 1351"/>
                  <a:gd name="T34" fmla="*/ 40 w 1429"/>
                  <a:gd name="T35" fmla="*/ 671 h 1351"/>
                  <a:gd name="T36" fmla="*/ 69 w 1429"/>
                  <a:gd name="T37" fmla="*/ 710 h 1351"/>
                  <a:gd name="T38" fmla="*/ 145 w 1429"/>
                  <a:gd name="T39" fmla="*/ 797 h 1351"/>
                  <a:gd name="T40" fmla="*/ 185 w 1429"/>
                  <a:gd name="T41" fmla="*/ 860 h 1351"/>
                  <a:gd name="T42" fmla="*/ 166 w 1429"/>
                  <a:gd name="T43" fmla="*/ 937 h 1351"/>
                  <a:gd name="T44" fmla="*/ 136 w 1429"/>
                  <a:gd name="T45" fmla="*/ 1059 h 1351"/>
                  <a:gd name="T46" fmla="*/ 190 w 1429"/>
                  <a:gd name="T47" fmla="*/ 1105 h 1351"/>
                  <a:gd name="T48" fmla="*/ 158 w 1429"/>
                  <a:gd name="T49" fmla="*/ 1124 h 1351"/>
                  <a:gd name="T50" fmla="*/ 171 w 1429"/>
                  <a:gd name="T51" fmla="*/ 1182 h 1351"/>
                  <a:gd name="T52" fmla="*/ 317 w 1429"/>
                  <a:gd name="T53" fmla="*/ 1203 h 1351"/>
                  <a:gd name="T54" fmla="*/ 392 w 1429"/>
                  <a:gd name="T55" fmla="*/ 1272 h 1351"/>
                  <a:gd name="T56" fmla="*/ 441 w 1429"/>
                  <a:gd name="T57" fmla="*/ 1351 h 1351"/>
                  <a:gd name="T58" fmla="*/ 538 w 1429"/>
                  <a:gd name="T59" fmla="*/ 1309 h 1351"/>
                  <a:gd name="T60" fmla="*/ 665 w 1429"/>
                  <a:gd name="T61" fmla="*/ 1221 h 1351"/>
                  <a:gd name="T62" fmla="*/ 719 w 1429"/>
                  <a:gd name="T63" fmla="*/ 1174 h 1351"/>
                  <a:gd name="T64" fmla="*/ 723 w 1429"/>
                  <a:gd name="T65" fmla="*/ 1029 h 1351"/>
                  <a:gd name="T66" fmla="*/ 770 w 1429"/>
                  <a:gd name="T67" fmla="*/ 982 h 1351"/>
                  <a:gd name="T68" fmla="*/ 835 w 1429"/>
                  <a:gd name="T69" fmla="*/ 952 h 1351"/>
                  <a:gd name="T70" fmla="*/ 884 w 1429"/>
                  <a:gd name="T71" fmla="*/ 939 h 1351"/>
                  <a:gd name="T72" fmla="*/ 968 w 1429"/>
                  <a:gd name="T73" fmla="*/ 846 h 1351"/>
                  <a:gd name="T74" fmla="*/ 980 w 1429"/>
                  <a:gd name="T75" fmla="*/ 786 h 1351"/>
                  <a:gd name="T76" fmla="*/ 982 w 1429"/>
                  <a:gd name="T77" fmla="*/ 726 h 1351"/>
                  <a:gd name="T78" fmla="*/ 1009 w 1429"/>
                  <a:gd name="T79" fmla="*/ 733 h 1351"/>
                  <a:gd name="T80" fmla="*/ 1039 w 1429"/>
                  <a:gd name="T81" fmla="*/ 705 h 1351"/>
                  <a:gd name="T82" fmla="*/ 1115 w 1429"/>
                  <a:gd name="T83" fmla="*/ 604 h 1351"/>
                  <a:gd name="T84" fmla="*/ 1185 w 1429"/>
                  <a:gd name="T85" fmla="*/ 547 h 1351"/>
                  <a:gd name="T86" fmla="*/ 1258 w 1429"/>
                  <a:gd name="T87" fmla="*/ 507 h 1351"/>
                  <a:gd name="T88" fmla="*/ 1291 w 1429"/>
                  <a:gd name="T89" fmla="*/ 420 h 1351"/>
                  <a:gd name="T90" fmla="*/ 1298 w 1429"/>
                  <a:gd name="T91" fmla="*/ 308 h 1351"/>
                  <a:gd name="T92" fmla="*/ 1407 w 1429"/>
                  <a:gd name="T93" fmla="*/ 299 h 1351"/>
                  <a:gd name="T94" fmla="*/ 1405 w 1429"/>
                  <a:gd name="T95" fmla="*/ 198 h 1351"/>
                  <a:gd name="T96" fmla="*/ 1346 w 1429"/>
                  <a:gd name="T97" fmla="*/ 186 h 1351"/>
                  <a:gd name="T98" fmla="*/ 1318 w 1429"/>
                  <a:gd name="T99" fmla="*/ 63 h 1351"/>
                  <a:gd name="T100" fmla="*/ 1314 w 1429"/>
                  <a:gd name="T101" fmla="*/ 20 h 1351"/>
                  <a:gd name="T102" fmla="*/ 1202 w 1429"/>
                  <a:gd name="T103" fmla="*/ 6 h 1351"/>
                  <a:gd name="T104" fmla="*/ 1173 w 1429"/>
                  <a:gd name="T105" fmla="*/ 59 h 1351"/>
                  <a:gd name="T106" fmla="*/ 1084 w 1429"/>
                  <a:gd name="T107" fmla="*/ 92 h 1351"/>
                  <a:gd name="T108" fmla="*/ 1003 w 1429"/>
                  <a:gd name="T109" fmla="*/ 40 h 1351"/>
                  <a:gd name="T110" fmla="*/ 991 w 1429"/>
                  <a:gd name="T111" fmla="*/ 8 h 1351"/>
                  <a:gd name="T112" fmla="*/ 958 w 1429"/>
                  <a:gd name="T113" fmla="*/ 11 h 1351"/>
                  <a:gd name="T114" fmla="*/ 937 w 1429"/>
                  <a:gd name="T115" fmla="*/ 64 h 1351"/>
                  <a:gd name="T116" fmla="*/ 950 w 1429"/>
                  <a:gd name="T117" fmla="*/ 105 h 1351"/>
                  <a:gd name="T118" fmla="*/ 873 w 1429"/>
                  <a:gd name="T119" fmla="*/ 95 h 1351"/>
                  <a:gd name="T120" fmla="*/ 735 w 1429"/>
                  <a:gd name="T121" fmla="*/ 73 h 1351"/>
                  <a:gd name="T122" fmla="*/ 666 w 1429"/>
                  <a:gd name="T123" fmla="*/ 55 h 1351"/>
                  <a:gd name="T124" fmla="*/ 623 w 1429"/>
                  <a:gd name="T125" fmla="*/ 34 h 1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29" h="1351">
                    <a:moveTo>
                      <a:pt x="623" y="34"/>
                    </a:moveTo>
                    <a:lnTo>
                      <a:pt x="580" y="37"/>
                    </a:lnTo>
                    <a:lnTo>
                      <a:pt x="573" y="47"/>
                    </a:lnTo>
                    <a:lnTo>
                      <a:pt x="548" y="49"/>
                    </a:lnTo>
                    <a:lnTo>
                      <a:pt x="534" y="76"/>
                    </a:lnTo>
                    <a:lnTo>
                      <a:pt x="502" y="96"/>
                    </a:lnTo>
                    <a:lnTo>
                      <a:pt x="451" y="100"/>
                    </a:lnTo>
                    <a:lnTo>
                      <a:pt x="443" y="109"/>
                    </a:lnTo>
                    <a:lnTo>
                      <a:pt x="454" y="134"/>
                    </a:lnTo>
                    <a:lnTo>
                      <a:pt x="431" y="153"/>
                    </a:lnTo>
                    <a:lnTo>
                      <a:pt x="424" y="170"/>
                    </a:lnTo>
                    <a:lnTo>
                      <a:pt x="434" y="186"/>
                    </a:lnTo>
                    <a:lnTo>
                      <a:pt x="369" y="218"/>
                    </a:lnTo>
                    <a:lnTo>
                      <a:pt x="380" y="242"/>
                    </a:lnTo>
                    <a:lnTo>
                      <a:pt x="374" y="276"/>
                    </a:lnTo>
                    <a:lnTo>
                      <a:pt x="324" y="282"/>
                    </a:lnTo>
                    <a:lnTo>
                      <a:pt x="335" y="306"/>
                    </a:lnTo>
                    <a:lnTo>
                      <a:pt x="328" y="323"/>
                    </a:lnTo>
                    <a:lnTo>
                      <a:pt x="349" y="363"/>
                    </a:lnTo>
                    <a:lnTo>
                      <a:pt x="327" y="398"/>
                    </a:lnTo>
                    <a:lnTo>
                      <a:pt x="323" y="442"/>
                    </a:lnTo>
                    <a:lnTo>
                      <a:pt x="309" y="485"/>
                    </a:lnTo>
                    <a:lnTo>
                      <a:pt x="275" y="479"/>
                    </a:lnTo>
                    <a:lnTo>
                      <a:pt x="243" y="491"/>
                    </a:lnTo>
                    <a:lnTo>
                      <a:pt x="214" y="452"/>
                    </a:lnTo>
                    <a:lnTo>
                      <a:pt x="179" y="446"/>
                    </a:lnTo>
                    <a:lnTo>
                      <a:pt x="140" y="475"/>
                    </a:lnTo>
                    <a:lnTo>
                      <a:pt x="64" y="474"/>
                    </a:lnTo>
                    <a:lnTo>
                      <a:pt x="48" y="493"/>
                    </a:lnTo>
                    <a:lnTo>
                      <a:pt x="7" y="505"/>
                    </a:lnTo>
                    <a:lnTo>
                      <a:pt x="0" y="522"/>
                    </a:lnTo>
                    <a:lnTo>
                      <a:pt x="2" y="531"/>
                    </a:lnTo>
                    <a:lnTo>
                      <a:pt x="45" y="543"/>
                    </a:lnTo>
                    <a:lnTo>
                      <a:pt x="33" y="604"/>
                    </a:lnTo>
                    <a:lnTo>
                      <a:pt x="64" y="652"/>
                    </a:lnTo>
                    <a:lnTo>
                      <a:pt x="40" y="671"/>
                    </a:lnTo>
                    <a:lnTo>
                      <a:pt x="27" y="706"/>
                    </a:lnTo>
                    <a:lnTo>
                      <a:pt x="69" y="710"/>
                    </a:lnTo>
                    <a:lnTo>
                      <a:pt x="134" y="781"/>
                    </a:lnTo>
                    <a:lnTo>
                      <a:pt x="145" y="797"/>
                    </a:lnTo>
                    <a:lnTo>
                      <a:pt x="132" y="839"/>
                    </a:lnTo>
                    <a:lnTo>
                      <a:pt x="185" y="860"/>
                    </a:lnTo>
                    <a:lnTo>
                      <a:pt x="195" y="892"/>
                    </a:lnTo>
                    <a:lnTo>
                      <a:pt x="166" y="937"/>
                    </a:lnTo>
                    <a:lnTo>
                      <a:pt x="199" y="1020"/>
                    </a:lnTo>
                    <a:lnTo>
                      <a:pt x="136" y="1059"/>
                    </a:lnTo>
                    <a:lnTo>
                      <a:pt x="163" y="1090"/>
                    </a:lnTo>
                    <a:lnTo>
                      <a:pt x="190" y="1105"/>
                    </a:lnTo>
                    <a:lnTo>
                      <a:pt x="182" y="1114"/>
                    </a:lnTo>
                    <a:lnTo>
                      <a:pt x="158" y="1124"/>
                    </a:lnTo>
                    <a:lnTo>
                      <a:pt x="153" y="1167"/>
                    </a:lnTo>
                    <a:lnTo>
                      <a:pt x="171" y="1182"/>
                    </a:lnTo>
                    <a:lnTo>
                      <a:pt x="213" y="1162"/>
                    </a:lnTo>
                    <a:lnTo>
                      <a:pt x="317" y="1203"/>
                    </a:lnTo>
                    <a:lnTo>
                      <a:pt x="331" y="1260"/>
                    </a:lnTo>
                    <a:lnTo>
                      <a:pt x="392" y="1272"/>
                    </a:lnTo>
                    <a:lnTo>
                      <a:pt x="427" y="1293"/>
                    </a:lnTo>
                    <a:lnTo>
                      <a:pt x="441" y="1351"/>
                    </a:lnTo>
                    <a:lnTo>
                      <a:pt x="495" y="1304"/>
                    </a:lnTo>
                    <a:lnTo>
                      <a:pt x="538" y="1309"/>
                    </a:lnTo>
                    <a:lnTo>
                      <a:pt x="573" y="1322"/>
                    </a:lnTo>
                    <a:lnTo>
                      <a:pt x="665" y="1221"/>
                    </a:lnTo>
                    <a:lnTo>
                      <a:pt x="706" y="1208"/>
                    </a:lnTo>
                    <a:lnTo>
                      <a:pt x="719" y="1174"/>
                    </a:lnTo>
                    <a:lnTo>
                      <a:pt x="705" y="1099"/>
                    </a:lnTo>
                    <a:lnTo>
                      <a:pt x="723" y="1029"/>
                    </a:lnTo>
                    <a:lnTo>
                      <a:pt x="763" y="1009"/>
                    </a:lnTo>
                    <a:lnTo>
                      <a:pt x="770" y="982"/>
                    </a:lnTo>
                    <a:lnTo>
                      <a:pt x="787" y="990"/>
                    </a:lnTo>
                    <a:lnTo>
                      <a:pt x="835" y="952"/>
                    </a:lnTo>
                    <a:lnTo>
                      <a:pt x="842" y="943"/>
                    </a:lnTo>
                    <a:lnTo>
                      <a:pt x="884" y="939"/>
                    </a:lnTo>
                    <a:lnTo>
                      <a:pt x="928" y="867"/>
                    </a:lnTo>
                    <a:lnTo>
                      <a:pt x="968" y="846"/>
                    </a:lnTo>
                    <a:lnTo>
                      <a:pt x="966" y="822"/>
                    </a:lnTo>
                    <a:lnTo>
                      <a:pt x="980" y="786"/>
                    </a:lnTo>
                    <a:lnTo>
                      <a:pt x="974" y="736"/>
                    </a:lnTo>
                    <a:lnTo>
                      <a:pt x="982" y="726"/>
                    </a:lnTo>
                    <a:lnTo>
                      <a:pt x="998" y="717"/>
                    </a:lnTo>
                    <a:lnTo>
                      <a:pt x="1009" y="733"/>
                    </a:lnTo>
                    <a:lnTo>
                      <a:pt x="1041" y="721"/>
                    </a:lnTo>
                    <a:lnTo>
                      <a:pt x="1039" y="705"/>
                    </a:lnTo>
                    <a:lnTo>
                      <a:pt x="1099" y="615"/>
                    </a:lnTo>
                    <a:lnTo>
                      <a:pt x="1115" y="604"/>
                    </a:lnTo>
                    <a:lnTo>
                      <a:pt x="1145" y="568"/>
                    </a:lnTo>
                    <a:lnTo>
                      <a:pt x="1185" y="547"/>
                    </a:lnTo>
                    <a:lnTo>
                      <a:pt x="1188" y="487"/>
                    </a:lnTo>
                    <a:lnTo>
                      <a:pt x="1258" y="507"/>
                    </a:lnTo>
                    <a:lnTo>
                      <a:pt x="1262" y="465"/>
                    </a:lnTo>
                    <a:lnTo>
                      <a:pt x="1291" y="420"/>
                    </a:lnTo>
                    <a:lnTo>
                      <a:pt x="1305" y="376"/>
                    </a:lnTo>
                    <a:lnTo>
                      <a:pt x="1298" y="308"/>
                    </a:lnTo>
                    <a:lnTo>
                      <a:pt x="1367" y="319"/>
                    </a:lnTo>
                    <a:lnTo>
                      <a:pt x="1407" y="299"/>
                    </a:lnTo>
                    <a:lnTo>
                      <a:pt x="1429" y="263"/>
                    </a:lnTo>
                    <a:lnTo>
                      <a:pt x="1405" y="198"/>
                    </a:lnTo>
                    <a:lnTo>
                      <a:pt x="1378" y="166"/>
                    </a:lnTo>
                    <a:lnTo>
                      <a:pt x="1346" y="186"/>
                    </a:lnTo>
                    <a:lnTo>
                      <a:pt x="1307" y="140"/>
                    </a:lnTo>
                    <a:lnTo>
                      <a:pt x="1318" y="63"/>
                    </a:lnTo>
                    <a:lnTo>
                      <a:pt x="1307" y="37"/>
                    </a:lnTo>
                    <a:lnTo>
                      <a:pt x="1314" y="20"/>
                    </a:lnTo>
                    <a:lnTo>
                      <a:pt x="1305" y="12"/>
                    </a:lnTo>
                    <a:lnTo>
                      <a:pt x="1202" y="6"/>
                    </a:lnTo>
                    <a:lnTo>
                      <a:pt x="1172" y="34"/>
                    </a:lnTo>
                    <a:lnTo>
                      <a:pt x="1173" y="59"/>
                    </a:lnTo>
                    <a:lnTo>
                      <a:pt x="1107" y="65"/>
                    </a:lnTo>
                    <a:lnTo>
                      <a:pt x="1084" y="92"/>
                    </a:lnTo>
                    <a:lnTo>
                      <a:pt x="1031" y="72"/>
                    </a:lnTo>
                    <a:lnTo>
                      <a:pt x="1003" y="40"/>
                    </a:lnTo>
                    <a:lnTo>
                      <a:pt x="993" y="24"/>
                    </a:lnTo>
                    <a:lnTo>
                      <a:pt x="991" y="8"/>
                    </a:lnTo>
                    <a:lnTo>
                      <a:pt x="982" y="0"/>
                    </a:lnTo>
                    <a:lnTo>
                      <a:pt x="958" y="11"/>
                    </a:lnTo>
                    <a:lnTo>
                      <a:pt x="936" y="47"/>
                    </a:lnTo>
                    <a:lnTo>
                      <a:pt x="937" y="64"/>
                    </a:lnTo>
                    <a:lnTo>
                      <a:pt x="956" y="79"/>
                    </a:lnTo>
                    <a:lnTo>
                      <a:pt x="950" y="105"/>
                    </a:lnTo>
                    <a:lnTo>
                      <a:pt x="909" y="125"/>
                    </a:lnTo>
                    <a:lnTo>
                      <a:pt x="873" y="95"/>
                    </a:lnTo>
                    <a:lnTo>
                      <a:pt x="763" y="97"/>
                    </a:lnTo>
                    <a:lnTo>
                      <a:pt x="735" y="73"/>
                    </a:lnTo>
                    <a:lnTo>
                      <a:pt x="682" y="45"/>
                    </a:lnTo>
                    <a:lnTo>
                      <a:pt x="666" y="55"/>
                    </a:lnTo>
                    <a:lnTo>
                      <a:pt x="658" y="64"/>
                    </a:lnTo>
                    <a:lnTo>
                      <a:pt x="623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116">
                <a:extLst>
                  <a:ext uri="{FF2B5EF4-FFF2-40B4-BE49-F238E27FC236}">
                    <a16:creationId xmlns:a16="http://schemas.microsoft.com/office/drawing/2014/main" id="{E9414E3A-29D2-968D-656D-AEEBA9AC7A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2116"/>
                <a:ext cx="383" cy="419"/>
              </a:xfrm>
              <a:custGeom>
                <a:avLst/>
                <a:gdLst>
                  <a:gd name="T0" fmla="*/ 589 w 1535"/>
                  <a:gd name="T1" fmla="*/ 121 h 1673"/>
                  <a:gd name="T2" fmla="*/ 583 w 1535"/>
                  <a:gd name="T3" fmla="*/ 231 h 1673"/>
                  <a:gd name="T4" fmla="*/ 457 w 1535"/>
                  <a:gd name="T5" fmla="*/ 328 h 1673"/>
                  <a:gd name="T6" fmla="*/ 385 w 1535"/>
                  <a:gd name="T7" fmla="*/ 367 h 1673"/>
                  <a:gd name="T8" fmla="*/ 320 w 1535"/>
                  <a:gd name="T9" fmla="*/ 484 h 1673"/>
                  <a:gd name="T10" fmla="*/ 280 w 1535"/>
                  <a:gd name="T11" fmla="*/ 606 h 1673"/>
                  <a:gd name="T12" fmla="*/ 110 w 1535"/>
                  <a:gd name="T13" fmla="*/ 689 h 1673"/>
                  <a:gd name="T14" fmla="*/ 44 w 1535"/>
                  <a:gd name="T15" fmla="*/ 788 h 1673"/>
                  <a:gd name="T16" fmla="*/ 40 w 1535"/>
                  <a:gd name="T17" fmla="*/ 839 h 1673"/>
                  <a:gd name="T18" fmla="*/ 114 w 1535"/>
                  <a:gd name="T19" fmla="*/ 917 h 1673"/>
                  <a:gd name="T20" fmla="*/ 60 w 1535"/>
                  <a:gd name="T21" fmla="*/ 1048 h 1673"/>
                  <a:gd name="T22" fmla="*/ 8 w 1535"/>
                  <a:gd name="T23" fmla="*/ 1222 h 1673"/>
                  <a:gd name="T24" fmla="*/ 105 w 1535"/>
                  <a:gd name="T25" fmla="*/ 1273 h 1673"/>
                  <a:gd name="T26" fmla="*/ 173 w 1535"/>
                  <a:gd name="T27" fmla="*/ 1266 h 1673"/>
                  <a:gd name="T28" fmla="*/ 279 w 1535"/>
                  <a:gd name="T29" fmla="*/ 1231 h 1673"/>
                  <a:gd name="T30" fmla="*/ 357 w 1535"/>
                  <a:gd name="T31" fmla="*/ 1249 h 1673"/>
                  <a:gd name="T32" fmla="*/ 315 w 1535"/>
                  <a:gd name="T33" fmla="*/ 1338 h 1673"/>
                  <a:gd name="T34" fmla="*/ 394 w 1535"/>
                  <a:gd name="T35" fmla="*/ 1473 h 1673"/>
                  <a:gd name="T36" fmla="*/ 451 w 1535"/>
                  <a:gd name="T37" fmla="*/ 1545 h 1673"/>
                  <a:gd name="T38" fmla="*/ 617 w 1535"/>
                  <a:gd name="T39" fmla="*/ 1504 h 1673"/>
                  <a:gd name="T40" fmla="*/ 681 w 1535"/>
                  <a:gd name="T41" fmla="*/ 1464 h 1673"/>
                  <a:gd name="T42" fmla="*/ 735 w 1535"/>
                  <a:gd name="T43" fmla="*/ 1509 h 1673"/>
                  <a:gd name="T44" fmla="*/ 877 w 1535"/>
                  <a:gd name="T45" fmla="*/ 1488 h 1673"/>
                  <a:gd name="T46" fmla="*/ 898 w 1535"/>
                  <a:gd name="T47" fmla="*/ 1622 h 1673"/>
                  <a:gd name="T48" fmla="*/ 986 w 1535"/>
                  <a:gd name="T49" fmla="*/ 1571 h 1673"/>
                  <a:gd name="T50" fmla="*/ 1128 w 1535"/>
                  <a:gd name="T51" fmla="*/ 1642 h 1673"/>
                  <a:gd name="T52" fmla="*/ 1161 w 1535"/>
                  <a:gd name="T53" fmla="*/ 1639 h 1673"/>
                  <a:gd name="T54" fmla="*/ 1285 w 1535"/>
                  <a:gd name="T55" fmla="*/ 1509 h 1673"/>
                  <a:gd name="T56" fmla="*/ 1393 w 1535"/>
                  <a:gd name="T57" fmla="*/ 1407 h 1673"/>
                  <a:gd name="T58" fmla="*/ 1437 w 1535"/>
                  <a:gd name="T59" fmla="*/ 1335 h 1673"/>
                  <a:gd name="T60" fmla="*/ 1497 w 1535"/>
                  <a:gd name="T61" fmla="*/ 1245 h 1673"/>
                  <a:gd name="T62" fmla="*/ 1492 w 1535"/>
                  <a:gd name="T63" fmla="*/ 1194 h 1673"/>
                  <a:gd name="T64" fmla="*/ 1496 w 1535"/>
                  <a:gd name="T65" fmla="*/ 1059 h 1673"/>
                  <a:gd name="T66" fmla="*/ 1473 w 1535"/>
                  <a:gd name="T67" fmla="*/ 909 h 1673"/>
                  <a:gd name="T68" fmla="*/ 1435 w 1535"/>
                  <a:gd name="T69" fmla="*/ 853 h 1673"/>
                  <a:gd name="T70" fmla="*/ 1371 w 1535"/>
                  <a:gd name="T71" fmla="*/ 800 h 1673"/>
                  <a:gd name="T72" fmla="*/ 1323 w 1535"/>
                  <a:gd name="T73" fmla="*/ 736 h 1673"/>
                  <a:gd name="T74" fmla="*/ 1334 w 1535"/>
                  <a:gd name="T75" fmla="*/ 677 h 1673"/>
                  <a:gd name="T76" fmla="*/ 1326 w 1535"/>
                  <a:gd name="T77" fmla="*/ 593 h 1673"/>
                  <a:gd name="T78" fmla="*/ 1397 w 1535"/>
                  <a:gd name="T79" fmla="*/ 536 h 1673"/>
                  <a:gd name="T80" fmla="*/ 1368 w 1535"/>
                  <a:gd name="T81" fmla="*/ 496 h 1673"/>
                  <a:gd name="T82" fmla="*/ 1372 w 1535"/>
                  <a:gd name="T83" fmla="*/ 454 h 1673"/>
                  <a:gd name="T84" fmla="*/ 1343 w 1535"/>
                  <a:gd name="T85" fmla="*/ 414 h 1673"/>
                  <a:gd name="T86" fmla="*/ 1307 w 1535"/>
                  <a:gd name="T87" fmla="*/ 383 h 1673"/>
                  <a:gd name="T88" fmla="*/ 1212 w 1535"/>
                  <a:gd name="T89" fmla="*/ 358 h 1673"/>
                  <a:gd name="T90" fmla="*/ 1210 w 1535"/>
                  <a:gd name="T91" fmla="*/ 257 h 1673"/>
                  <a:gd name="T92" fmla="*/ 1128 w 1535"/>
                  <a:gd name="T93" fmla="*/ 190 h 1673"/>
                  <a:gd name="T94" fmla="*/ 983 w 1535"/>
                  <a:gd name="T95" fmla="*/ 168 h 1673"/>
                  <a:gd name="T96" fmla="*/ 901 w 1535"/>
                  <a:gd name="T97" fmla="*/ 202 h 1673"/>
                  <a:gd name="T98" fmla="*/ 845 w 1535"/>
                  <a:gd name="T99" fmla="*/ 148 h 1673"/>
                  <a:gd name="T100" fmla="*/ 751 w 1535"/>
                  <a:gd name="T101" fmla="*/ 38 h 1673"/>
                  <a:gd name="T102" fmla="*/ 656 w 1535"/>
                  <a:gd name="T103" fmla="*/ 106 h 1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35" h="1673">
                    <a:moveTo>
                      <a:pt x="613" y="102"/>
                    </a:moveTo>
                    <a:lnTo>
                      <a:pt x="597" y="111"/>
                    </a:lnTo>
                    <a:lnTo>
                      <a:pt x="589" y="121"/>
                    </a:lnTo>
                    <a:lnTo>
                      <a:pt x="595" y="171"/>
                    </a:lnTo>
                    <a:lnTo>
                      <a:pt x="581" y="207"/>
                    </a:lnTo>
                    <a:lnTo>
                      <a:pt x="583" y="231"/>
                    </a:lnTo>
                    <a:lnTo>
                      <a:pt x="543" y="252"/>
                    </a:lnTo>
                    <a:lnTo>
                      <a:pt x="499" y="324"/>
                    </a:lnTo>
                    <a:lnTo>
                      <a:pt x="457" y="328"/>
                    </a:lnTo>
                    <a:lnTo>
                      <a:pt x="450" y="337"/>
                    </a:lnTo>
                    <a:lnTo>
                      <a:pt x="402" y="375"/>
                    </a:lnTo>
                    <a:lnTo>
                      <a:pt x="385" y="367"/>
                    </a:lnTo>
                    <a:lnTo>
                      <a:pt x="378" y="394"/>
                    </a:lnTo>
                    <a:lnTo>
                      <a:pt x="338" y="414"/>
                    </a:lnTo>
                    <a:lnTo>
                      <a:pt x="320" y="484"/>
                    </a:lnTo>
                    <a:lnTo>
                      <a:pt x="334" y="559"/>
                    </a:lnTo>
                    <a:lnTo>
                      <a:pt x="321" y="593"/>
                    </a:lnTo>
                    <a:lnTo>
                      <a:pt x="280" y="606"/>
                    </a:lnTo>
                    <a:lnTo>
                      <a:pt x="188" y="707"/>
                    </a:lnTo>
                    <a:lnTo>
                      <a:pt x="153" y="694"/>
                    </a:lnTo>
                    <a:lnTo>
                      <a:pt x="110" y="689"/>
                    </a:lnTo>
                    <a:lnTo>
                      <a:pt x="56" y="736"/>
                    </a:lnTo>
                    <a:lnTo>
                      <a:pt x="33" y="772"/>
                    </a:lnTo>
                    <a:lnTo>
                      <a:pt x="44" y="788"/>
                    </a:lnTo>
                    <a:lnTo>
                      <a:pt x="12" y="808"/>
                    </a:lnTo>
                    <a:lnTo>
                      <a:pt x="0" y="860"/>
                    </a:lnTo>
                    <a:lnTo>
                      <a:pt x="40" y="839"/>
                    </a:lnTo>
                    <a:lnTo>
                      <a:pt x="82" y="844"/>
                    </a:lnTo>
                    <a:lnTo>
                      <a:pt x="111" y="874"/>
                    </a:lnTo>
                    <a:lnTo>
                      <a:pt x="114" y="917"/>
                    </a:lnTo>
                    <a:lnTo>
                      <a:pt x="78" y="979"/>
                    </a:lnTo>
                    <a:lnTo>
                      <a:pt x="76" y="1039"/>
                    </a:lnTo>
                    <a:lnTo>
                      <a:pt x="60" y="1048"/>
                    </a:lnTo>
                    <a:lnTo>
                      <a:pt x="45" y="1084"/>
                    </a:lnTo>
                    <a:lnTo>
                      <a:pt x="68" y="1141"/>
                    </a:lnTo>
                    <a:lnTo>
                      <a:pt x="8" y="1222"/>
                    </a:lnTo>
                    <a:lnTo>
                      <a:pt x="60" y="1234"/>
                    </a:lnTo>
                    <a:lnTo>
                      <a:pt x="80" y="1266"/>
                    </a:lnTo>
                    <a:lnTo>
                      <a:pt x="105" y="1273"/>
                    </a:lnTo>
                    <a:lnTo>
                      <a:pt x="138" y="1261"/>
                    </a:lnTo>
                    <a:lnTo>
                      <a:pt x="149" y="1277"/>
                    </a:lnTo>
                    <a:lnTo>
                      <a:pt x="173" y="1266"/>
                    </a:lnTo>
                    <a:lnTo>
                      <a:pt x="224" y="1278"/>
                    </a:lnTo>
                    <a:lnTo>
                      <a:pt x="232" y="1278"/>
                    </a:lnTo>
                    <a:lnTo>
                      <a:pt x="279" y="1231"/>
                    </a:lnTo>
                    <a:lnTo>
                      <a:pt x="285" y="1213"/>
                    </a:lnTo>
                    <a:lnTo>
                      <a:pt x="320" y="1218"/>
                    </a:lnTo>
                    <a:lnTo>
                      <a:pt x="357" y="1249"/>
                    </a:lnTo>
                    <a:lnTo>
                      <a:pt x="341" y="1267"/>
                    </a:lnTo>
                    <a:lnTo>
                      <a:pt x="300" y="1279"/>
                    </a:lnTo>
                    <a:lnTo>
                      <a:pt x="315" y="1338"/>
                    </a:lnTo>
                    <a:lnTo>
                      <a:pt x="382" y="1432"/>
                    </a:lnTo>
                    <a:lnTo>
                      <a:pt x="385" y="1457"/>
                    </a:lnTo>
                    <a:lnTo>
                      <a:pt x="394" y="1473"/>
                    </a:lnTo>
                    <a:lnTo>
                      <a:pt x="389" y="1507"/>
                    </a:lnTo>
                    <a:lnTo>
                      <a:pt x="390" y="1525"/>
                    </a:lnTo>
                    <a:lnTo>
                      <a:pt x="451" y="1545"/>
                    </a:lnTo>
                    <a:lnTo>
                      <a:pt x="557" y="1501"/>
                    </a:lnTo>
                    <a:lnTo>
                      <a:pt x="593" y="1522"/>
                    </a:lnTo>
                    <a:lnTo>
                      <a:pt x="617" y="1504"/>
                    </a:lnTo>
                    <a:lnTo>
                      <a:pt x="632" y="1477"/>
                    </a:lnTo>
                    <a:lnTo>
                      <a:pt x="665" y="1482"/>
                    </a:lnTo>
                    <a:lnTo>
                      <a:pt x="681" y="1464"/>
                    </a:lnTo>
                    <a:lnTo>
                      <a:pt x="698" y="1470"/>
                    </a:lnTo>
                    <a:lnTo>
                      <a:pt x="710" y="1504"/>
                    </a:lnTo>
                    <a:lnTo>
                      <a:pt x="735" y="1509"/>
                    </a:lnTo>
                    <a:lnTo>
                      <a:pt x="811" y="1502"/>
                    </a:lnTo>
                    <a:lnTo>
                      <a:pt x="860" y="1481"/>
                    </a:lnTo>
                    <a:lnTo>
                      <a:pt x="877" y="1488"/>
                    </a:lnTo>
                    <a:lnTo>
                      <a:pt x="898" y="1529"/>
                    </a:lnTo>
                    <a:lnTo>
                      <a:pt x="869" y="1590"/>
                    </a:lnTo>
                    <a:lnTo>
                      <a:pt x="898" y="1622"/>
                    </a:lnTo>
                    <a:lnTo>
                      <a:pt x="916" y="1628"/>
                    </a:lnTo>
                    <a:lnTo>
                      <a:pt x="930" y="1610"/>
                    </a:lnTo>
                    <a:lnTo>
                      <a:pt x="986" y="1571"/>
                    </a:lnTo>
                    <a:lnTo>
                      <a:pt x="1036" y="1566"/>
                    </a:lnTo>
                    <a:lnTo>
                      <a:pt x="1074" y="1604"/>
                    </a:lnTo>
                    <a:lnTo>
                      <a:pt x="1128" y="1642"/>
                    </a:lnTo>
                    <a:lnTo>
                      <a:pt x="1139" y="1667"/>
                    </a:lnTo>
                    <a:lnTo>
                      <a:pt x="1156" y="1673"/>
                    </a:lnTo>
                    <a:lnTo>
                      <a:pt x="1161" y="1639"/>
                    </a:lnTo>
                    <a:lnTo>
                      <a:pt x="1216" y="1583"/>
                    </a:lnTo>
                    <a:lnTo>
                      <a:pt x="1210" y="1533"/>
                    </a:lnTo>
                    <a:lnTo>
                      <a:pt x="1285" y="1509"/>
                    </a:lnTo>
                    <a:lnTo>
                      <a:pt x="1339" y="1462"/>
                    </a:lnTo>
                    <a:lnTo>
                      <a:pt x="1365" y="1468"/>
                    </a:lnTo>
                    <a:lnTo>
                      <a:pt x="1393" y="1407"/>
                    </a:lnTo>
                    <a:lnTo>
                      <a:pt x="1373" y="1383"/>
                    </a:lnTo>
                    <a:lnTo>
                      <a:pt x="1372" y="1358"/>
                    </a:lnTo>
                    <a:lnTo>
                      <a:pt x="1437" y="1335"/>
                    </a:lnTo>
                    <a:lnTo>
                      <a:pt x="1441" y="1292"/>
                    </a:lnTo>
                    <a:lnTo>
                      <a:pt x="1482" y="1279"/>
                    </a:lnTo>
                    <a:lnTo>
                      <a:pt x="1497" y="1245"/>
                    </a:lnTo>
                    <a:lnTo>
                      <a:pt x="1522" y="1242"/>
                    </a:lnTo>
                    <a:lnTo>
                      <a:pt x="1519" y="1225"/>
                    </a:lnTo>
                    <a:lnTo>
                      <a:pt x="1492" y="1194"/>
                    </a:lnTo>
                    <a:lnTo>
                      <a:pt x="1523" y="1174"/>
                    </a:lnTo>
                    <a:lnTo>
                      <a:pt x="1501" y="1117"/>
                    </a:lnTo>
                    <a:lnTo>
                      <a:pt x="1496" y="1059"/>
                    </a:lnTo>
                    <a:lnTo>
                      <a:pt x="1535" y="1030"/>
                    </a:lnTo>
                    <a:lnTo>
                      <a:pt x="1488" y="966"/>
                    </a:lnTo>
                    <a:lnTo>
                      <a:pt x="1473" y="909"/>
                    </a:lnTo>
                    <a:lnTo>
                      <a:pt x="1490" y="898"/>
                    </a:lnTo>
                    <a:lnTo>
                      <a:pt x="1497" y="881"/>
                    </a:lnTo>
                    <a:lnTo>
                      <a:pt x="1435" y="853"/>
                    </a:lnTo>
                    <a:lnTo>
                      <a:pt x="1375" y="851"/>
                    </a:lnTo>
                    <a:lnTo>
                      <a:pt x="1339" y="820"/>
                    </a:lnTo>
                    <a:lnTo>
                      <a:pt x="1371" y="800"/>
                    </a:lnTo>
                    <a:lnTo>
                      <a:pt x="1368" y="775"/>
                    </a:lnTo>
                    <a:lnTo>
                      <a:pt x="1316" y="763"/>
                    </a:lnTo>
                    <a:lnTo>
                      <a:pt x="1323" y="736"/>
                    </a:lnTo>
                    <a:lnTo>
                      <a:pt x="1362" y="699"/>
                    </a:lnTo>
                    <a:lnTo>
                      <a:pt x="1360" y="691"/>
                    </a:lnTo>
                    <a:lnTo>
                      <a:pt x="1334" y="677"/>
                    </a:lnTo>
                    <a:lnTo>
                      <a:pt x="1315" y="662"/>
                    </a:lnTo>
                    <a:lnTo>
                      <a:pt x="1328" y="618"/>
                    </a:lnTo>
                    <a:lnTo>
                      <a:pt x="1326" y="593"/>
                    </a:lnTo>
                    <a:lnTo>
                      <a:pt x="1351" y="582"/>
                    </a:lnTo>
                    <a:lnTo>
                      <a:pt x="1372" y="547"/>
                    </a:lnTo>
                    <a:lnTo>
                      <a:pt x="1397" y="536"/>
                    </a:lnTo>
                    <a:lnTo>
                      <a:pt x="1412" y="517"/>
                    </a:lnTo>
                    <a:lnTo>
                      <a:pt x="1401" y="494"/>
                    </a:lnTo>
                    <a:lnTo>
                      <a:pt x="1368" y="496"/>
                    </a:lnTo>
                    <a:lnTo>
                      <a:pt x="1348" y="472"/>
                    </a:lnTo>
                    <a:lnTo>
                      <a:pt x="1347" y="456"/>
                    </a:lnTo>
                    <a:lnTo>
                      <a:pt x="1372" y="454"/>
                    </a:lnTo>
                    <a:lnTo>
                      <a:pt x="1379" y="436"/>
                    </a:lnTo>
                    <a:lnTo>
                      <a:pt x="1379" y="427"/>
                    </a:lnTo>
                    <a:lnTo>
                      <a:pt x="1343" y="414"/>
                    </a:lnTo>
                    <a:lnTo>
                      <a:pt x="1335" y="415"/>
                    </a:lnTo>
                    <a:lnTo>
                      <a:pt x="1324" y="399"/>
                    </a:lnTo>
                    <a:lnTo>
                      <a:pt x="1307" y="383"/>
                    </a:lnTo>
                    <a:lnTo>
                      <a:pt x="1273" y="387"/>
                    </a:lnTo>
                    <a:lnTo>
                      <a:pt x="1254" y="363"/>
                    </a:lnTo>
                    <a:lnTo>
                      <a:pt x="1212" y="358"/>
                    </a:lnTo>
                    <a:lnTo>
                      <a:pt x="1210" y="342"/>
                    </a:lnTo>
                    <a:lnTo>
                      <a:pt x="1255" y="286"/>
                    </a:lnTo>
                    <a:lnTo>
                      <a:pt x="1210" y="257"/>
                    </a:lnTo>
                    <a:lnTo>
                      <a:pt x="1169" y="269"/>
                    </a:lnTo>
                    <a:lnTo>
                      <a:pt x="1133" y="240"/>
                    </a:lnTo>
                    <a:lnTo>
                      <a:pt x="1128" y="190"/>
                    </a:lnTo>
                    <a:lnTo>
                      <a:pt x="1109" y="166"/>
                    </a:lnTo>
                    <a:lnTo>
                      <a:pt x="1032" y="156"/>
                    </a:lnTo>
                    <a:lnTo>
                      <a:pt x="983" y="168"/>
                    </a:lnTo>
                    <a:lnTo>
                      <a:pt x="955" y="146"/>
                    </a:lnTo>
                    <a:lnTo>
                      <a:pt x="926" y="199"/>
                    </a:lnTo>
                    <a:lnTo>
                      <a:pt x="901" y="202"/>
                    </a:lnTo>
                    <a:lnTo>
                      <a:pt x="892" y="186"/>
                    </a:lnTo>
                    <a:lnTo>
                      <a:pt x="865" y="180"/>
                    </a:lnTo>
                    <a:lnTo>
                      <a:pt x="845" y="148"/>
                    </a:lnTo>
                    <a:lnTo>
                      <a:pt x="856" y="71"/>
                    </a:lnTo>
                    <a:lnTo>
                      <a:pt x="817" y="32"/>
                    </a:lnTo>
                    <a:lnTo>
                      <a:pt x="751" y="38"/>
                    </a:lnTo>
                    <a:lnTo>
                      <a:pt x="714" y="0"/>
                    </a:lnTo>
                    <a:lnTo>
                      <a:pt x="654" y="90"/>
                    </a:lnTo>
                    <a:lnTo>
                      <a:pt x="656" y="106"/>
                    </a:lnTo>
                    <a:lnTo>
                      <a:pt x="624" y="118"/>
                    </a:lnTo>
                    <a:lnTo>
                      <a:pt x="613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117">
                <a:extLst>
                  <a:ext uri="{FF2B5EF4-FFF2-40B4-BE49-F238E27FC236}">
                    <a16:creationId xmlns:a16="http://schemas.microsoft.com/office/drawing/2014/main" id="{EB8420D0-D74E-3BAB-72B7-73867A866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" y="1876"/>
                <a:ext cx="8" cy="1"/>
              </a:xfrm>
              <a:custGeom>
                <a:avLst/>
                <a:gdLst>
                  <a:gd name="T0" fmla="*/ 33 w 33"/>
                  <a:gd name="T1" fmla="*/ 0 h 4"/>
                  <a:gd name="T2" fmla="*/ 15 w 33"/>
                  <a:gd name="T3" fmla="*/ 1 h 4"/>
                  <a:gd name="T4" fmla="*/ 0 w 33"/>
                  <a:gd name="T5" fmla="*/ 4 h 4"/>
                  <a:gd name="T6" fmla="*/ 33 w 3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">
                    <a:moveTo>
                      <a:pt x="33" y="0"/>
                    </a:moveTo>
                    <a:lnTo>
                      <a:pt x="15" y="1"/>
                    </a:lnTo>
                    <a:lnTo>
                      <a:pt x="0" y="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118">
                <a:extLst>
                  <a:ext uri="{FF2B5EF4-FFF2-40B4-BE49-F238E27FC236}">
                    <a16:creationId xmlns:a16="http://schemas.microsoft.com/office/drawing/2014/main" id="{A73FC041-F54D-565C-1355-F9075FEA2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" y="2365"/>
                <a:ext cx="317" cy="303"/>
              </a:xfrm>
              <a:custGeom>
                <a:avLst/>
                <a:gdLst>
                  <a:gd name="T0" fmla="*/ 454 w 1267"/>
                  <a:gd name="T1" fmla="*/ 62 h 1210"/>
                  <a:gd name="T2" fmla="*/ 481 w 1267"/>
                  <a:gd name="T3" fmla="*/ 177 h 1210"/>
                  <a:gd name="T4" fmla="*/ 477 w 1267"/>
                  <a:gd name="T5" fmla="*/ 228 h 1210"/>
                  <a:gd name="T6" fmla="*/ 455 w 1267"/>
                  <a:gd name="T7" fmla="*/ 248 h 1210"/>
                  <a:gd name="T8" fmla="*/ 399 w 1267"/>
                  <a:gd name="T9" fmla="*/ 295 h 1210"/>
                  <a:gd name="T10" fmla="*/ 330 w 1267"/>
                  <a:gd name="T11" fmla="*/ 361 h 1210"/>
                  <a:gd name="T12" fmla="*/ 351 w 1267"/>
                  <a:gd name="T13" fmla="*/ 410 h 1210"/>
                  <a:gd name="T14" fmla="*/ 297 w 1267"/>
                  <a:gd name="T15" fmla="*/ 465 h 1210"/>
                  <a:gd name="T16" fmla="*/ 168 w 1267"/>
                  <a:gd name="T17" fmla="*/ 536 h 1210"/>
                  <a:gd name="T18" fmla="*/ 119 w 1267"/>
                  <a:gd name="T19" fmla="*/ 642 h 1210"/>
                  <a:gd name="T20" fmla="*/ 97 w 1267"/>
                  <a:gd name="T21" fmla="*/ 670 h 1210"/>
                  <a:gd name="T22" fmla="*/ 16 w 1267"/>
                  <a:gd name="T23" fmla="*/ 711 h 1210"/>
                  <a:gd name="T24" fmla="*/ 30 w 1267"/>
                  <a:gd name="T25" fmla="*/ 768 h 1210"/>
                  <a:gd name="T26" fmla="*/ 34 w 1267"/>
                  <a:gd name="T27" fmla="*/ 818 h 1210"/>
                  <a:gd name="T28" fmla="*/ 66 w 1267"/>
                  <a:gd name="T29" fmla="*/ 891 h 1210"/>
                  <a:gd name="T30" fmla="*/ 73 w 1267"/>
                  <a:gd name="T31" fmla="*/ 959 h 1210"/>
                  <a:gd name="T32" fmla="*/ 140 w 1267"/>
                  <a:gd name="T33" fmla="*/ 960 h 1210"/>
                  <a:gd name="T34" fmla="*/ 131 w 1267"/>
                  <a:gd name="T35" fmla="*/ 1037 h 1210"/>
                  <a:gd name="T36" fmla="*/ 203 w 1267"/>
                  <a:gd name="T37" fmla="*/ 1090 h 1210"/>
                  <a:gd name="T38" fmla="*/ 265 w 1267"/>
                  <a:gd name="T39" fmla="*/ 1118 h 1210"/>
                  <a:gd name="T40" fmla="*/ 313 w 1267"/>
                  <a:gd name="T41" fmla="*/ 1088 h 1210"/>
                  <a:gd name="T42" fmla="*/ 304 w 1267"/>
                  <a:gd name="T43" fmla="*/ 1165 h 1210"/>
                  <a:gd name="T44" fmla="*/ 375 w 1267"/>
                  <a:gd name="T45" fmla="*/ 1210 h 1210"/>
                  <a:gd name="T46" fmla="*/ 501 w 1267"/>
                  <a:gd name="T47" fmla="*/ 1113 h 1210"/>
                  <a:gd name="T48" fmla="*/ 557 w 1267"/>
                  <a:gd name="T49" fmla="*/ 1167 h 1210"/>
                  <a:gd name="T50" fmla="*/ 614 w 1267"/>
                  <a:gd name="T51" fmla="*/ 1153 h 1210"/>
                  <a:gd name="T52" fmla="*/ 609 w 1267"/>
                  <a:gd name="T53" fmla="*/ 1086 h 1210"/>
                  <a:gd name="T54" fmla="*/ 671 w 1267"/>
                  <a:gd name="T55" fmla="*/ 1122 h 1210"/>
                  <a:gd name="T56" fmla="*/ 775 w 1267"/>
                  <a:gd name="T57" fmla="*/ 1055 h 1210"/>
                  <a:gd name="T58" fmla="*/ 840 w 1267"/>
                  <a:gd name="T59" fmla="*/ 1040 h 1210"/>
                  <a:gd name="T60" fmla="*/ 925 w 1267"/>
                  <a:gd name="T61" fmla="*/ 1032 h 1210"/>
                  <a:gd name="T62" fmla="*/ 917 w 1267"/>
                  <a:gd name="T63" fmla="*/ 948 h 1210"/>
                  <a:gd name="T64" fmla="*/ 893 w 1267"/>
                  <a:gd name="T65" fmla="*/ 882 h 1210"/>
                  <a:gd name="T66" fmla="*/ 930 w 1267"/>
                  <a:gd name="T67" fmla="*/ 820 h 1210"/>
                  <a:gd name="T68" fmla="*/ 963 w 1267"/>
                  <a:gd name="T69" fmla="*/ 809 h 1210"/>
                  <a:gd name="T70" fmla="*/ 1010 w 1267"/>
                  <a:gd name="T71" fmla="*/ 771 h 1210"/>
                  <a:gd name="T72" fmla="*/ 1080 w 1267"/>
                  <a:gd name="T73" fmla="*/ 714 h 1210"/>
                  <a:gd name="T74" fmla="*/ 1121 w 1267"/>
                  <a:gd name="T75" fmla="*/ 700 h 1210"/>
                  <a:gd name="T76" fmla="*/ 1163 w 1267"/>
                  <a:gd name="T77" fmla="*/ 696 h 1210"/>
                  <a:gd name="T78" fmla="*/ 1229 w 1267"/>
                  <a:gd name="T79" fmla="*/ 674 h 1210"/>
                  <a:gd name="T80" fmla="*/ 1267 w 1267"/>
                  <a:gd name="T81" fmla="*/ 637 h 1210"/>
                  <a:gd name="T82" fmla="*/ 1232 w 1267"/>
                  <a:gd name="T83" fmla="*/ 538 h 1210"/>
                  <a:gd name="T84" fmla="*/ 1197 w 1267"/>
                  <a:gd name="T85" fmla="*/ 508 h 1210"/>
                  <a:gd name="T86" fmla="*/ 1213 w 1267"/>
                  <a:gd name="T87" fmla="*/ 414 h 1210"/>
                  <a:gd name="T88" fmla="*/ 1225 w 1267"/>
                  <a:gd name="T89" fmla="*/ 354 h 1210"/>
                  <a:gd name="T90" fmla="*/ 1144 w 1267"/>
                  <a:gd name="T91" fmla="*/ 217 h 1210"/>
                  <a:gd name="T92" fmla="*/ 1140 w 1267"/>
                  <a:gd name="T93" fmla="*/ 167 h 1210"/>
                  <a:gd name="T94" fmla="*/ 1125 w 1267"/>
                  <a:gd name="T95" fmla="*/ 110 h 1210"/>
                  <a:gd name="T96" fmla="*/ 1049 w 1267"/>
                  <a:gd name="T97" fmla="*/ 108 h 1210"/>
                  <a:gd name="T98" fmla="*/ 991 w 1267"/>
                  <a:gd name="T99" fmla="*/ 114 h 1210"/>
                  <a:gd name="T100" fmla="*/ 942 w 1267"/>
                  <a:gd name="T101" fmla="*/ 135 h 1210"/>
                  <a:gd name="T102" fmla="*/ 870 w 1267"/>
                  <a:gd name="T103" fmla="*/ 175 h 1210"/>
                  <a:gd name="T104" fmla="*/ 828 w 1267"/>
                  <a:gd name="T105" fmla="*/ 179 h 1210"/>
                  <a:gd name="T106" fmla="*/ 799 w 1267"/>
                  <a:gd name="T107" fmla="*/ 139 h 1210"/>
                  <a:gd name="T108" fmla="*/ 734 w 1267"/>
                  <a:gd name="T109" fmla="*/ 70 h 1210"/>
                  <a:gd name="T110" fmla="*/ 627 w 1267"/>
                  <a:gd name="T111" fmla="*/ 11 h 1210"/>
                  <a:gd name="T112" fmla="*/ 574 w 1267"/>
                  <a:gd name="T113" fmla="*/ 0 h 1210"/>
                  <a:gd name="T114" fmla="*/ 493 w 1267"/>
                  <a:gd name="T115" fmla="*/ 33 h 1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67" h="1210">
                    <a:moveTo>
                      <a:pt x="493" y="33"/>
                    </a:moveTo>
                    <a:lnTo>
                      <a:pt x="454" y="62"/>
                    </a:lnTo>
                    <a:lnTo>
                      <a:pt x="459" y="120"/>
                    </a:lnTo>
                    <a:lnTo>
                      <a:pt x="481" y="177"/>
                    </a:lnTo>
                    <a:lnTo>
                      <a:pt x="450" y="197"/>
                    </a:lnTo>
                    <a:lnTo>
                      <a:pt x="477" y="228"/>
                    </a:lnTo>
                    <a:lnTo>
                      <a:pt x="480" y="245"/>
                    </a:lnTo>
                    <a:lnTo>
                      <a:pt x="455" y="248"/>
                    </a:lnTo>
                    <a:lnTo>
                      <a:pt x="440" y="282"/>
                    </a:lnTo>
                    <a:lnTo>
                      <a:pt x="399" y="295"/>
                    </a:lnTo>
                    <a:lnTo>
                      <a:pt x="395" y="338"/>
                    </a:lnTo>
                    <a:lnTo>
                      <a:pt x="330" y="361"/>
                    </a:lnTo>
                    <a:lnTo>
                      <a:pt x="331" y="386"/>
                    </a:lnTo>
                    <a:lnTo>
                      <a:pt x="351" y="410"/>
                    </a:lnTo>
                    <a:lnTo>
                      <a:pt x="323" y="471"/>
                    </a:lnTo>
                    <a:lnTo>
                      <a:pt x="297" y="465"/>
                    </a:lnTo>
                    <a:lnTo>
                      <a:pt x="243" y="512"/>
                    </a:lnTo>
                    <a:lnTo>
                      <a:pt x="168" y="536"/>
                    </a:lnTo>
                    <a:lnTo>
                      <a:pt x="174" y="586"/>
                    </a:lnTo>
                    <a:lnTo>
                      <a:pt x="119" y="642"/>
                    </a:lnTo>
                    <a:lnTo>
                      <a:pt x="114" y="676"/>
                    </a:lnTo>
                    <a:lnTo>
                      <a:pt x="97" y="670"/>
                    </a:lnTo>
                    <a:lnTo>
                      <a:pt x="33" y="718"/>
                    </a:lnTo>
                    <a:lnTo>
                      <a:pt x="16" y="711"/>
                    </a:lnTo>
                    <a:lnTo>
                      <a:pt x="0" y="712"/>
                    </a:lnTo>
                    <a:lnTo>
                      <a:pt x="30" y="768"/>
                    </a:lnTo>
                    <a:lnTo>
                      <a:pt x="25" y="802"/>
                    </a:lnTo>
                    <a:lnTo>
                      <a:pt x="34" y="818"/>
                    </a:lnTo>
                    <a:lnTo>
                      <a:pt x="38" y="861"/>
                    </a:lnTo>
                    <a:lnTo>
                      <a:pt x="66" y="891"/>
                    </a:lnTo>
                    <a:lnTo>
                      <a:pt x="62" y="934"/>
                    </a:lnTo>
                    <a:lnTo>
                      <a:pt x="73" y="959"/>
                    </a:lnTo>
                    <a:lnTo>
                      <a:pt x="139" y="944"/>
                    </a:lnTo>
                    <a:lnTo>
                      <a:pt x="140" y="960"/>
                    </a:lnTo>
                    <a:lnTo>
                      <a:pt x="101" y="990"/>
                    </a:lnTo>
                    <a:lnTo>
                      <a:pt x="131" y="1037"/>
                    </a:lnTo>
                    <a:lnTo>
                      <a:pt x="183" y="1059"/>
                    </a:lnTo>
                    <a:lnTo>
                      <a:pt x="203" y="1090"/>
                    </a:lnTo>
                    <a:lnTo>
                      <a:pt x="223" y="1114"/>
                    </a:lnTo>
                    <a:lnTo>
                      <a:pt x="265" y="1118"/>
                    </a:lnTo>
                    <a:lnTo>
                      <a:pt x="280" y="1100"/>
                    </a:lnTo>
                    <a:lnTo>
                      <a:pt x="313" y="1088"/>
                    </a:lnTo>
                    <a:lnTo>
                      <a:pt x="316" y="1122"/>
                    </a:lnTo>
                    <a:lnTo>
                      <a:pt x="304" y="1165"/>
                    </a:lnTo>
                    <a:lnTo>
                      <a:pt x="347" y="1186"/>
                    </a:lnTo>
                    <a:lnTo>
                      <a:pt x="375" y="1210"/>
                    </a:lnTo>
                    <a:lnTo>
                      <a:pt x="471" y="1150"/>
                    </a:lnTo>
                    <a:lnTo>
                      <a:pt x="501" y="1113"/>
                    </a:lnTo>
                    <a:lnTo>
                      <a:pt x="536" y="1126"/>
                    </a:lnTo>
                    <a:lnTo>
                      <a:pt x="557" y="1167"/>
                    </a:lnTo>
                    <a:lnTo>
                      <a:pt x="574" y="1182"/>
                    </a:lnTo>
                    <a:lnTo>
                      <a:pt x="614" y="1153"/>
                    </a:lnTo>
                    <a:lnTo>
                      <a:pt x="594" y="1113"/>
                    </a:lnTo>
                    <a:lnTo>
                      <a:pt x="609" y="1086"/>
                    </a:lnTo>
                    <a:lnTo>
                      <a:pt x="642" y="1092"/>
                    </a:lnTo>
                    <a:lnTo>
                      <a:pt x="671" y="1122"/>
                    </a:lnTo>
                    <a:lnTo>
                      <a:pt x="686" y="1096"/>
                    </a:lnTo>
                    <a:lnTo>
                      <a:pt x="775" y="1055"/>
                    </a:lnTo>
                    <a:lnTo>
                      <a:pt x="817" y="1059"/>
                    </a:lnTo>
                    <a:lnTo>
                      <a:pt x="840" y="1040"/>
                    </a:lnTo>
                    <a:lnTo>
                      <a:pt x="866" y="1045"/>
                    </a:lnTo>
                    <a:lnTo>
                      <a:pt x="925" y="1032"/>
                    </a:lnTo>
                    <a:lnTo>
                      <a:pt x="955" y="1003"/>
                    </a:lnTo>
                    <a:lnTo>
                      <a:pt x="917" y="948"/>
                    </a:lnTo>
                    <a:lnTo>
                      <a:pt x="922" y="914"/>
                    </a:lnTo>
                    <a:lnTo>
                      <a:pt x="893" y="882"/>
                    </a:lnTo>
                    <a:lnTo>
                      <a:pt x="887" y="824"/>
                    </a:lnTo>
                    <a:lnTo>
                      <a:pt x="930" y="820"/>
                    </a:lnTo>
                    <a:lnTo>
                      <a:pt x="935" y="795"/>
                    </a:lnTo>
                    <a:lnTo>
                      <a:pt x="963" y="809"/>
                    </a:lnTo>
                    <a:lnTo>
                      <a:pt x="970" y="791"/>
                    </a:lnTo>
                    <a:lnTo>
                      <a:pt x="1010" y="771"/>
                    </a:lnTo>
                    <a:lnTo>
                      <a:pt x="1039" y="726"/>
                    </a:lnTo>
                    <a:lnTo>
                      <a:pt x="1080" y="714"/>
                    </a:lnTo>
                    <a:lnTo>
                      <a:pt x="1112" y="684"/>
                    </a:lnTo>
                    <a:lnTo>
                      <a:pt x="1121" y="700"/>
                    </a:lnTo>
                    <a:lnTo>
                      <a:pt x="1137" y="683"/>
                    </a:lnTo>
                    <a:lnTo>
                      <a:pt x="1163" y="696"/>
                    </a:lnTo>
                    <a:lnTo>
                      <a:pt x="1214" y="692"/>
                    </a:lnTo>
                    <a:lnTo>
                      <a:pt x="1229" y="674"/>
                    </a:lnTo>
                    <a:lnTo>
                      <a:pt x="1254" y="671"/>
                    </a:lnTo>
                    <a:lnTo>
                      <a:pt x="1267" y="637"/>
                    </a:lnTo>
                    <a:lnTo>
                      <a:pt x="1230" y="598"/>
                    </a:lnTo>
                    <a:lnTo>
                      <a:pt x="1232" y="538"/>
                    </a:lnTo>
                    <a:lnTo>
                      <a:pt x="1214" y="514"/>
                    </a:lnTo>
                    <a:lnTo>
                      <a:pt x="1197" y="508"/>
                    </a:lnTo>
                    <a:lnTo>
                      <a:pt x="1209" y="464"/>
                    </a:lnTo>
                    <a:lnTo>
                      <a:pt x="1213" y="414"/>
                    </a:lnTo>
                    <a:lnTo>
                      <a:pt x="1229" y="395"/>
                    </a:lnTo>
                    <a:lnTo>
                      <a:pt x="1225" y="354"/>
                    </a:lnTo>
                    <a:lnTo>
                      <a:pt x="1146" y="242"/>
                    </a:lnTo>
                    <a:lnTo>
                      <a:pt x="1144" y="217"/>
                    </a:lnTo>
                    <a:lnTo>
                      <a:pt x="1167" y="199"/>
                    </a:lnTo>
                    <a:lnTo>
                      <a:pt x="1140" y="167"/>
                    </a:lnTo>
                    <a:lnTo>
                      <a:pt x="1137" y="142"/>
                    </a:lnTo>
                    <a:lnTo>
                      <a:pt x="1125" y="110"/>
                    </a:lnTo>
                    <a:lnTo>
                      <a:pt x="1100" y="103"/>
                    </a:lnTo>
                    <a:lnTo>
                      <a:pt x="1049" y="108"/>
                    </a:lnTo>
                    <a:lnTo>
                      <a:pt x="1002" y="138"/>
                    </a:lnTo>
                    <a:lnTo>
                      <a:pt x="991" y="114"/>
                    </a:lnTo>
                    <a:lnTo>
                      <a:pt x="964" y="107"/>
                    </a:lnTo>
                    <a:lnTo>
                      <a:pt x="942" y="135"/>
                    </a:lnTo>
                    <a:lnTo>
                      <a:pt x="885" y="157"/>
                    </a:lnTo>
                    <a:lnTo>
                      <a:pt x="870" y="175"/>
                    </a:lnTo>
                    <a:lnTo>
                      <a:pt x="836" y="169"/>
                    </a:lnTo>
                    <a:lnTo>
                      <a:pt x="828" y="179"/>
                    </a:lnTo>
                    <a:lnTo>
                      <a:pt x="801" y="156"/>
                    </a:lnTo>
                    <a:lnTo>
                      <a:pt x="799" y="139"/>
                    </a:lnTo>
                    <a:lnTo>
                      <a:pt x="763" y="110"/>
                    </a:lnTo>
                    <a:lnTo>
                      <a:pt x="734" y="70"/>
                    </a:lnTo>
                    <a:lnTo>
                      <a:pt x="687" y="23"/>
                    </a:lnTo>
                    <a:lnTo>
                      <a:pt x="627" y="11"/>
                    </a:lnTo>
                    <a:lnTo>
                      <a:pt x="594" y="23"/>
                    </a:lnTo>
                    <a:lnTo>
                      <a:pt x="574" y="0"/>
                    </a:lnTo>
                    <a:lnTo>
                      <a:pt x="511" y="39"/>
                    </a:lnTo>
                    <a:lnTo>
                      <a:pt x="493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119">
                <a:extLst>
                  <a:ext uri="{FF2B5EF4-FFF2-40B4-BE49-F238E27FC236}">
                    <a16:creationId xmlns:a16="http://schemas.microsoft.com/office/drawing/2014/main" id="{BAFF2435-7317-C0C9-2A3F-8E6C26893B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2458"/>
                <a:ext cx="321" cy="284"/>
              </a:xfrm>
              <a:custGeom>
                <a:avLst/>
                <a:gdLst>
                  <a:gd name="T0" fmla="*/ 331 w 1284"/>
                  <a:gd name="T1" fmla="*/ 41 h 1135"/>
                  <a:gd name="T2" fmla="*/ 286 w 1284"/>
                  <a:gd name="T3" fmla="*/ 97 h 1135"/>
                  <a:gd name="T4" fmla="*/ 349 w 1284"/>
                  <a:gd name="T5" fmla="*/ 150 h 1135"/>
                  <a:gd name="T6" fmla="*/ 319 w 1284"/>
                  <a:gd name="T7" fmla="*/ 186 h 1135"/>
                  <a:gd name="T8" fmla="*/ 258 w 1284"/>
                  <a:gd name="T9" fmla="*/ 251 h 1135"/>
                  <a:gd name="T10" fmla="*/ 178 w 1284"/>
                  <a:gd name="T11" fmla="*/ 309 h 1135"/>
                  <a:gd name="T12" fmla="*/ 144 w 1284"/>
                  <a:gd name="T13" fmla="*/ 389 h 1135"/>
                  <a:gd name="T14" fmla="*/ 153 w 1284"/>
                  <a:gd name="T15" fmla="*/ 498 h 1135"/>
                  <a:gd name="T16" fmla="*/ 77 w 1284"/>
                  <a:gd name="T17" fmla="*/ 580 h 1135"/>
                  <a:gd name="T18" fmla="*/ 109 w 1284"/>
                  <a:gd name="T19" fmla="*/ 662 h 1135"/>
                  <a:gd name="T20" fmla="*/ 57 w 1284"/>
                  <a:gd name="T21" fmla="*/ 743 h 1135"/>
                  <a:gd name="T22" fmla="*/ 10 w 1284"/>
                  <a:gd name="T23" fmla="*/ 865 h 1135"/>
                  <a:gd name="T24" fmla="*/ 184 w 1284"/>
                  <a:gd name="T25" fmla="*/ 908 h 1135"/>
                  <a:gd name="T26" fmla="*/ 279 w 1284"/>
                  <a:gd name="T27" fmla="*/ 942 h 1135"/>
                  <a:gd name="T28" fmla="*/ 242 w 1284"/>
                  <a:gd name="T29" fmla="*/ 995 h 1135"/>
                  <a:gd name="T30" fmla="*/ 198 w 1284"/>
                  <a:gd name="T31" fmla="*/ 1067 h 1135"/>
                  <a:gd name="T32" fmla="*/ 211 w 1284"/>
                  <a:gd name="T33" fmla="*/ 1125 h 1135"/>
                  <a:gd name="T34" fmla="*/ 288 w 1284"/>
                  <a:gd name="T35" fmla="*/ 1135 h 1135"/>
                  <a:gd name="T36" fmla="*/ 335 w 1284"/>
                  <a:gd name="T37" fmla="*/ 1088 h 1135"/>
                  <a:gd name="T38" fmla="*/ 396 w 1284"/>
                  <a:gd name="T39" fmla="*/ 1100 h 1135"/>
                  <a:gd name="T40" fmla="*/ 471 w 1284"/>
                  <a:gd name="T41" fmla="*/ 1101 h 1135"/>
                  <a:gd name="T42" fmla="*/ 587 w 1284"/>
                  <a:gd name="T43" fmla="*/ 1074 h 1135"/>
                  <a:gd name="T44" fmla="*/ 685 w 1284"/>
                  <a:gd name="T45" fmla="*/ 1039 h 1135"/>
                  <a:gd name="T46" fmla="*/ 758 w 1284"/>
                  <a:gd name="T47" fmla="*/ 1007 h 1135"/>
                  <a:gd name="T48" fmla="*/ 832 w 1284"/>
                  <a:gd name="T49" fmla="*/ 1076 h 1135"/>
                  <a:gd name="T50" fmla="*/ 913 w 1284"/>
                  <a:gd name="T51" fmla="*/ 1035 h 1135"/>
                  <a:gd name="T52" fmla="*/ 912 w 1284"/>
                  <a:gd name="T53" fmla="*/ 1026 h 1135"/>
                  <a:gd name="T54" fmla="*/ 932 w 1284"/>
                  <a:gd name="T55" fmla="*/ 974 h 1135"/>
                  <a:gd name="T56" fmla="*/ 978 w 1284"/>
                  <a:gd name="T57" fmla="*/ 920 h 1135"/>
                  <a:gd name="T58" fmla="*/ 1071 w 1284"/>
                  <a:gd name="T59" fmla="*/ 928 h 1135"/>
                  <a:gd name="T60" fmla="*/ 1042 w 1284"/>
                  <a:gd name="T61" fmla="*/ 880 h 1135"/>
                  <a:gd name="T62" fmla="*/ 1090 w 1284"/>
                  <a:gd name="T63" fmla="*/ 849 h 1135"/>
                  <a:gd name="T64" fmla="*/ 1122 w 1284"/>
                  <a:gd name="T65" fmla="*/ 744 h 1135"/>
                  <a:gd name="T66" fmla="*/ 1110 w 1284"/>
                  <a:gd name="T67" fmla="*/ 695 h 1135"/>
                  <a:gd name="T68" fmla="*/ 1057 w 1284"/>
                  <a:gd name="T69" fmla="*/ 675 h 1135"/>
                  <a:gd name="T70" fmla="*/ 1083 w 1284"/>
                  <a:gd name="T71" fmla="*/ 597 h 1135"/>
                  <a:gd name="T72" fmla="*/ 1115 w 1284"/>
                  <a:gd name="T73" fmla="*/ 577 h 1135"/>
                  <a:gd name="T74" fmla="*/ 1193 w 1284"/>
                  <a:gd name="T75" fmla="*/ 604 h 1135"/>
                  <a:gd name="T76" fmla="*/ 1260 w 1284"/>
                  <a:gd name="T77" fmla="*/ 589 h 1135"/>
                  <a:gd name="T78" fmla="*/ 1253 w 1284"/>
                  <a:gd name="T79" fmla="*/ 521 h 1135"/>
                  <a:gd name="T80" fmla="*/ 1221 w 1284"/>
                  <a:gd name="T81" fmla="*/ 448 h 1135"/>
                  <a:gd name="T82" fmla="*/ 1217 w 1284"/>
                  <a:gd name="T83" fmla="*/ 398 h 1135"/>
                  <a:gd name="T84" fmla="*/ 1203 w 1284"/>
                  <a:gd name="T85" fmla="*/ 341 h 1135"/>
                  <a:gd name="T86" fmla="*/ 1284 w 1284"/>
                  <a:gd name="T87" fmla="*/ 300 h 1135"/>
                  <a:gd name="T88" fmla="*/ 1219 w 1284"/>
                  <a:gd name="T89" fmla="*/ 237 h 1135"/>
                  <a:gd name="T90" fmla="*/ 1131 w 1284"/>
                  <a:gd name="T91" fmla="*/ 204 h 1135"/>
                  <a:gd name="T92" fmla="*/ 1061 w 1284"/>
                  <a:gd name="T93" fmla="*/ 261 h 1135"/>
                  <a:gd name="T94" fmla="*/ 1014 w 1284"/>
                  <a:gd name="T95" fmla="*/ 223 h 1135"/>
                  <a:gd name="T96" fmla="*/ 1022 w 1284"/>
                  <a:gd name="T97" fmla="*/ 121 h 1135"/>
                  <a:gd name="T98" fmla="*/ 956 w 1284"/>
                  <a:gd name="T99" fmla="*/ 135 h 1135"/>
                  <a:gd name="T100" fmla="*/ 855 w 1284"/>
                  <a:gd name="T101" fmla="*/ 137 h 1135"/>
                  <a:gd name="T102" fmla="*/ 826 w 1284"/>
                  <a:gd name="T103" fmla="*/ 97 h 1135"/>
                  <a:gd name="T104" fmla="*/ 777 w 1284"/>
                  <a:gd name="T105" fmla="*/ 110 h 1135"/>
                  <a:gd name="T106" fmla="*/ 738 w 1284"/>
                  <a:gd name="T107" fmla="*/ 155 h 1135"/>
                  <a:gd name="T108" fmla="*/ 596 w 1284"/>
                  <a:gd name="T109" fmla="*/ 178 h 1135"/>
                  <a:gd name="T110" fmla="*/ 534 w 1284"/>
                  <a:gd name="T111" fmla="*/ 140 h 1135"/>
                  <a:gd name="T112" fmla="*/ 530 w 1284"/>
                  <a:gd name="T113" fmla="*/ 90 h 1135"/>
                  <a:gd name="T114" fmla="*/ 479 w 1284"/>
                  <a:gd name="T115" fmla="*/ 2 h 1135"/>
                  <a:gd name="T116" fmla="*/ 412 w 1284"/>
                  <a:gd name="T117" fmla="*/ 0 h 1135"/>
                  <a:gd name="T118" fmla="*/ 364 w 1284"/>
                  <a:gd name="T119" fmla="*/ 30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84" h="1135">
                    <a:moveTo>
                      <a:pt x="364" y="30"/>
                    </a:moveTo>
                    <a:lnTo>
                      <a:pt x="331" y="41"/>
                    </a:lnTo>
                    <a:lnTo>
                      <a:pt x="283" y="79"/>
                    </a:lnTo>
                    <a:lnTo>
                      <a:pt x="286" y="97"/>
                    </a:lnTo>
                    <a:lnTo>
                      <a:pt x="304" y="121"/>
                    </a:lnTo>
                    <a:lnTo>
                      <a:pt x="349" y="150"/>
                    </a:lnTo>
                    <a:lnTo>
                      <a:pt x="335" y="176"/>
                    </a:lnTo>
                    <a:lnTo>
                      <a:pt x="319" y="186"/>
                    </a:lnTo>
                    <a:lnTo>
                      <a:pt x="314" y="220"/>
                    </a:lnTo>
                    <a:lnTo>
                      <a:pt x="258" y="251"/>
                    </a:lnTo>
                    <a:lnTo>
                      <a:pt x="237" y="296"/>
                    </a:lnTo>
                    <a:lnTo>
                      <a:pt x="178" y="309"/>
                    </a:lnTo>
                    <a:lnTo>
                      <a:pt x="149" y="362"/>
                    </a:lnTo>
                    <a:lnTo>
                      <a:pt x="144" y="389"/>
                    </a:lnTo>
                    <a:lnTo>
                      <a:pt x="157" y="446"/>
                    </a:lnTo>
                    <a:lnTo>
                      <a:pt x="153" y="498"/>
                    </a:lnTo>
                    <a:lnTo>
                      <a:pt x="166" y="547"/>
                    </a:lnTo>
                    <a:lnTo>
                      <a:pt x="77" y="580"/>
                    </a:lnTo>
                    <a:lnTo>
                      <a:pt x="69" y="598"/>
                    </a:lnTo>
                    <a:lnTo>
                      <a:pt x="109" y="662"/>
                    </a:lnTo>
                    <a:lnTo>
                      <a:pt x="104" y="697"/>
                    </a:lnTo>
                    <a:lnTo>
                      <a:pt x="57" y="743"/>
                    </a:lnTo>
                    <a:lnTo>
                      <a:pt x="0" y="764"/>
                    </a:lnTo>
                    <a:lnTo>
                      <a:pt x="10" y="865"/>
                    </a:lnTo>
                    <a:lnTo>
                      <a:pt x="138" y="878"/>
                    </a:lnTo>
                    <a:lnTo>
                      <a:pt x="184" y="908"/>
                    </a:lnTo>
                    <a:lnTo>
                      <a:pt x="278" y="925"/>
                    </a:lnTo>
                    <a:lnTo>
                      <a:pt x="279" y="942"/>
                    </a:lnTo>
                    <a:lnTo>
                      <a:pt x="249" y="970"/>
                    </a:lnTo>
                    <a:lnTo>
                      <a:pt x="242" y="995"/>
                    </a:lnTo>
                    <a:lnTo>
                      <a:pt x="234" y="1004"/>
                    </a:lnTo>
                    <a:lnTo>
                      <a:pt x="198" y="1067"/>
                    </a:lnTo>
                    <a:lnTo>
                      <a:pt x="209" y="1092"/>
                    </a:lnTo>
                    <a:lnTo>
                      <a:pt x="211" y="1125"/>
                    </a:lnTo>
                    <a:lnTo>
                      <a:pt x="278" y="1111"/>
                    </a:lnTo>
                    <a:lnTo>
                      <a:pt x="288" y="1135"/>
                    </a:lnTo>
                    <a:lnTo>
                      <a:pt x="298" y="1135"/>
                    </a:lnTo>
                    <a:lnTo>
                      <a:pt x="335" y="1088"/>
                    </a:lnTo>
                    <a:lnTo>
                      <a:pt x="368" y="1077"/>
                    </a:lnTo>
                    <a:lnTo>
                      <a:pt x="396" y="1100"/>
                    </a:lnTo>
                    <a:lnTo>
                      <a:pt x="456" y="1120"/>
                    </a:lnTo>
                    <a:lnTo>
                      <a:pt x="471" y="1101"/>
                    </a:lnTo>
                    <a:lnTo>
                      <a:pt x="538" y="1095"/>
                    </a:lnTo>
                    <a:lnTo>
                      <a:pt x="587" y="1074"/>
                    </a:lnTo>
                    <a:lnTo>
                      <a:pt x="625" y="1036"/>
                    </a:lnTo>
                    <a:lnTo>
                      <a:pt x="685" y="1039"/>
                    </a:lnTo>
                    <a:lnTo>
                      <a:pt x="710" y="1036"/>
                    </a:lnTo>
                    <a:lnTo>
                      <a:pt x="758" y="1007"/>
                    </a:lnTo>
                    <a:lnTo>
                      <a:pt x="777" y="1031"/>
                    </a:lnTo>
                    <a:lnTo>
                      <a:pt x="832" y="1076"/>
                    </a:lnTo>
                    <a:lnTo>
                      <a:pt x="880" y="1046"/>
                    </a:lnTo>
                    <a:lnTo>
                      <a:pt x="913" y="1035"/>
                    </a:lnTo>
                    <a:lnTo>
                      <a:pt x="921" y="1034"/>
                    </a:lnTo>
                    <a:lnTo>
                      <a:pt x="912" y="1026"/>
                    </a:lnTo>
                    <a:lnTo>
                      <a:pt x="911" y="1018"/>
                    </a:lnTo>
                    <a:lnTo>
                      <a:pt x="932" y="974"/>
                    </a:lnTo>
                    <a:lnTo>
                      <a:pt x="973" y="953"/>
                    </a:lnTo>
                    <a:lnTo>
                      <a:pt x="978" y="920"/>
                    </a:lnTo>
                    <a:lnTo>
                      <a:pt x="1049" y="946"/>
                    </a:lnTo>
                    <a:lnTo>
                      <a:pt x="1071" y="928"/>
                    </a:lnTo>
                    <a:lnTo>
                      <a:pt x="1067" y="885"/>
                    </a:lnTo>
                    <a:lnTo>
                      <a:pt x="1042" y="880"/>
                    </a:lnTo>
                    <a:lnTo>
                      <a:pt x="1041" y="862"/>
                    </a:lnTo>
                    <a:lnTo>
                      <a:pt x="1090" y="849"/>
                    </a:lnTo>
                    <a:lnTo>
                      <a:pt x="1111" y="805"/>
                    </a:lnTo>
                    <a:lnTo>
                      <a:pt x="1122" y="744"/>
                    </a:lnTo>
                    <a:lnTo>
                      <a:pt x="1139" y="735"/>
                    </a:lnTo>
                    <a:lnTo>
                      <a:pt x="1110" y="695"/>
                    </a:lnTo>
                    <a:lnTo>
                      <a:pt x="1085" y="698"/>
                    </a:lnTo>
                    <a:lnTo>
                      <a:pt x="1057" y="675"/>
                    </a:lnTo>
                    <a:lnTo>
                      <a:pt x="1086" y="630"/>
                    </a:lnTo>
                    <a:lnTo>
                      <a:pt x="1083" y="597"/>
                    </a:lnTo>
                    <a:lnTo>
                      <a:pt x="1090" y="578"/>
                    </a:lnTo>
                    <a:lnTo>
                      <a:pt x="1115" y="577"/>
                    </a:lnTo>
                    <a:lnTo>
                      <a:pt x="1135" y="609"/>
                    </a:lnTo>
                    <a:lnTo>
                      <a:pt x="1193" y="604"/>
                    </a:lnTo>
                    <a:lnTo>
                      <a:pt x="1245" y="606"/>
                    </a:lnTo>
                    <a:lnTo>
                      <a:pt x="1260" y="589"/>
                    </a:lnTo>
                    <a:lnTo>
                      <a:pt x="1249" y="564"/>
                    </a:lnTo>
                    <a:lnTo>
                      <a:pt x="1253" y="521"/>
                    </a:lnTo>
                    <a:lnTo>
                      <a:pt x="1225" y="491"/>
                    </a:lnTo>
                    <a:lnTo>
                      <a:pt x="1221" y="448"/>
                    </a:lnTo>
                    <a:lnTo>
                      <a:pt x="1212" y="432"/>
                    </a:lnTo>
                    <a:lnTo>
                      <a:pt x="1217" y="398"/>
                    </a:lnTo>
                    <a:lnTo>
                      <a:pt x="1187" y="342"/>
                    </a:lnTo>
                    <a:lnTo>
                      <a:pt x="1203" y="341"/>
                    </a:lnTo>
                    <a:lnTo>
                      <a:pt x="1220" y="348"/>
                    </a:lnTo>
                    <a:lnTo>
                      <a:pt x="1284" y="300"/>
                    </a:lnTo>
                    <a:lnTo>
                      <a:pt x="1273" y="275"/>
                    </a:lnTo>
                    <a:lnTo>
                      <a:pt x="1219" y="237"/>
                    </a:lnTo>
                    <a:lnTo>
                      <a:pt x="1181" y="199"/>
                    </a:lnTo>
                    <a:lnTo>
                      <a:pt x="1131" y="204"/>
                    </a:lnTo>
                    <a:lnTo>
                      <a:pt x="1075" y="243"/>
                    </a:lnTo>
                    <a:lnTo>
                      <a:pt x="1061" y="261"/>
                    </a:lnTo>
                    <a:lnTo>
                      <a:pt x="1043" y="255"/>
                    </a:lnTo>
                    <a:lnTo>
                      <a:pt x="1014" y="223"/>
                    </a:lnTo>
                    <a:lnTo>
                      <a:pt x="1043" y="162"/>
                    </a:lnTo>
                    <a:lnTo>
                      <a:pt x="1022" y="121"/>
                    </a:lnTo>
                    <a:lnTo>
                      <a:pt x="1005" y="114"/>
                    </a:lnTo>
                    <a:lnTo>
                      <a:pt x="956" y="135"/>
                    </a:lnTo>
                    <a:lnTo>
                      <a:pt x="880" y="142"/>
                    </a:lnTo>
                    <a:lnTo>
                      <a:pt x="855" y="137"/>
                    </a:lnTo>
                    <a:lnTo>
                      <a:pt x="843" y="103"/>
                    </a:lnTo>
                    <a:lnTo>
                      <a:pt x="826" y="97"/>
                    </a:lnTo>
                    <a:lnTo>
                      <a:pt x="810" y="115"/>
                    </a:lnTo>
                    <a:lnTo>
                      <a:pt x="777" y="110"/>
                    </a:lnTo>
                    <a:lnTo>
                      <a:pt x="762" y="137"/>
                    </a:lnTo>
                    <a:lnTo>
                      <a:pt x="738" y="155"/>
                    </a:lnTo>
                    <a:lnTo>
                      <a:pt x="702" y="134"/>
                    </a:lnTo>
                    <a:lnTo>
                      <a:pt x="596" y="178"/>
                    </a:lnTo>
                    <a:lnTo>
                      <a:pt x="535" y="158"/>
                    </a:lnTo>
                    <a:lnTo>
                      <a:pt x="534" y="140"/>
                    </a:lnTo>
                    <a:lnTo>
                      <a:pt x="539" y="106"/>
                    </a:lnTo>
                    <a:lnTo>
                      <a:pt x="530" y="90"/>
                    </a:lnTo>
                    <a:lnTo>
                      <a:pt x="527" y="65"/>
                    </a:lnTo>
                    <a:lnTo>
                      <a:pt x="479" y="2"/>
                    </a:lnTo>
                    <a:lnTo>
                      <a:pt x="438" y="14"/>
                    </a:lnTo>
                    <a:lnTo>
                      <a:pt x="412" y="0"/>
                    </a:lnTo>
                    <a:lnTo>
                      <a:pt x="391" y="53"/>
                    </a:lnTo>
                    <a:lnTo>
                      <a:pt x="364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120">
                <a:extLst>
                  <a:ext uri="{FF2B5EF4-FFF2-40B4-BE49-F238E27FC236}">
                    <a16:creationId xmlns:a16="http://schemas.microsoft.com/office/drawing/2014/main" id="{0AE072CE-EB35-594D-226C-37DD2D9183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5" y="2710"/>
                <a:ext cx="391" cy="277"/>
              </a:xfrm>
              <a:custGeom>
                <a:avLst/>
                <a:gdLst>
                  <a:gd name="T0" fmla="*/ 68 w 1565"/>
                  <a:gd name="T1" fmla="*/ 232 h 1107"/>
                  <a:gd name="T2" fmla="*/ 98 w 1565"/>
                  <a:gd name="T3" fmla="*/ 289 h 1107"/>
                  <a:gd name="T4" fmla="*/ 71 w 1565"/>
                  <a:gd name="T5" fmla="*/ 360 h 1107"/>
                  <a:gd name="T6" fmla="*/ 96 w 1565"/>
                  <a:gd name="T7" fmla="*/ 450 h 1107"/>
                  <a:gd name="T8" fmla="*/ 52 w 1565"/>
                  <a:gd name="T9" fmla="*/ 522 h 1107"/>
                  <a:gd name="T10" fmla="*/ 48 w 1565"/>
                  <a:gd name="T11" fmla="*/ 572 h 1107"/>
                  <a:gd name="T12" fmla="*/ 11 w 1565"/>
                  <a:gd name="T13" fmla="*/ 627 h 1107"/>
                  <a:gd name="T14" fmla="*/ 41 w 1565"/>
                  <a:gd name="T15" fmla="*/ 684 h 1107"/>
                  <a:gd name="T16" fmla="*/ 194 w 1565"/>
                  <a:gd name="T17" fmla="*/ 686 h 1107"/>
                  <a:gd name="T18" fmla="*/ 309 w 1565"/>
                  <a:gd name="T19" fmla="*/ 743 h 1107"/>
                  <a:gd name="T20" fmla="*/ 458 w 1565"/>
                  <a:gd name="T21" fmla="*/ 897 h 1107"/>
                  <a:gd name="T22" fmla="*/ 494 w 1565"/>
                  <a:gd name="T23" fmla="*/ 1005 h 1107"/>
                  <a:gd name="T24" fmla="*/ 631 w 1565"/>
                  <a:gd name="T25" fmla="*/ 1017 h 1107"/>
                  <a:gd name="T26" fmla="*/ 721 w 1565"/>
                  <a:gd name="T27" fmla="*/ 1077 h 1107"/>
                  <a:gd name="T28" fmla="*/ 934 w 1565"/>
                  <a:gd name="T29" fmla="*/ 1107 h 1107"/>
                  <a:gd name="T30" fmla="*/ 1070 w 1565"/>
                  <a:gd name="T31" fmla="*/ 1018 h 1107"/>
                  <a:gd name="T32" fmla="*/ 1175 w 1565"/>
                  <a:gd name="T33" fmla="*/ 966 h 1107"/>
                  <a:gd name="T34" fmla="*/ 1348 w 1565"/>
                  <a:gd name="T35" fmla="*/ 1026 h 1107"/>
                  <a:gd name="T36" fmla="*/ 1375 w 1565"/>
                  <a:gd name="T37" fmla="*/ 948 h 1107"/>
                  <a:gd name="T38" fmla="*/ 1410 w 1565"/>
                  <a:gd name="T39" fmla="*/ 860 h 1107"/>
                  <a:gd name="T40" fmla="*/ 1431 w 1565"/>
                  <a:gd name="T41" fmla="*/ 816 h 1107"/>
                  <a:gd name="T42" fmla="*/ 1463 w 1565"/>
                  <a:gd name="T43" fmla="*/ 796 h 1107"/>
                  <a:gd name="T44" fmla="*/ 1534 w 1565"/>
                  <a:gd name="T45" fmla="*/ 747 h 1107"/>
                  <a:gd name="T46" fmla="*/ 1546 w 1565"/>
                  <a:gd name="T47" fmla="*/ 696 h 1107"/>
                  <a:gd name="T48" fmla="*/ 1457 w 1565"/>
                  <a:gd name="T49" fmla="*/ 645 h 1107"/>
                  <a:gd name="T50" fmla="*/ 1424 w 1565"/>
                  <a:gd name="T51" fmla="*/ 563 h 1107"/>
                  <a:gd name="T52" fmla="*/ 1252 w 1565"/>
                  <a:gd name="T53" fmla="*/ 428 h 1107"/>
                  <a:gd name="T54" fmla="*/ 1269 w 1565"/>
                  <a:gd name="T55" fmla="*/ 341 h 1107"/>
                  <a:gd name="T56" fmla="*/ 1216 w 1565"/>
                  <a:gd name="T57" fmla="*/ 236 h 1107"/>
                  <a:gd name="T58" fmla="*/ 1123 w 1565"/>
                  <a:gd name="T59" fmla="*/ 228 h 1107"/>
                  <a:gd name="T60" fmla="*/ 1181 w 1565"/>
                  <a:gd name="T61" fmla="*/ 130 h 1107"/>
                  <a:gd name="T62" fmla="*/ 1217 w 1565"/>
                  <a:gd name="T63" fmla="*/ 59 h 1107"/>
                  <a:gd name="T64" fmla="*/ 1112 w 1565"/>
                  <a:gd name="T65" fmla="*/ 27 h 1107"/>
                  <a:gd name="T66" fmla="*/ 1063 w 1565"/>
                  <a:gd name="T67" fmla="*/ 39 h 1107"/>
                  <a:gd name="T68" fmla="*/ 941 w 1565"/>
                  <a:gd name="T69" fmla="*/ 0 h 1107"/>
                  <a:gd name="T70" fmla="*/ 808 w 1565"/>
                  <a:gd name="T71" fmla="*/ 29 h 1107"/>
                  <a:gd name="T72" fmla="*/ 654 w 1565"/>
                  <a:gd name="T73" fmla="*/ 94 h 1107"/>
                  <a:gd name="T74" fmla="*/ 551 w 1565"/>
                  <a:gd name="T75" fmla="*/ 70 h 1107"/>
                  <a:gd name="T76" fmla="*/ 471 w 1565"/>
                  <a:gd name="T77" fmla="*/ 128 h 1107"/>
                  <a:gd name="T78" fmla="*/ 381 w 1565"/>
                  <a:gd name="T79" fmla="*/ 153 h 1107"/>
                  <a:gd name="T80" fmla="*/ 347 w 1565"/>
                  <a:gd name="T81" fmla="*/ 232 h 1107"/>
                  <a:gd name="T82" fmla="*/ 284 w 1565"/>
                  <a:gd name="T83" fmla="*/ 112 h 1107"/>
                  <a:gd name="T84" fmla="*/ 215 w 1565"/>
                  <a:gd name="T85" fmla="*/ 186 h 1107"/>
                  <a:gd name="T86" fmla="*/ 98 w 1565"/>
                  <a:gd name="T87" fmla="*/ 205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5" h="1107">
                    <a:moveTo>
                      <a:pt x="98" y="205"/>
                    </a:moveTo>
                    <a:lnTo>
                      <a:pt x="75" y="215"/>
                    </a:lnTo>
                    <a:lnTo>
                      <a:pt x="68" y="232"/>
                    </a:lnTo>
                    <a:lnTo>
                      <a:pt x="112" y="254"/>
                    </a:lnTo>
                    <a:lnTo>
                      <a:pt x="113" y="271"/>
                    </a:lnTo>
                    <a:lnTo>
                      <a:pt x="98" y="289"/>
                    </a:lnTo>
                    <a:lnTo>
                      <a:pt x="109" y="323"/>
                    </a:lnTo>
                    <a:lnTo>
                      <a:pt x="104" y="356"/>
                    </a:lnTo>
                    <a:lnTo>
                      <a:pt x="71" y="360"/>
                    </a:lnTo>
                    <a:lnTo>
                      <a:pt x="85" y="426"/>
                    </a:lnTo>
                    <a:lnTo>
                      <a:pt x="79" y="443"/>
                    </a:lnTo>
                    <a:lnTo>
                      <a:pt x="96" y="450"/>
                    </a:lnTo>
                    <a:lnTo>
                      <a:pt x="97" y="458"/>
                    </a:lnTo>
                    <a:lnTo>
                      <a:pt x="41" y="498"/>
                    </a:lnTo>
                    <a:lnTo>
                      <a:pt x="52" y="522"/>
                    </a:lnTo>
                    <a:lnTo>
                      <a:pt x="37" y="540"/>
                    </a:lnTo>
                    <a:lnTo>
                      <a:pt x="47" y="556"/>
                    </a:lnTo>
                    <a:lnTo>
                      <a:pt x="48" y="572"/>
                    </a:lnTo>
                    <a:lnTo>
                      <a:pt x="18" y="601"/>
                    </a:lnTo>
                    <a:lnTo>
                      <a:pt x="0" y="603"/>
                    </a:lnTo>
                    <a:lnTo>
                      <a:pt x="11" y="627"/>
                    </a:lnTo>
                    <a:lnTo>
                      <a:pt x="37" y="641"/>
                    </a:lnTo>
                    <a:lnTo>
                      <a:pt x="31" y="658"/>
                    </a:lnTo>
                    <a:lnTo>
                      <a:pt x="41" y="684"/>
                    </a:lnTo>
                    <a:lnTo>
                      <a:pt x="108" y="669"/>
                    </a:lnTo>
                    <a:lnTo>
                      <a:pt x="126" y="684"/>
                    </a:lnTo>
                    <a:lnTo>
                      <a:pt x="194" y="686"/>
                    </a:lnTo>
                    <a:lnTo>
                      <a:pt x="226" y="657"/>
                    </a:lnTo>
                    <a:lnTo>
                      <a:pt x="276" y="661"/>
                    </a:lnTo>
                    <a:lnTo>
                      <a:pt x="309" y="743"/>
                    </a:lnTo>
                    <a:lnTo>
                      <a:pt x="345" y="773"/>
                    </a:lnTo>
                    <a:lnTo>
                      <a:pt x="416" y="800"/>
                    </a:lnTo>
                    <a:lnTo>
                      <a:pt x="458" y="897"/>
                    </a:lnTo>
                    <a:lnTo>
                      <a:pt x="436" y="917"/>
                    </a:lnTo>
                    <a:lnTo>
                      <a:pt x="437" y="933"/>
                    </a:lnTo>
                    <a:lnTo>
                      <a:pt x="494" y="1005"/>
                    </a:lnTo>
                    <a:lnTo>
                      <a:pt x="536" y="1009"/>
                    </a:lnTo>
                    <a:lnTo>
                      <a:pt x="595" y="996"/>
                    </a:lnTo>
                    <a:lnTo>
                      <a:pt x="631" y="1017"/>
                    </a:lnTo>
                    <a:lnTo>
                      <a:pt x="641" y="1042"/>
                    </a:lnTo>
                    <a:lnTo>
                      <a:pt x="692" y="1045"/>
                    </a:lnTo>
                    <a:lnTo>
                      <a:pt x="721" y="1077"/>
                    </a:lnTo>
                    <a:lnTo>
                      <a:pt x="770" y="1063"/>
                    </a:lnTo>
                    <a:lnTo>
                      <a:pt x="838" y="1074"/>
                    </a:lnTo>
                    <a:lnTo>
                      <a:pt x="934" y="1107"/>
                    </a:lnTo>
                    <a:lnTo>
                      <a:pt x="992" y="1094"/>
                    </a:lnTo>
                    <a:lnTo>
                      <a:pt x="1037" y="1030"/>
                    </a:lnTo>
                    <a:lnTo>
                      <a:pt x="1070" y="1018"/>
                    </a:lnTo>
                    <a:lnTo>
                      <a:pt x="1098" y="965"/>
                    </a:lnTo>
                    <a:lnTo>
                      <a:pt x="1143" y="986"/>
                    </a:lnTo>
                    <a:lnTo>
                      <a:pt x="1175" y="966"/>
                    </a:lnTo>
                    <a:lnTo>
                      <a:pt x="1252" y="985"/>
                    </a:lnTo>
                    <a:lnTo>
                      <a:pt x="1334" y="1045"/>
                    </a:lnTo>
                    <a:lnTo>
                      <a:pt x="1348" y="1026"/>
                    </a:lnTo>
                    <a:lnTo>
                      <a:pt x="1354" y="984"/>
                    </a:lnTo>
                    <a:lnTo>
                      <a:pt x="1378" y="973"/>
                    </a:lnTo>
                    <a:lnTo>
                      <a:pt x="1375" y="948"/>
                    </a:lnTo>
                    <a:lnTo>
                      <a:pt x="1390" y="913"/>
                    </a:lnTo>
                    <a:lnTo>
                      <a:pt x="1379" y="888"/>
                    </a:lnTo>
                    <a:lnTo>
                      <a:pt x="1410" y="860"/>
                    </a:lnTo>
                    <a:lnTo>
                      <a:pt x="1416" y="843"/>
                    </a:lnTo>
                    <a:lnTo>
                      <a:pt x="1415" y="826"/>
                    </a:lnTo>
                    <a:lnTo>
                      <a:pt x="1431" y="816"/>
                    </a:lnTo>
                    <a:lnTo>
                      <a:pt x="1428" y="791"/>
                    </a:lnTo>
                    <a:lnTo>
                      <a:pt x="1445" y="790"/>
                    </a:lnTo>
                    <a:lnTo>
                      <a:pt x="1463" y="796"/>
                    </a:lnTo>
                    <a:lnTo>
                      <a:pt x="1477" y="770"/>
                    </a:lnTo>
                    <a:lnTo>
                      <a:pt x="1512" y="775"/>
                    </a:lnTo>
                    <a:lnTo>
                      <a:pt x="1534" y="747"/>
                    </a:lnTo>
                    <a:lnTo>
                      <a:pt x="1559" y="753"/>
                    </a:lnTo>
                    <a:lnTo>
                      <a:pt x="1565" y="719"/>
                    </a:lnTo>
                    <a:lnTo>
                      <a:pt x="1546" y="696"/>
                    </a:lnTo>
                    <a:lnTo>
                      <a:pt x="1521" y="698"/>
                    </a:lnTo>
                    <a:lnTo>
                      <a:pt x="1501" y="657"/>
                    </a:lnTo>
                    <a:lnTo>
                      <a:pt x="1457" y="645"/>
                    </a:lnTo>
                    <a:lnTo>
                      <a:pt x="1455" y="620"/>
                    </a:lnTo>
                    <a:lnTo>
                      <a:pt x="1411" y="599"/>
                    </a:lnTo>
                    <a:lnTo>
                      <a:pt x="1424" y="563"/>
                    </a:lnTo>
                    <a:lnTo>
                      <a:pt x="1351" y="511"/>
                    </a:lnTo>
                    <a:lnTo>
                      <a:pt x="1310" y="430"/>
                    </a:lnTo>
                    <a:lnTo>
                      <a:pt x="1252" y="428"/>
                    </a:lnTo>
                    <a:lnTo>
                      <a:pt x="1279" y="365"/>
                    </a:lnTo>
                    <a:lnTo>
                      <a:pt x="1253" y="351"/>
                    </a:lnTo>
                    <a:lnTo>
                      <a:pt x="1269" y="341"/>
                    </a:lnTo>
                    <a:lnTo>
                      <a:pt x="1240" y="301"/>
                    </a:lnTo>
                    <a:lnTo>
                      <a:pt x="1253" y="267"/>
                    </a:lnTo>
                    <a:lnTo>
                      <a:pt x="1216" y="236"/>
                    </a:lnTo>
                    <a:lnTo>
                      <a:pt x="1200" y="238"/>
                    </a:lnTo>
                    <a:lnTo>
                      <a:pt x="1164" y="215"/>
                    </a:lnTo>
                    <a:lnTo>
                      <a:pt x="1123" y="228"/>
                    </a:lnTo>
                    <a:lnTo>
                      <a:pt x="1112" y="213"/>
                    </a:lnTo>
                    <a:lnTo>
                      <a:pt x="1120" y="194"/>
                    </a:lnTo>
                    <a:lnTo>
                      <a:pt x="1181" y="130"/>
                    </a:lnTo>
                    <a:lnTo>
                      <a:pt x="1176" y="80"/>
                    </a:lnTo>
                    <a:lnTo>
                      <a:pt x="1201" y="77"/>
                    </a:lnTo>
                    <a:lnTo>
                      <a:pt x="1217" y="59"/>
                    </a:lnTo>
                    <a:lnTo>
                      <a:pt x="1181" y="45"/>
                    </a:lnTo>
                    <a:lnTo>
                      <a:pt x="1116" y="68"/>
                    </a:lnTo>
                    <a:lnTo>
                      <a:pt x="1112" y="27"/>
                    </a:lnTo>
                    <a:lnTo>
                      <a:pt x="1104" y="27"/>
                    </a:lnTo>
                    <a:lnTo>
                      <a:pt x="1096" y="28"/>
                    </a:lnTo>
                    <a:lnTo>
                      <a:pt x="1063" y="39"/>
                    </a:lnTo>
                    <a:lnTo>
                      <a:pt x="1015" y="69"/>
                    </a:lnTo>
                    <a:lnTo>
                      <a:pt x="960" y="24"/>
                    </a:lnTo>
                    <a:lnTo>
                      <a:pt x="941" y="0"/>
                    </a:lnTo>
                    <a:lnTo>
                      <a:pt x="893" y="29"/>
                    </a:lnTo>
                    <a:lnTo>
                      <a:pt x="868" y="32"/>
                    </a:lnTo>
                    <a:lnTo>
                      <a:pt x="808" y="29"/>
                    </a:lnTo>
                    <a:lnTo>
                      <a:pt x="770" y="67"/>
                    </a:lnTo>
                    <a:lnTo>
                      <a:pt x="721" y="88"/>
                    </a:lnTo>
                    <a:lnTo>
                      <a:pt x="654" y="94"/>
                    </a:lnTo>
                    <a:lnTo>
                      <a:pt x="639" y="113"/>
                    </a:lnTo>
                    <a:lnTo>
                      <a:pt x="579" y="93"/>
                    </a:lnTo>
                    <a:lnTo>
                      <a:pt x="551" y="70"/>
                    </a:lnTo>
                    <a:lnTo>
                      <a:pt x="518" y="81"/>
                    </a:lnTo>
                    <a:lnTo>
                      <a:pt x="481" y="128"/>
                    </a:lnTo>
                    <a:lnTo>
                      <a:pt x="471" y="128"/>
                    </a:lnTo>
                    <a:lnTo>
                      <a:pt x="461" y="104"/>
                    </a:lnTo>
                    <a:lnTo>
                      <a:pt x="394" y="118"/>
                    </a:lnTo>
                    <a:lnTo>
                      <a:pt x="381" y="153"/>
                    </a:lnTo>
                    <a:lnTo>
                      <a:pt x="394" y="211"/>
                    </a:lnTo>
                    <a:lnTo>
                      <a:pt x="372" y="239"/>
                    </a:lnTo>
                    <a:lnTo>
                      <a:pt x="347" y="232"/>
                    </a:lnTo>
                    <a:lnTo>
                      <a:pt x="300" y="194"/>
                    </a:lnTo>
                    <a:lnTo>
                      <a:pt x="323" y="158"/>
                    </a:lnTo>
                    <a:lnTo>
                      <a:pt x="284" y="112"/>
                    </a:lnTo>
                    <a:lnTo>
                      <a:pt x="239" y="166"/>
                    </a:lnTo>
                    <a:lnTo>
                      <a:pt x="214" y="169"/>
                    </a:lnTo>
                    <a:lnTo>
                      <a:pt x="215" y="186"/>
                    </a:lnTo>
                    <a:lnTo>
                      <a:pt x="189" y="171"/>
                    </a:lnTo>
                    <a:lnTo>
                      <a:pt x="130" y="177"/>
                    </a:lnTo>
                    <a:lnTo>
                      <a:pt x="98" y="2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121">
                <a:extLst>
                  <a:ext uri="{FF2B5EF4-FFF2-40B4-BE49-F238E27FC236}">
                    <a16:creationId xmlns:a16="http://schemas.microsoft.com/office/drawing/2014/main" id="{75288F1A-7F45-8C87-598E-B15414808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" y="2602"/>
                <a:ext cx="329" cy="224"/>
              </a:xfrm>
              <a:custGeom>
                <a:avLst/>
                <a:gdLst>
                  <a:gd name="T0" fmla="*/ 228 w 1317"/>
                  <a:gd name="T1" fmla="*/ 161 h 896"/>
                  <a:gd name="T2" fmla="*/ 179 w 1317"/>
                  <a:gd name="T3" fmla="*/ 275 h 896"/>
                  <a:gd name="T4" fmla="*/ 156 w 1317"/>
                  <a:gd name="T5" fmla="*/ 311 h 896"/>
                  <a:gd name="T6" fmla="*/ 67 w 1317"/>
                  <a:gd name="T7" fmla="*/ 346 h 896"/>
                  <a:gd name="T8" fmla="*/ 0 w 1317"/>
                  <a:gd name="T9" fmla="*/ 444 h 896"/>
                  <a:gd name="T10" fmla="*/ 18 w 1317"/>
                  <a:gd name="T11" fmla="*/ 460 h 896"/>
                  <a:gd name="T12" fmla="*/ 123 w 1317"/>
                  <a:gd name="T13" fmla="*/ 492 h 896"/>
                  <a:gd name="T14" fmla="*/ 87 w 1317"/>
                  <a:gd name="T15" fmla="*/ 563 h 896"/>
                  <a:gd name="T16" fmla="*/ 29 w 1317"/>
                  <a:gd name="T17" fmla="*/ 661 h 896"/>
                  <a:gd name="T18" fmla="*/ 122 w 1317"/>
                  <a:gd name="T19" fmla="*/ 669 h 896"/>
                  <a:gd name="T20" fmla="*/ 175 w 1317"/>
                  <a:gd name="T21" fmla="*/ 774 h 896"/>
                  <a:gd name="T22" fmla="*/ 158 w 1317"/>
                  <a:gd name="T23" fmla="*/ 861 h 896"/>
                  <a:gd name="T24" fmla="*/ 357 w 1317"/>
                  <a:gd name="T25" fmla="*/ 833 h 896"/>
                  <a:gd name="T26" fmla="*/ 488 w 1317"/>
                  <a:gd name="T27" fmla="*/ 871 h 896"/>
                  <a:gd name="T28" fmla="*/ 546 w 1317"/>
                  <a:gd name="T29" fmla="*/ 875 h 896"/>
                  <a:gd name="T30" fmla="*/ 634 w 1317"/>
                  <a:gd name="T31" fmla="*/ 807 h 896"/>
                  <a:gd name="T32" fmla="*/ 605 w 1317"/>
                  <a:gd name="T33" fmla="*/ 777 h 896"/>
                  <a:gd name="T34" fmla="*/ 653 w 1317"/>
                  <a:gd name="T35" fmla="*/ 738 h 896"/>
                  <a:gd name="T36" fmla="*/ 795 w 1317"/>
                  <a:gd name="T37" fmla="*/ 725 h 896"/>
                  <a:gd name="T38" fmla="*/ 868 w 1317"/>
                  <a:gd name="T39" fmla="*/ 684 h 896"/>
                  <a:gd name="T40" fmla="*/ 845 w 1317"/>
                  <a:gd name="T41" fmla="*/ 636 h 896"/>
                  <a:gd name="T42" fmla="*/ 934 w 1317"/>
                  <a:gd name="T43" fmla="*/ 586 h 896"/>
                  <a:gd name="T44" fmla="*/ 996 w 1317"/>
                  <a:gd name="T45" fmla="*/ 537 h 896"/>
                  <a:gd name="T46" fmla="*/ 966 w 1317"/>
                  <a:gd name="T47" fmla="*/ 473 h 896"/>
                  <a:gd name="T48" fmla="*/ 968 w 1317"/>
                  <a:gd name="T49" fmla="*/ 405 h 896"/>
                  <a:gd name="T50" fmla="*/ 1120 w 1317"/>
                  <a:gd name="T51" fmla="*/ 399 h 896"/>
                  <a:gd name="T52" fmla="*/ 1227 w 1317"/>
                  <a:gd name="T53" fmla="*/ 381 h 896"/>
                  <a:gd name="T54" fmla="*/ 1225 w 1317"/>
                  <a:gd name="T55" fmla="*/ 347 h 896"/>
                  <a:gd name="T56" fmla="*/ 1317 w 1317"/>
                  <a:gd name="T57" fmla="*/ 347 h 896"/>
                  <a:gd name="T58" fmla="*/ 1272 w 1317"/>
                  <a:gd name="T59" fmla="*/ 318 h 896"/>
                  <a:gd name="T60" fmla="*/ 1228 w 1317"/>
                  <a:gd name="T61" fmla="*/ 304 h 896"/>
                  <a:gd name="T62" fmla="*/ 1280 w 1317"/>
                  <a:gd name="T63" fmla="*/ 223 h 896"/>
                  <a:gd name="T64" fmla="*/ 1190 w 1317"/>
                  <a:gd name="T65" fmla="*/ 156 h 896"/>
                  <a:gd name="T66" fmla="*/ 1201 w 1317"/>
                  <a:gd name="T67" fmla="*/ 88 h 896"/>
                  <a:gd name="T68" fmla="*/ 1093 w 1317"/>
                  <a:gd name="T69" fmla="*/ 115 h 896"/>
                  <a:gd name="T70" fmla="*/ 947 w 1317"/>
                  <a:gd name="T71" fmla="*/ 178 h 896"/>
                  <a:gd name="T72" fmla="*/ 870 w 1317"/>
                  <a:gd name="T73" fmla="*/ 169 h 896"/>
                  <a:gd name="T74" fmla="*/ 833 w 1317"/>
                  <a:gd name="T75" fmla="*/ 223 h 896"/>
                  <a:gd name="T76" fmla="*/ 747 w 1317"/>
                  <a:gd name="T77" fmla="*/ 206 h 896"/>
                  <a:gd name="T78" fmla="*/ 580 w 1317"/>
                  <a:gd name="T79" fmla="*/ 221 h 896"/>
                  <a:gd name="T80" fmla="*/ 556 w 1317"/>
                  <a:gd name="T81" fmla="*/ 156 h 896"/>
                  <a:gd name="T82" fmla="*/ 479 w 1317"/>
                  <a:gd name="T83" fmla="*/ 146 h 896"/>
                  <a:gd name="T84" fmla="*/ 377 w 1317"/>
                  <a:gd name="T85" fmla="*/ 46 h 896"/>
                  <a:gd name="T86" fmla="*/ 349 w 1317"/>
                  <a:gd name="T87" fmla="*/ 15 h 896"/>
                  <a:gd name="T88" fmla="*/ 224 w 1317"/>
                  <a:gd name="T89" fmla="*/ 35 h 896"/>
                  <a:gd name="T90" fmla="*/ 172 w 1317"/>
                  <a:gd name="T91" fmla="*/ 23 h 896"/>
                  <a:gd name="T92" fmla="*/ 174 w 1317"/>
                  <a:gd name="T93" fmla="*/ 124 h 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17" h="896">
                    <a:moveTo>
                      <a:pt x="174" y="124"/>
                    </a:moveTo>
                    <a:lnTo>
                      <a:pt x="199" y="121"/>
                    </a:lnTo>
                    <a:lnTo>
                      <a:pt x="228" y="161"/>
                    </a:lnTo>
                    <a:lnTo>
                      <a:pt x="211" y="170"/>
                    </a:lnTo>
                    <a:lnTo>
                      <a:pt x="200" y="231"/>
                    </a:lnTo>
                    <a:lnTo>
                      <a:pt x="179" y="275"/>
                    </a:lnTo>
                    <a:lnTo>
                      <a:pt x="130" y="288"/>
                    </a:lnTo>
                    <a:lnTo>
                      <a:pt x="131" y="306"/>
                    </a:lnTo>
                    <a:lnTo>
                      <a:pt x="156" y="311"/>
                    </a:lnTo>
                    <a:lnTo>
                      <a:pt x="160" y="354"/>
                    </a:lnTo>
                    <a:lnTo>
                      <a:pt x="138" y="372"/>
                    </a:lnTo>
                    <a:lnTo>
                      <a:pt x="67" y="346"/>
                    </a:lnTo>
                    <a:lnTo>
                      <a:pt x="62" y="379"/>
                    </a:lnTo>
                    <a:lnTo>
                      <a:pt x="21" y="400"/>
                    </a:lnTo>
                    <a:lnTo>
                      <a:pt x="0" y="444"/>
                    </a:lnTo>
                    <a:lnTo>
                      <a:pt x="1" y="452"/>
                    </a:lnTo>
                    <a:lnTo>
                      <a:pt x="10" y="460"/>
                    </a:lnTo>
                    <a:lnTo>
                      <a:pt x="18" y="460"/>
                    </a:lnTo>
                    <a:lnTo>
                      <a:pt x="22" y="501"/>
                    </a:lnTo>
                    <a:lnTo>
                      <a:pt x="87" y="478"/>
                    </a:lnTo>
                    <a:lnTo>
                      <a:pt x="123" y="492"/>
                    </a:lnTo>
                    <a:lnTo>
                      <a:pt x="107" y="510"/>
                    </a:lnTo>
                    <a:lnTo>
                      <a:pt x="82" y="513"/>
                    </a:lnTo>
                    <a:lnTo>
                      <a:pt x="87" y="563"/>
                    </a:lnTo>
                    <a:lnTo>
                      <a:pt x="26" y="627"/>
                    </a:lnTo>
                    <a:lnTo>
                      <a:pt x="18" y="646"/>
                    </a:lnTo>
                    <a:lnTo>
                      <a:pt x="29" y="661"/>
                    </a:lnTo>
                    <a:lnTo>
                      <a:pt x="70" y="648"/>
                    </a:lnTo>
                    <a:lnTo>
                      <a:pt x="106" y="671"/>
                    </a:lnTo>
                    <a:lnTo>
                      <a:pt x="122" y="669"/>
                    </a:lnTo>
                    <a:lnTo>
                      <a:pt x="159" y="700"/>
                    </a:lnTo>
                    <a:lnTo>
                      <a:pt x="146" y="734"/>
                    </a:lnTo>
                    <a:lnTo>
                      <a:pt x="175" y="774"/>
                    </a:lnTo>
                    <a:lnTo>
                      <a:pt x="159" y="784"/>
                    </a:lnTo>
                    <a:lnTo>
                      <a:pt x="185" y="798"/>
                    </a:lnTo>
                    <a:lnTo>
                      <a:pt x="158" y="861"/>
                    </a:lnTo>
                    <a:lnTo>
                      <a:pt x="216" y="863"/>
                    </a:lnTo>
                    <a:lnTo>
                      <a:pt x="325" y="845"/>
                    </a:lnTo>
                    <a:lnTo>
                      <a:pt x="357" y="833"/>
                    </a:lnTo>
                    <a:lnTo>
                      <a:pt x="385" y="847"/>
                    </a:lnTo>
                    <a:lnTo>
                      <a:pt x="424" y="827"/>
                    </a:lnTo>
                    <a:lnTo>
                      <a:pt x="488" y="871"/>
                    </a:lnTo>
                    <a:lnTo>
                      <a:pt x="489" y="888"/>
                    </a:lnTo>
                    <a:lnTo>
                      <a:pt x="499" y="896"/>
                    </a:lnTo>
                    <a:lnTo>
                      <a:pt x="546" y="875"/>
                    </a:lnTo>
                    <a:lnTo>
                      <a:pt x="562" y="857"/>
                    </a:lnTo>
                    <a:lnTo>
                      <a:pt x="635" y="833"/>
                    </a:lnTo>
                    <a:lnTo>
                      <a:pt x="634" y="807"/>
                    </a:lnTo>
                    <a:lnTo>
                      <a:pt x="599" y="802"/>
                    </a:lnTo>
                    <a:lnTo>
                      <a:pt x="581" y="788"/>
                    </a:lnTo>
                    <a:lnTo>
                      <a:pt x="605" y="777"/>
                    </a:lnTo>
                    <a:lnTo>
                      <a:pt x="639" y="782"/>
                    </a:lnTo>
                    <a:lnTo>
                      <a:pt x="645" y="748"/>
                    </a:lnTo>
                    <a:lnTo>
                      <a:pt x="653" y="738"/>
                    </a:lnTo>
                    <a:lnTo>
                      <a:pt x="739" y="756"/>
                    </a:lnTo>
                    <a:lnTo>
                      <a:pt x="768" y="711"/>
                    </a:lnTo>
                    <a:lnTo>
                      <a:pt x="795" y="725"/>
                    </a:lnTo>
                    <a:lnTo>
                      <a:pt x="834" y="696"/>
                    </a:lnTo>
                    <a:lnTo>
                      <a:pt x="860" y="693"/>
                    </a:lnTo>
                    <a:lnTo>
                      <a:pt x="868" y="684"/>
                    </a:lnTo>
                    <a:lnTo>
                      <a:pt x="874" y="667"/>
                    </a:lnTo>
                    <a:lnTo>
                      <a:pt x="838" y="646"/>
                    </a:lnTo>
                    <a:lnTo>
                      <a:pt x="845" y="636"/>
                    </a:lnTo>
                    <a:lnTo>
                      <a:pt x="862" y="626"/>
                    </a:lnTo>
                    <a:lnTo>
                      <a:pt x="921" y="628"/>
                    </a:lnTo>
                    <a:lnTo>
                      <a:pt x="934" y="586"/>
                    </a:lnTo>
                    <a:lnTo>
                      <a:pt x="959" y="583"/>
                    </a:lnTo>
                    <a:lnTo>
                      <a:pt x="956" y="558"/>
                    </a:lnTo>
                    <a:lnTo>
                      <a:pt x="996" y="537"/>
                    </a:lnTo>
                    <a:lnTo>
                      <a:pt x="1011" y="502"/>
                    </a:lnTo>
                    <a:lnTo>
                      <a:pt x="983" y="480"/>
                    </a:lnTo>
                    <a:lnTo>
                      <a:pt x="966" y="473"/>
                    </a:lnTo>
                    <a:lnTo>
                      <a:pt x="971" y="446"/>
                    </a:lnTo>
                    <a:lnTo>
                      <a:pt x="960" y="423"/>
                    </a:lnTo>
                    <a:lnTo>
                      <a:pt x="968" y="405"/>
                    </a:lnTo>
                    <a:lnTo>
                      <a:pt x="1053" y="413"/>
                    </a:lnTo>
                    <a:lnTo>
                      <a:pt x="1097" y="434"/>
                    </a:lnTo>
                    <a:lnTo>
                      <a:pt x="1120" y="399"/>
                    </a:lnTo>
                    <a:lnTo>
                      <a:pt x="1156" y="421"/>
                    </a:lnTo>
                    <a:lnTo>
                      <a:pt x="1150" y="371"/>
                    </a:lnTo>
                    <a:lnTo>
                      <a:pt x="1227" y="381"/>
                    </a:lnTo>
                    <a:lnTo>
                      <a:pt x="1235" y="372"/>
                    </a:lnTo>
                    <a:lnTo>
                      <a:pt x="1217" y="356"/>
                    </a:lnTo>
                    <a:lnTo>
                      <a:pt x="1225" y="347"/>
                    </a:lnTo>
                    <a:lnTo>
                      <a:pt x="1286" y="367"/>
                    </a:lnTo>
                    <a:lnTo>
                      <a:pt x="1311" y="364"/>
                    </a:lnTo>
                    <a:lnTo>
                      <a:pt x="1317" y="347"/>
                    </a:lnTo>
                    <a:lnTo>
                      <a:pt x="1300" y="340"/>
                    </a:lnTo>
                    <a:lnTo>
                      <a:pt x="1297" y="315"/>
                    </a:lnTo>
                    <a:lnTo>
                      <a:pt x="1272" y="318"/>
                    </a:lnTo>
                    <a:lnTo>
                      <a:pt x="1256" y="327"/>
                    </a:lnTo>
                    <a:lnTo>
                      <a:pt x="1246" y="311"/>
                    </a:lnTo>
                    <a:lnTo>
                      <a:pt x="1228" y="304"/>
                    </a:lnTo>
                    <a:lnTo>
                      <a:pt x="1209" y="273"/>
                    </a:lnTo>
                    <a:lnTo>
                      <a:pt x="1263" y="225"/>
                    </a:lnTo>
                    <a:lnTo>
                      <a:pt x="1280" y="223"/>
                    </a:lnTo>
                    <a:lnTo>
                      <a:pt x="1294" y="181"/>
                    </a:lnTo>
                    <a:lnTo>
                      <a:pt x="1217" y="170"/>
                    </a:lnTo>
                    <a:lnTo>
                      <a:pt x="1190" y="156"/>
                    </a:lnTo>
                    <a:lnTo>
                      <a:pt x="1197" y="139"/>
                    </a:lnTo>
                    <a:lnTo>
                      <a:pt x="1186" y="115"/>
                    </a:lnTo>
                    <a:lnTo>
                      <a:pt x="1201" y="88"/>
                    </a:lnTo>
                    <a:lnTo>
                      <a:pt x="1142" y="101"/>
                    </a:lnTo>
                    <a:lnTo>
                      <a:pt x="1116" y="96"/>
                    </a:lnTo>
                    <a:lnTo>
                      <a:pt x="1093" y="115"/>
                    </a:lnTo>
                    <a:lnTo>
                      <a:pt x="1051" y="111"/>
                    </a:lnTo>
                    <a:lnTo>
                      <a:pt x="962" y="152"/>
                    </a:lnTo>
                    <a:lnTo>
                      <a:pt x="947" y="178"/>
                    </a:lnTo>
                    <a:lnTo>
                      <a:pt x="918" y="148"/>
                    </a:lnTo>
                    <a:lnTo>
                      <a:pt x="885" y="142"/>
                    </a:lnTo>
                    <a:lnTo>
                      <a:pt x="870" y="169"/>
                    </a:lnTo>
                    <a:lnTo>
                      <a:pt x="890" y="209"/>
                    </a:lnTo>
                    <a:lnTo>
                      <a:pt x="850" y="238"/>
                    </a:lnTo>
                    <a:lnTo>
                      <a:pt x="833" y="223"/>
                    </a:lnTo>
                    <a:lnTo>
                      <a:pt x="812" y="182"/>
                    </a:lnTo>
                    <a:lnTo>
                      <a:pt x="777" y="169"/>
                    </a:lnTo>
                    <a:lnTo>
                      <a:pt x="747" y="206"/>
                    </a:lnTo>
                    <a:lnTo>
                      <a:pt x="651" y="266"/>
                    </a:lnTo>
                    <a:lnTo>
                      <a:pt x="623" y="242"/>
                    </a:lnTo>
                    <a:lnTo>
                      <a:pt x="580" y="221"/>
                    </a:lnTo>
                    <a:lnTo>
                      <a:pt x="592" y="178"/>
                    </a:lnTo>
                    <a:lnTo>
                      <a:pt x="589" y="144"/>
                    </a:lnTo>
                    <a:lnTo>
                      <a:pt x="556" y="156"/>
                    </a:lnTo>
                    <a:lnTo>
                      <a:pt x="541" y="174"/>
                    </a:lnTo>
                    <a:lnTo>
                      <a:pt x="499" y="170"/>
                    </a:lnTo>
                    <a:lnTo>
                      <a:pt x="479" y="146"/>
                    </a:lnTo>
                    <a:lnTo>
                      <a:pt x="459" y="115"/>
                    </a:lnTo>
                    <a:lnTo>
                      <a:pt x="407" y="93"/>
                    </a:lnTo>
                    <a:lnTo>
                      <a:pt x="377" y="46"/>
                    </a:lnTo>
                    <a:lnTo>
                      <a:pt x="416" y="16"/>
                    </a:lnTo>
                    <a:lnTo>
                      <a:pt x="415" y="0"/>
                    </a:lnTo>
                    <a:lnTo>
                      <a:pt x="349" y="15"/>
                    </a:lnTo>
                    <a:lnTo>
                      <a:pt x="334" y="32"/>
                    </a:lnTo>
                    <a:lnTo>
                      <a:pt x="282" y="30"/>
                    </a:lnTo>
                    <a:lnTo>
                      <a:pt x="224" y="35"/>
                    </a:lnTo>
                    <a:lnTo>
                      <a:pt x="204" y="3"/>
                    </a:lnTo>
                    <a:lnTo>
                      <a:pt x="179" y="4"/>
                    </a:lnTo>
                    <a:lnTo>
                      <a:pt x="172" y="23"/>
                    </a:lnTo>
                    <a:lnTo>
                      <a:pt x="175" y="56"/>
                    </a:lnTo>
                    <a:lnTo>
                      <a:pt x="146" y="101"/>
                    </a:lnTo>
                    <a:lnTo>
                      <a:pt x="174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122">
                <a:extLst>
                  <a:ext uri="{FF2B5EF4-FFF2-40B4-BE49-F238E27FC236}">
                    <a16:creationId xmlns:a16="http://schemas.microsoft.com/office/drawing/2014/main" id="{B0AB57FC-F21C-4803-F65D-6B0EA3495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2676"/>
                <a:ext cx="365" cy="294"/>
              </a:xfrm>
              <a:custGeom>
                <a:avLst/>
                <a:gdLst>
                  <a:gd name="T0" fmla="*/ 133 w 1463"/>
                  <a:gd name="T1" fmla="*/ 147 h 1176"/>
                  <a:gd name="T2" fmla="*/ 145 w 1463"/>
                  <a:gd name="T3" fmla="*/ 181 h 1176"/>
                  <a:gd name="T4" fmla="*/ 158 w 1463"/>
                  <a:gd name="T5" fmla="*/ 238 h 1176"/>
                  <a:gd name="T6" fmla="*/ 121 w 1463"/>
                  <a:gd name="T7" fmla="*/ 284 h 1176"/>
                  <a:gd name="T8" fmla="*/ 83 w 1463"/>
                  <a:gd name="T9" fmla="*/ 329 h 1176"/>
                  <a:gd name="T10" fmla="*/ 7 w 1463"/>
                  <a:gd name="T11" fmla="*/ 337 h 1176"/>
                  <a:gd name="T12" fmla="*/ 36 w 1463"/>
                  <a:gd name="T13" fmla="*/ 368 h 1176"/>
                  <a:gd name="T14" fmla="*/ 22 w 1463"/>
                  <a:gd name="T15" fmla="*/ 394 h 1176"/>
                  <a:gd name="T16" fmla="*/ 30 w 1463"/>
                  <a:gd name="T17" fmla="*/ 478 h 1176"/>
                  <a:gd name="T18" fmla="*/ 51 w 1463"/>
                  <a:gd name="T19" fmla="*/ 535 h 1176"/>
                  <a:gd name="T20" fmla="*/ 120 w 1463"/>
                  <a:gd name="T21" fmla="*/ 638 h 1176"/>
                  <a:gd name="T22" fmla="*/ 160 w 1463"/>
                  <a:gd name="T23" fmla="*/ 694 h 1176"/>
                  <a:gd name="T24" fmla="*/ 189 w 1463"/>
                  <a:gd name="T25" fmla="*/ 742 h 1176"/>
                  <a:gd name="T26" fmla="*/ 160 w 1463"/>
                  <a:gd name="T27" fmla="*/ 787 h 1176"/>
                  <a:gd name="T28" fmla="*/ 260 w 1463"/>
                  <a:gd name="T29" fmla="*/ 879 h 1176"/>
                  <a:gd name="T30" fmla="*/ 353 w 1463"/>
                  <a:gd name="T31" fmla="*/ 972 h 1176"/>
                  <a:gd name="T32" fmla="*/ 470 w 1463"/>
                  <a:gd name="T33" fmla="*/ 1037 h 1176"/>
                  <a:gd name="T34" fmla="*/ 499 w 1463"/>
                  <a:gd name="T35" fmla="*/ 1001 h 1176"/>
                  <a:gd name="T36" fmla="*/ 519 w 1463"/>
                  <a:gd name="T37" fmla="*/ 1033 h 1176"/>
                  <a:gd name="T38" fmla="*/ 510 w 1463"/>
                  <a:gd name="T39" fmla="*/ 1102 h 1176"/>
                  <a:gd name="T40" fmla="*/ 546 w 1463"/>
                  <a:gd name="T41" fmla="*/ 1123 h 1176"/>
                  <a:gd name="T42" fmla="*/ 591 w 1463"/>
                  <a:gd name="T43" fmla="*/ 1161 h 1176"/>
                  <a:gd name="T44" fmla="*/ 702 w 1463"/>
                  <a:gd name="T45" fmla="*/ 1176 h 1176"/>
                  <a:gd name="T46" fmla="*/ 713 w 1463"/>
                  <a:gd name="T47" fmla="*/ 1116 h 1176"/>
                  <a:gd name="T48" fmla="*/ 779 w 1463"/>
                  <a:gd name="T49" fmla="*/ 1092 h 1176"/>
                  <a:gd name="T50" fmla="*/ 892 w 1463"/>
                  <a:gd name="T51" fmla="*/ 1134 h 1176"/>
                  <a:gd name="T52" fmla="*/ 957 w 1463"/>
                  <a:gd name="T53" fmla="*/ 1110 h 1176"/>
                  <a:gd name="T54" fmla="*/ 1026 w 1463"/>
                  <a:gd name="T55" fmla="*/ 1120 h 1176"/>
                  <a:gd name="T56" fmla="*/ 1134 w 1463"/>
                  <a:gd name="T57" fmla="*/ 1094 h 1176"/>
                  <a:gd name="T58" fmla="*/ 1181 w 1463"/>
                  <a:gd name="T59" fmla="*/ 1065 h 1176"/>
                  <a:gd name="T60" fmla="*/ 1181 w 1463"/>
                  <a:gd name="T61" fmla="*/ 980 h 1176"/>
                  <a:gd name="T62" fmla="*/ 1140 w 1463"/>
                  <a:gd name="T63" fmla="*/ 891 h 1176"/>
                  <a:gd name="T64" fmla="*/ 1164 w 1463"/>
                  <a:gd name="T65" fmla="*/ 787 h 1176"/>
                  <a:gd name="T66" fmla="*/ 1288 w 1463"/>
                  <a:gd name="T67" fmla="*/ 843 h 1176"/>
                  <a:gd name="T68" fmla="*/ 1443 w 1463"/>
                  <a:gd name="T69" fmla="*/ 786 h 1176"/>
                  <a:gd name="T70" fmla="*/ 1463 w 1463"/>
                  <a:gd name="T71" fmla="*/ 734 h 1176"/>
                  <a:gd name="T72" fmla="*/ 1362 w 1463"/>
                  <a:gd name="T73" fmla="*/ 641 h 1176"/>
                  <a:gd name="T74" fmla="*/ 1211 w 1463"/>
                  <a:gd name="T75" fmla="*/ 648 h 1176"/>
                  <a:gd name="T76" fmla="*/ 1088 w 1463"/>
                  <a:gd name="T77" fmla="*/ 523 h 1176"/>
                  <a:gd name="T78" fmla="*/ 1061 w 1463"/>
                  <a:gd name="T79" fmla="*/ 400 h 1176"/>
                  <a:gd name="T80" fmla="*/ 1029 w 1463"/>
                  <a:gd name="T81" fmla="*/ 327 h 1176"/>
                  <a:gd name="T82" fmla="*/ 958 w 1463"/>
                  <a:gd name="T83" fmla="*/ 215 h 1176"/>
                  <a:gd name="T84" fmla="*/ 915 w 1463"/>
                  <a:gd name="T85" fmla="*/ 194 h 1176"/>
                  <a:gd name="T86" fmla="*/ 797 w 1463"/>
                  <a:gd name="T87" fmla="*/ 104 h 1176"/>
                  <a:gd name="T88" fmla="*/ 710 w 1463"/>
                  <a:gd name="T89" fmla="*/ 77 h 1176"/>
                  <a:gd name="T90" fmla="*/ 681 w 1463"/>
                  <a:gd name="T91" fmla="*/ 37 h 1176"/>
                  <a:gd name="T92" fmla="*/ 587 w 1463"/>
                  <a:gd name="T93" fmla="*/ 21 h 1176"/>
                  <a:gd name="T94" fmla="*/ 473 w 1463"/>
                  <a:gd name="T95" fmla="*/ 65 h 1176"/>
                  <a:gd name="T96" fmla="*/ 387 w 1463"/>
                  <a:gd name="T97" fmla="*/ 48 h 1176"/>
                  <a:gd name="T98" fmla="*/ 397 w 1463"/>
                  <a:gd name="T99" fmla="*/ 73 h 1176"/>
                  <a:gd name="T100" fmla="*/ 312 w 1463"/>
                  <a:gd name="T101" fmla="*/ 72 h 1176"/>
                  <a:gd name="T102" fmla="*/ 282 w 1463"/>
                  <a:gd name="T103" fmla="*/ 100 h 1176"/>
                  <a:gd name="T104" fmla="*/ 215 w 1463"/>
                  <a:gd name="T105" fmla="*/ 114 h 1176"/>
                  <a:gd name="T106" fmla="*/ 122 w 1463"/>
                  <a:gd name="T107" fmla="*/ 124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63" h="1176">
                    <a:moveTo>
                      <a:pt x="122" y="124"/>
                    </a:moveTo>
                    <a:lnTo>
                      <a:pt x="133" y="147"/>
                    </a:lnTo>
                    <a:lnTo>
                      <a:pt x="128" y="174"/>
                    </a:lnTo>
                    <a:lnTo>
                      <a:pt x="145" y="181"/>
                    </a:lnTo>
                    <a:lnTo>
                      <a:pt x="173" y="203"/>
                    </a:lnTo>
                    <a:lnTo>
                      <a:pt x="158" y="238"/>
                    </a:lnTo>
                    <a:lnTo>
                      <a:pt x="118" y="259"/>
                    </a:lnTo>
                    <a:lnTo>
                      <a:pt x="121" y="284"/>
                    </a:lnTo>
                    <a:lnTo>
                      <a:pt x="96" y="287"/>
                    </a:lnTo>
                    <a:lnTo>
                      <a:pt x="83" y="329"/>
                    </a:lnTo>
                    <a:lnTo>
                      <a:pt x="24" y="327"/>
                    </a:lnTo>
                    <a:lnTo>
                      <a:pt x="7" y="337"/>
                    </a:lnTo>
                    <a:lnTo>
                      <a:pt x="0" y="347"/>
                    </a:lnTo>
                    <a:lnTo>
                      <a:pt x="36" y="368"/>
                    </a:lnTo>
                    <a:lnTo>
                      <a:pt x="30" y="385"/>
                    </a:lnTo>
                    <a:lnTo>
                      <a:pt x="22" y="394"/>
                    </a:lnTo>
                    <a:lnTo>
                      <a:pt x="8" y="438"/>
                    </a:lnTo>
                    <a:lnTo>
                      <a:pt x="30" y="478"/>
                    </a:lnTo>
                    <a:lnTo>
                      <a:pt x="48" y="502"/>
                    </a:lnTo>
                    <a:lnTo>
                      <a:pt x="51" y="535"/>
                    </a:lnTo>
                    <a:lnTo>
                      <a:pt x="105" y="572"/>
                    </a:lnTo>
                    <a:lnTo>
                      <a:pt x="120" y="638"/>
                    </a:lnTo>
                    <a:lnTo>
                      <a:pt x="166" y="677"/>
                    </a:lnTo>
                    <a:lnTo>
                      <a:pt x="160" y="694"/>
                    </a:lnTo>
                    <a:lnTo>
                      <a:pt x="136" y="713"/>
                    </a:lnTo>
                    <a:lnTo>
                      <a:pt x="189" y="742"/>
                    </a:lnTo>
                    <a:lnTo>
                      <a:pt x="191" y="767"/>
                    </a:lnTo>
                    <a:lnTo>
                      <a:pt x="160" y="787"/>
                    </a:lnTo>
                    <a:lnTo>
                      <a:pt x="161" y="812"/>
                    </a:lnTo>
                    <a:lnTo>
                      <a:pt x="260" y="879"/>
                    </a:lnTo>
                    <a:lnTo>
                      <a:pt x="304" y="892"/>
                    </a:lnTo>
                    <a:lnTo>
                      <a:pt x="353" y="972"/>
                    </a:lnTo>
                    <a:lnTo>
                      <a:pt x="390" y="1002"/>
                    </a:lnTo>
                    <a:lnTo>
                      <a:pt x="470" y="1037"/>
                    </a:lnTo>
                    <a:lnTo>
                      <a:pt x="486" y="1027"/>
                    </a:lnTo>
                    <a:lnTo>
                      <a:pt x="499" y="1001"/>
                    </a:lnTo>
                    <a:lnTo>
                      <a:pt x="525" y="998"/>
                    </a:lnTo>
                    <a:lnTo>
                      <a:pt x="519" y="1033"/>
                    </a:lnTo>
                    <a:lnTo>
                      <a:pt x="498" y="1068"/>
                    </a:lnTo>
                    <a:lnTo>
                      <a:pt x="510" y="1102"/>
                    </a:lnTo>
                    <a:lnTo>
                      <a:pt x="535" y="1107"/>
                    </a:lnTo>
                    <a:lnTo>
                      <a:pt x="546" y="1123"/>
                    </a:lnTo>
                    <a:lnTo>
                      <a:pt x="556" y="1156"/>
                    </a:lnTo>
                    <a:lnTo>
                      <a:pt x="591" y="1161"/>
                    </a:lnTo>
                    <a:lnTo>
                      <a:pt x="647" y="1131"/>
                    </a:lnTo>
                    <a:lnTo>
                      <a:pt x="702" y="1176"/>
                    </a:lnTo>
                    <a:lnTo>
                      <a:pt x="718" y="1167"/>
                    </a:lnTo>
                    <a:lnTo>
                      <a:pt x="713" y="1116"/>
                    </a:lnTo>
                    <a:lnTo>
                      <a:pt x="751" y="1070"/>
                    </a:lnTo>
                    <a:lnTo>
                      <a:pt x="779" y="1092"/>
                    </a:lnTo>
                    <a:lnTo>
                      <a:pt x="805" y="1091"/>
                    </a:lnTo>
                    <a:lnTo>
                      <a:pt x="892" y="1134"/>
                    </a:lnTo>
                    <a:lnTo>
                      <a:pt x="932" y="1104"/>
                    </a:lnTo>
                    <a:lnTo>
                      <a:pt x="957" y="1110"/>
                    </a:lnTo>
                    <a:lnTo>
                      <a:pt x="1000" y="1106"/>
                    </a:lnTo>
                    <a:lnTo>
                      <a:pt x="1026" y="1120"/>
                    </a:lnTo>
                    <a:lnTo>
                      <a:pt x="1078" y="1124"/>
                    </a:lnTo>
                    <a:lnTo>
                      <a:pt x="1134" y="1094"/>
                    </a:lnTo>
                    <a:lnTo>
                      <a:pt x="1156" y="1058"/>
                    </a:lnTo>
                    <a:lnTo>
                      <a:pt x="1181" y="1065"/>
                    </a:lnTo>
                    <a:lnTo>
                      <a:pt x="1177" y="1022"/>
                    </a:lnTo>
                    <a:lnTo>
                      <a:pt x="1181" y="980"/>
                    </a:lnTo>
                    <a:lnTo>
                      <a:pt x="1134" y="916"/>
                    </a:lnTo>
                    <a:lnTo>
                      <a:pt x="1140" y="891"/>
                    </a:lnTo>
                    <a:lnTo>
                      <a:pt x="1130" y="865"/>
                    </a:lnTo>
                    <a:lnTo>
                      <a:pt x="1164" y="787"/>
                    </a:lnTo>
                    <a:lnTo>
                      <a:pt x="1233" y="806"/>
                    </a:lnTo>
                    <a:lnTo>
                      <a:pt x="1288" y="843"/>
                    </a:lnTo>
                    <a:lnTo>
                      <a:pt x="1343" y="812"/>
                    </a:lnTo>
                    <a:lnTo>
                      <a:pt x="1443" y="786"/>
                    </a:lnTo>
                    <a:lnTo>
                      <a:pt x="1456" y="743"/>
                    </a:lnTo>
                    <a:lnTo>
                      <a:pt x="1463" y="734"/>
                    </a:lnTo>
                    <a:lnTo>
                      <a:pt x="1440" y="668"/>
                    </a:lnTo>
                    <a:lnTo>
                      <a:pt x="1362" y="641"/>
                    </a:lnTo>
                    <a:lnTo>
                      <a:pt x="1264" y="676"/>
                    </a:lnTo>
                    <a:lnTo>
                      <a:pt x="1211" y="648"/>
                    </a:lnTo>
                    <a:lnTo>
                      <a:pt x="1175" y="633"/>
                    </a:lnTo>
                    <a:lnTo>
                      <a:pt x="1088" y="523"/>
                    </a:lnTo>
                    <a:lnTo>
                      <a:pt x="1083" y="465"/>
                    </a:lnTo>
                    <a:lnTo>
                      <a:pt x="1061" y="400"/>
                    </a:lnTo>
                    <a:lnTo>
                      <a:pt x="1015" y="370"/>
                    </a:lnTo>
                    <a:lnTo>
                      <a:pt x="1029" y="327"/>
                    </a:lnTo>
                    <a:lnTo>
                      <a:pt x="988" y="254"/>
                    </a:lnTo>
                    <a:lnTo>
                      <a:pt x="958" y="215"/>
                    </a:lnTo>
                    <a:lnTo>
                      <a:pt x="924" y="201"/>
                    </a:lnTo>
                    <a:lnTo>
                      <a:pt x="915" y="194"/>
                    </a:lnTo>
                    <a:lnTo>
                      <a:pt x="840" y="116"/>
                    </a:lnTo>
                    <a:lnTo>
                      <a:pt x="797" y="104"/>
                    </a:lnTo>
                    <a:lnTo>
                      <a:pt x="778" y="80"/>
                    </a:lnTo>
                    <a:lnTo>
                      <a:pt x="710" y="77"/>
                    </a:lnTo>
                    <a:lnTo>
                      <a:pt x="716" y="52"/>
                    </a:lnTo>
                    <a:lnTo>
                      <a:pt x="681" y="37"/>
                    </a:lnTo>
                    <a:lnTo>
                      <a:pt x="635" y="0"/>
                    </a:lnTo>
                    <a:lnTo>
                      <a:pt x="587" y="21"/>
                    </a:lnTo>
                    <a:lnTo>
                      <a:pt x="552" y="16"/>
                    </a:lnTo>
                    <a:lnTo>
                      <a:pt x="473" y="65"/>
                    </a:lnTo>
                    <a:lnTo>
                      <a:pt x="448" y="68"/>
                    </a:lnTo>
                    <a:lnTo>
                      <a:pt x="387" y="48"/>
                    </a:lnTo>
                    <a:lnTo>
                      <a:pt x="379" y="57"/>
                    </a:lnTo>
                    <a:lnTo>
                      <a:pt x="397" y="73"/>
                    </a:lnTo>
                    <a:lnTo>
                      <a:pt x="389" y="82"/>
                    </a:lnTo>
                    <a:lnTo>
                      <a:pt x="312" y="72"/>
                    </a:lnTo>
                    <a:lnTo>
                      <a:pt x="318" y="122"/>
                    </a:lnTo>
                    <a:lnTo>
                      <a:pt x="282" y="100"/>
                    </a:lnTo>
                    <a:lnTo>
                      <a:pt x="259" y="135"/>
                    </a:lnTo>
                    <a:lnTo>
                      <a:pt x="215" y="114"/>
                    </a:lnTo>
                    <a:lnTo>
                      <a:pt x="130" y="106"/>
                    </a:lnTo>
                    <a:lnTo>
                      <a:pt x="122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123">
                <a:extLst>
                  <a:ext uri="{FF2B5EF4-FFF2-40B4-BE49-F238E27FC236}">
                    <a16:creationId xmlns:a16="http://schemas.microsoft.com/office/drawing/2014/main" id="{BA284167-2254-6EEC-D412-5D1873653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2775"/>
                <a:ext cx="429" cy="438"/>
              </a:xfrm>
              <a:custGeom>
                <a:avLst/>
                <a:gdLst>
                  <a:gd name="T0" fmla="*/ 951 w 1715"/>
                  <a:gd name="T1" fmla="*/ 109 h 1755"/>
                  <a:gd name="T2" fmla="*/ 914 w 1715"/>
                  <a:gd name="T3" fmla="*/ 164 h 1755"/>
                  <a:gd name="T4" fmla="*/ 841 w 1715"/>
                  <a:gd name="T5" fmla="*/ 195 h 1755"/>
                  <a:gd name="T6" fmla="*/ 737 w 1715"/>
                  <a:gd name="T7" fmla="*/ 154 h 1755"/>
                  <a:gd name="T8" fmla="*/ 568 w 1715"/>
                  <a:gd name="T9" fmla="*/ 170 h 1755"/>
                  <a:gd name="T10" fmla="*/ 669 w 1715"/>
                  <a:gd name="T11" fmla="*/ 339 h 1755"/>
                  <a:gd name="T12" fmla="*/ 759 w 1715"/>
                  <a:gd name="T13" fmla="*/ 397 h 1755"/>
                  <a:gd name="T14" fmla="*/ 823 w 1715"/>
                  <a:gd name="T15" fmla="*/ 459 h 1755"/>
                  <a:gd name="T16" fmla="*/ 770 w 1715"/>
                  <a:gd name="T17" fmla="*/ 515 h 1755"/>
                  <a:gd name="T18" fmla="*/ 703 w 1715"/>
                  <a:gd name="T19" fmla="*/ 530 h 1755"/>
                  <a:gd name="T20" fmla="*/ 673 w 1715"/>
                  <a:gd name="T21" fmla="*/ 566 h 1755"/>
                  <a:gd name="T22" fmla="*/ 637 w 1715"/>
                  <a:gd name="T23" fmla="*/ 628 h 1755"/>
                  <a:gd name="T24" fmla="*/ 636 w 1715"/>
                  <a:gd name="T25" fmla="*/ 713 h 1755"/>
                  <a:gd name="T26" fmla="*/ 592 w 1715"/>
                  <a:gd name="T27" fmla="*/ 785 h 1755"/>
                  <a:gd name="T28" fmla="*/ 401 w 1715"/>
                  <a:gd name="T29" fmla="*/ 726 h 1755"/>
                  <a:gd name="T30" fmla="*/ 295 w 1715"/>
                  <a:gd name="T31" fmla="*/ 770 h 1755"/>
                  <a:gd name="T32" fmla="*/ 211 w 1715"/>
                  <a:gd name="T33" fmla="*/ 871 h 1755"/>
                  <a:gd name="T34" fmla="*/ 145 w 1715"/>
                  <a:gd name="T35" fmla="*/ 969 h 1755"/>
                  <a:gd name="T36" fmla="*/ 82 w 1715"/>
                  <a:gd name="T37" fmla="*/ 1034 h 1755"/>
                  <a:gd name="T38" fmla="*/ 58 w 1715"/>
                  <a:gd name="T39" fmla="*/ 1138 h 1755"/>
                  <a:gd name="T40" fmla="*/ 127 w 1715"/>
                  <a:gd name="T41" fmla="*/ 1241 h 1755"/>
                  <a:gd name="T42" fmla="*/ 108 w 1715"/>
                  <a:gd name="T43" fmla="*/ 1294 h 1755"/>
                  <a:gd name="T44" fmla="*/ 186 w 1715"/>
                  <a:gd name="T45" fmla="*/ 1329 h 1755"/>
                  <a:gd name="T46" fmla="*/ 126 w 1715"/>
                  <a:gd name="T47" fmla="*/ 1495 h 1755"/>
                  <a:gd name="T48" fmla="*/ 13 w 1715"/>
                  <a:gd name="T49" fmla="*/ 1556 h 1755"/>
                  <a:gd name="T50" fmla="*/ 28 w 1715"/>
                  <a:gd name="T51" fmla="*/ 1715 h 1755"/>
                  <a:gd name="T52" fmla="*/ 72 w 1715"/>
                  <a:gd name="T53" fmla="*/ 1736 h 1755"/>
                  <a:gd name="T54" fmla="*/ 155 w 1715"/>
                  <a:gd name="T55" fmla="*/ 1728 h 1755"/>
                  <a:gd name="T56" fmla="*/ 243 w 1715"/>
                  <a:gd name="T57" fmla="*/ 1755 h 1755"/>
                  <a:gd name="T58" fmla="*/ 239 w 1715"/>
                  <a:gd name="T59" fmla="*/ 1712 h 1755"/>
                  <a:gd name="T60" fmla="*/ 227 w 1715"/>
                  <a:gd name="T61" fmla="*/ 1671 h 1755"/>
                  <a:gd name="T62" fmla="*/ 212 w 1715"/>
                  <a:gd name="T63" fmla="*/ 1614 h 1755"/>
                  <a:gd name="T64" fmla="*/ 255 w 1715"/>
                  <a:gd name="T65" fmla="*/ 1517 h 1755"/>
                  <a:gd name="T66" fmla="*/ 435 w 1715"/>
                  <a:gd name="T67" fmla="*/ 1560 h 1755"/>
                  <a:gd name="T68" fmla="*/ 468 w 1715"/>
                  <a:gd name="T69" fmla="*/ 1370 h 1755"/>
                  <a:gd name="T70" fmla="*/ 605 w 1715"/>
                  <a:gd name="T71" fmla="*/ 1298 h 1755"/>
                  <a:gd name="T72" fmla="*/ 601 w 1715"/>
                  <a:gd name="T73" fmla="*/ 1155 h 1755"/>
                  <a:gd name="T74" fmla="*/ 690 w 1715"/>
                  <a:gd name="T75" fmla="*/ 1114 h 1755"/>
                  <a:gd name="T76" fmla="*/ 792 w 1715"/>
                  <a:gd name="T77" fmla="*/ 1130 h 1755"/>
                  <a:gd name="T78" fmla="*/ 912 w 1715"/>
                  <a:gd name="T79" fmla="*/ 1143 h 1755"/>
                  <a:gd name="T80" fmla="*/ 831 w 1715"/>
                  <a:gd name="T81" fmla="*/ 1083 h 1755"/>
                  <a:gd name="T82" fmla="*/ 1001 w 1715"/>
                  <a:gd name="T83" fmla="*/ 1009 h 1755"/>
                  <a:gd name="T84" fmla="*/ 924 w 1715"/>
                  <a:gd name="T85" fmla="*/ 905 h 1755"/>
                  <a:gd name="T86" fmla="*/ 1046 w 1715"/>
                  <a:gd name="T87" fmla="*/ 945 h 1755"/>
                  <a:gd name="T88" fmla="*/ 1135 w 1715"/>
                  <a:gd name="T89" fmla="*/ 996 h 1755"/>
                  <a:gd name="T90" fmla="*/ 1198 w 1715"/>
                  <a:gd name="T91" fmla="*/ 948 h 1755"/>
                  <a:gd name="T92" fmla="*/ 1286 w 1715"/>
                  <a:gd name="T93" fmla="*/ 982 h 1755"/>
                  <a:gd name="T94" fmla="*/ 1377 w 1715"/>
                  <a:gd name="T95" fmla="*/ 872 h 1755"/>
                  <a:gd name="T96" fmla="*/ 1460 w 1715"/>
                  <a:gd name="T97" fmla="*/ 771 h 1755"/>
                  <a:gd name="T98" fmla="*/ 1569 w 1715"/>
                  <a:gd name="T99" fmla="*/ 761 h 1755"/>
                  <a:gd name="T100" fmla="*/ 1701 w 1715"/>
                  <a:gd name="T101" fmla="*/ 724 h 1755"/>
                  <a:gd name="T102" fmla="*/ 1709 w 1715"/>
                  <a:gd name="T103" fmla="*/ 639 h 1755"/>
                  <a:gd name="T104" fmla="*/ 1676 w 1715"/>
                  <a:gd name="T105" fmla="*/ 633 h 1755"/>
                  <a:gd name="T106" fmla="*/ 1543 w 1715"/>
                  <a:gd name="T107" fmla="*/ 578 h 1755"/>
                  <a:gd name="T108" fmla="*/ 1351 w 1715"/>
                  <a:gd name="T109" fmla="*/ 418 h 1755"/>
                  <a:gd name="T110" fmla="*/ 1379 w 1715"/>
                  <a:gd name="T111" fmla="*/ 348 h 1755"/>
                  <a:gd name="T112" fmla="*/ 1356 w 1715"/>
                  <a:gd name="T113" fmla="*/ 283 h 1755"/>
                  <a:gd name="T114" fmla="*/ 1241 w 1715"/>
                  <a:gd name="T115" fmla="*/ 141 h 1755"/>
                  <a:gd name="T116" fmla="*/ 1198 w 1715"/>
                  <a:gd name="T117" fmla="*/ 44 h 1755"/>
                  <a:gd name="T118" fmla="*/ 1147 w 1715"/>
                  <a:gd name="T119" fmla="*/ 32 h 1755"/>
                  <a:gd name="T120" fmla="*/ 1005 w 1715"/>
                  <a:gd name="T121" fmla="*/ 45 h 1755"/>
                  <a:gd name="T122" fmla="*/ 957 w 1715"/>
                  <a:gd name="T123" fmla="*/ 84 h 1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15" h="1755">
                    <a:moveTo>
                      <a:pt x="957" y="84"/>
                    </a:moveTo>
                    <a:lnTo>
                      <a:pt x="933" y="95"/>
                    </a:lnTo>
                    <a:lnTo>
                      <a:pt x="951" y="109"/>
                    </a:lnTo>
                    <a:lnTo>
                      <a:pt x="986" y="114"/>
                    </a:lnTo>
                    <a:lnTo>
                      <a:pt x="987" y="140"/>
                    </a:lnTo>
                    <a:lnTo>
                      <a:pt x="914" y="164"/>
                    </a:lnTo>
                    <a:lnTo>
                      <a:pt x="898" y="182"/>
                    </a:lnTo>
                    <a:lnTo>
                      <a:pt x="851" y="203"/>
                    </a:lnTo>
                    <a:lnTo>
                      <a:pt x="841" y="195"/>
                    </a:lnTo>
                    <a:lnTo>
                      <a:pt x="840" y="178"/>
                    </a:lnTo>
                    <a:lnTo>
                      <a:pt x="776" y="134"/>
                    </a:lnTo>
                    <a:lnTo>
                      <a:pt x="737" y="154"/>
                    </a:lnTo>
                    <a:lnTo>
                      <a:pt x="709" y="140"/>
                    </a:lnTo>
                    <a:lnTo>
                      <a:pt x="677" y="152"/>
                    </a:lnTo>
                    <a:lnTo>
                      <a:pt x="568" y="170"/>
                    </a:lnTo>
                    <a:lnTo>
                      <a:pt x="609" y="251"/>
                    </a:lnTo>
                    <a:lnTo>
                      <a:pt x="682" y="303"/>
                    </a:lnTo>
                    <a:lnTo>
                      <a:pt x="669" y="339"/>
                    </a:lnTo>
                    <a:lnTo>
                      <a:pt x="713" y="360"/>
                    </a:lnTo>
                    <a:lnTo>
                      <a:pt x="715" y="385"/>
                    </a:lnTo>
                    <a:lnTo>
                      <a:pt x="759" y="397"/>
                    </a:lnTo>
                    <a:lnTo>
                      <a:pt x="779" y="438"/>
                    </a:lnTo>
                    <a:lnTo>
                      <a:pt x="804" y="436"/>
                    </a:lnTo>
                    <a:lnTo>
                      <a:pt x="823" y="459"/>
                    </a:lnTo>
                    <a:lnTo>
                      <a:pt x="817" y="493"/>
                    </a:lnTo>
                    <a:lnTo>
                      <a:pt x="792" y="487"/>
                    </a:lnTo>
                    <a:lnTo>
                      <a:pt x="770" y="515"/>
                    </a:lnTo>
                    <a:lnTo>
                      <a:pt x="735" y="510"/>
                    </a:lnTo>
                    <a:lnTo>
                      <a:pt x="721" y="536"/>
                    </a:lnTo>
                    <a:lnTo>
                      <a:pt x="703" y="530"/>
                    </a:lnTo>
                    <a:lnTo>
                      <a:pt x="686" y="531"/>
                    </a:lnTo>
                    <a:lnTo>
                      <a:pt x="689" y="556"/>
                    </a:lnTo>
                    <a:lnTo>
                      <a:pt x="673" y="566"/>
                    </a:lnTo>
                    <a:lnTo>
                      <a:pt x="674" y="583"/>
                    </a:lnTo>
                    <a:lnTo>
                      <a:pt x="668" y="600"/>
                    </a:lnTo>
                    <a:lnTo>
                      <a:pt x="637" y="628"/>
                    </a:lnTo>
                    <a:lnTo>
                      <a:pt x="648" y="653"/>
                    </a:lnTo>
                    <a:lnTo>
                      <a:pt x="633" y="688"/>
                    </a:lnTo>
                    <a:lnTo>
                      <a:pt x="636" y="713"/>
                    </a:lnTo>
                    <a:lnTo>
                      <a:pt x="612" y="724"/>
                    </a:lnTo>
                    <a:lnTo>
                      <a:pt x="606" y="766"/>
                    </a:lnTo>
                    <a:lnTo>
                      <a:pt x="592" y="785"/>
                    </a:lnTo>
                    <a:lnTo>
                      <a:pt x="510" y="725"/>
                    </a:lnTo>
                    <a:lnTo>
                      <a:pt x="433" y="706"/>
                    </a:lnTo>
                    <a:lnTo>
                      <a:pt x="401" y="726"/>
                    </a:lnTo>
                    <a:lnTo>
                      <a:pt x="356" y="705"/>
                    </a:lnTo>
                    <a:lnTo>
                      <a:pt x="328" y="758"/>
                    </a:lnTo>
                    <a:lnTo>
                      <a:pt x="295" y="770"/>
                    </a:lnTo>
                    <a:lnTo>
                      <a:pt x="250" y="834"/>
                    </a:lnTo>
                    <a:lnTo>
                      <a:pt x="192" y="847"/>
                    </a:lnTo>
                    <a:lnTo>
                      <a:pt x="211" y="871"/>
                    </a:lnTo>
                    <a:lnTo>
                      <a:pt x="141" y="936"/>
                    </a:lnTo>
                    <a:lnTo>
                      <a:pt x="134" y="953"/>
                    </a:lnTo>
                    <a:lnTo>
                      <a:pt x="145" y="969"/>
                    </a:lnTo>
                    <a:lnTo>
                      <a:pt x="146" y="986"/>
                    </a:lnTo>
                    <a:lnTo>
                      <a:pt x="88" y="992"/>
                    </a:lnTo>
                    <a:lnTo>
                      <a:pt x="82" y="1034"/>
                    </a:lnTo>
                    <a:lnTo>
                      <a:pt x="13" y="1108"/>
                    </a:lnTo>
                    <a:lnTo>
                      <a:pt x="24" y="1132"/>
                    </a:lnTo>
                    <a:lnTo>
                      <a:pt x="58" y="1138"/>
                    </a:lnTo>
                    <a:lnTo>
                      <a:pt x="88" y="1170"/>
                    </a:lnTo>
                    <a:lnTo>
                      <a:pt x="131" y="1191"/>
                    </a:lnTo>
                    <a:lnTo>
                      <a:pt x="127" y="1241"/>
                    </a:lnTo>
                    <a:lnTo>
                      <a:pt x="102" y="1244"/>
                    </a:lnTo>
                    <a:lnTo>
                      <a:pt x="98" y="1286"/>
                    </a:lnTo>
                    <a:lnTo>
                      <a:pt x="108" y="1294"/>
                    </a:lnTo>
                    <a:lnTo>
                      <a:pt x="179" y="1253"/>
                    </a:lnTo>
                    <a:lnTo>
                      <a:pt x="192" y="1304"/>
                    </a:lnTo>
                    <a:lnTo>
                      <a:pt x="186" y="1329"/>
                    </a:lnTo>
                    <a:lnTo>
                      <a:pt x="215" y="1361"/>
                    </a:lnTo>
                    <a:lnTo>
                      <a:pt x="169" y="1407"/>
                    </a:lnTo>
                    <a:lnTo>
                      <a:pt x="126" y="1495"/>
                    </a:lnTo>
                    <a:lnTo>
                      <a:pt x="84" y="1491"/>
                    </a:lnTo>
                    <a:lnTo>
                      <a:pt x="32" y="1479"/>
                    </a:lnTo>
                    <a:lnTo>
                      <a:pt x="13" y="1556"/>
                    </a:lnTo>
                    <a:lnTo>
                      <a:pt x="15" y="1658"/>
                    </a:lnTo>
                    <a:lnTo>
                      <a:pt x="0" y="1692"/>
                    </a:lnTo>
                    <a:lnTo>
                      <a:pt x="28" y="1715"/>
                    </a:lnTo>
                    <a:lnTo>
                      <a:pt x="29" y="1732"/>
                    </a:lnTo>
                    <a:lnTo>
                      <a:pt x="65" y="1746"/>
                    </a:lnTo>
                    <a:lnTo>
                      <a:pt x="72" y="1736"/>
                    </a:lnTo>
                    <a:lnTo>
                      <a:pt x="88" y="1727"/>
                    </a:lnTo>
                    <a:lnTo>
                      <a:pt x="139" y="1739"/>
                    </a:lnTo>
                    <a:lnTo>
                      <a:pt x="155" y="1728"/>
                    </a:lnTo>
                    <a:lnTo>
                      <a:pt x="226" y="1748"/>
                    </a:lnTo>
                    <a:lnTo>
                      <a:pt x="235" y="1755"/>
                    </a:lnTo>
                    <a:lnTo>
                      <a:pt x="243" y="1755"/>
                    </a:lnTo>
                    <a:lnTo>
                      <a:pt x="242" y="1738"/>
                    </a:lnTo>
                    <a:lnTo>
                      <a:pt x="248" y="1728"/>
                    </a:lnTo>
                    <a:lnTo>
                      <a:pt x="239" y="1712"/>
                    </a:lnTo>
                    <a:lnTo>
                      <a:pt x="247" y="1703"/>
                    </a:lnTo>
                    <a:lnTo>
                      <a:pt x="238" y="1696"/>
                    </a:lnTo>
                    <a:lnTo>
                      <a:pt x="227" y="1671"/>
                    </a:lnTo>
                    <a:lnTo>
                      <a:pt x="208" y="1657"/>
                    </a:lnTo>
                    <a:lnTo>
                      <a:pt x="231" y="1629"/>
                    </a:lnTo>
                    <a:lnTo>
                      <a:pt x="212" y="1614"/>
                    </a:lnTo>
                    <a:lnTo>
                      <a:pt x="235" y="1586"/>
                    </a:lnTo>
                    <a:lnTo>
                      <a:pt x="231" y="1536"/>
                    </a:lnTo>
                    <a:lnTo>
                      <a:pt x="255" y="1517"/>
                    </a:lnTo>
                    <a:lnTo>
                      <a:pt x="287" y="1505"/>
                    </a:lnTo>
                    <a:lnTo>
                      <a:pt x="349" y="1542"/>
                    </a:lnTo>
                    <a:lnTo>
                      <a:pt x="435" y="1560"/>
                    </a:lnTo>
                    <a:lnTo>
                      <a:pt x="415" y="1435"/>
                    </a:lnTo>
                    <a:lnTo>
                      <a:pt x="464" y="1412"/>
                    </a:lnTo>
                    <a:lnTo>
                      <a:pt x="468" y="1370"/>
                    </a:lnTo>
                    <a:lnTo>
                      <a:pt x="552" y="1354"/>
                    </a:lnTo>
                    <a:lnTo>
                      <a:pt x="592" y="1325"/>
                    </a:lnTo>
                    <a:lnTo>
                      <a:pt x="605" y="1298"/>
                    </a:lnTo>
                    <a:lnTo>
                      <a:pt x="585" y="1266"/>
                    </a:lnTo>
                    <a:lnTo>
                      <a:pt x="583" y="1233"/>
                    </a:lnTo>
                    <a:lnTo>
                      <a:pt x="601" y="1155"/>
                    </a:lnTo>
                    <a:lnTo>
                      <a:pt x="636" y="1160"/>
                    </a:lnTo>
                    <a:lnTo>
                      <a:pt x="657" y="1116"/>
                    </a:lnTo>
                    <a:lnTo>
                      <a:pt x="690" y="1114"/>
                    </a:lnTo>
                    <a:lnTo>
                      <a:pt x="731" y="1101"/>
                    </a:lnTo>
                    <a:lnTo>
                      <a:pt x="767" y="1123"/>
                    </a:lnTo>
                    <a:lnTo>
                      <a:pt x="792" y="1130"/>
                    </a:lnTo>
                    <a:lnTo>
                      <a:pt x="841" y="1192"/>
                    </a:lnTo>
                    <a:lnTo>
                      <a:pt x="865" y="1189"/>
                    </a:lnTo>
                    <a:lnTo>
                      <a:pt x="912" y="1143"/>
                    </a:lnTo>
                    <a:lnTo>
                      <a:pt x="892" y="1111"/>
                    </a:lnTo>
                    <a:lnTo>
                      <a:pt x="849" y="1098"/>
                    </a:lnTo>
                    <a:lnTo>
                      <a:pt x="831" y="1083"/>
                    </a:lnTo>
                    <a:lnTo>
                      <a:pt x="852" y="1047"/>
                    </a:lnTo>
                    <a:lnTo>
                      <a:pt x="920" y="1041"/>
                    </a:lnTo>
                    <a:lnTo>
                      <a:pt x="1001" y="1009"/>
                    </a:lnTo>
                    <a:lnTo>
                      <a:pt x="998" y="974"/>
                    </a:lnTo>
                    <a:lnTo>
                      <a:pt x="918" y="940"/>
                    </a:lnTo>
                    <a:lnTo>
                      <a:pt x="924" y="905"/>
                    </a:lnTo>
                    <a:lnTo>
                      <a:pt x="955" y="878"/>
                    </a:lnTo>
                    <a:lnTo>
                      <a:pt x="989" y="875"/>
                    </a:lnTo>
                    <a:lnTo>
                      <a:pt x="1046" y="945"/>
                    </a:lnTo>
                    <a:lnTo>
                      <a:pt x="1051" y="996"/>
                    </a:lnTo>
                    <a:lnTo>
                      <a:pt x="1095" y="1017"/>
                    </a:lnTo>
                    <a:lnTo>
                      <a:pt x="1135" y="996"/>
                    </a:lnTo>
                    <a:lnTo>
                      <a:pt x="1129" y="937"/>
                    </a:lnTo>
                    <a:lnTo>
                      <a:pt x="1136" y="912"/>
                    </a:lnTo>
                    <a:lnTo>
                      <a:pt x="1198" y="948"/>
                    </a:lnTo>
                    <a:lnTo>
                      <a:pt x="1222" y="937"/>
                    </a:lnTo>
                    <a:lnTo>
                      <a:pt x="1258" y="951"/>
                    </a:lnTo>
                    <a:lnTo>
                      <a:pt x="1286" y="982"/>
                    </a:lnTo>
                    <a:lnTo>
                      <a:pt x="1307" y="937"/>
                    </a:lnTo>
                    <a:lnTo>
                      <a:pt x="1332" y="936"/>
                    </a:lnTo>
                    <a:lnTo>
                      <a:pt x="1377" y="872"/>
                    </a:lnTo>
                    <a:lnTo>
                      <a:pt x="1391" y="838"/>
                    </a:lnTo>
                    <a:lnTo>
                      <a:pt x="1466" y="830"/>
                    </a:lnTo>
                    <a:lnTo>
                      <a:pt x="1460" y="771"/>
                    </a:lnTo>
                    <a:lnTo>
                      <a:pt x="1513" y="698"/>
                    </a:lnTo>
                    <a:lnTo>
                      <a:pt x="1550" y="729"/>
                    </a:lnTo>
                    <a:lnTo>
                      <a:pt x="1569" y="761"/>
                    </a:lnTo>
                    <a:lnTo>
                      <a:pt x="1591" y="725"/>
                    </a:lnTo>
                    <a:lnTo>
                      <a:pt x="1668" y="736"/>
                    </a:lnTo>
                    <a:lnTo>
                      <a:pt x="1701" y="724"/>
                    </a:lnTo>
                    <a:lnTo>
                      <a:pt x="1700" y="708"/>
                    </a:lnTo>
                    <a:lnTo>
                      <a:pt x="1688" y="674"/>
                    </a:lnTo>
                    <a:lnTo>
                      <a:pt x="1709" y="639"/>
                    </a:lnTo>
                    <a:lnTo>
                      <a:pt x="1715" y="604"/>
                    </a:lnTo>
                    <a:lnTo>
                      <a:pt x="1689" y="607"/>
                    </a:lnTo>
                    <a:lnTo>
                      <a:pt x="1676" y="633"/>
                    </a:lnTo>
                    <a:lnTo>
                      <a:pt x="1660" y="643"/>
                    </a:lnTo>
                    <a:lnTo>
                      <a:pt x="1580" y="608"/>
                    </a:lnTo>
                    <a:lnTo>
                      <a:pt x="1543" y="578"/>
                    </a:lnTo>
                    <a:lnTo>
                      <a:pt x="1494" y="498"/>
                    </a:lnTo>
                    <a:lnTo>
                      <a:pt x="1450" y="485"/>
                    </a:lnTo>
                    <a:lnTo>
                      <a:pt x="1351" y="418"/>
                    </a:lnTo>
                    <a:lnTo>
                      <a:pt x="1350" y="393"/>
                    </a:lnTo>
                    <a:lnTo>
                      <a:pt x="1381" y="373"/>
                    </a:lnTo>
                    <a:lnTo>
                      <a:pt x="1379" y="348"/>
                    </a:lnTo>
                    <a:lnTo>
                      <a:pt x="1326" y="319"/>
                    </a:lnTo>
                    <a:lnTo>
                      <a:pt x="1350" y="300"/>
                    </a:lnTo>
                    <a:lnTo>
                      <a:pt x="1356" y="283"/>
                    </a:lnTo>
                    <a:lnTo>
                      <a:pt x="1310" y="244"/>
                    </a:lnTo>
                    <a:lnTo>
                      <a:pt x="1295" y="178"/>
                    </a:lnTo>
                    <a:lnTo>
                      <a:pt x="1241" y="141"/>
                    </a:lnTo>
                    <a:lnTo>
                      <a:pt x="1238" y="108"/>
                    </a:lnTo>
                    <a:lnTo>
                      <a:pt x="1220" y="84"/>
                    </a:lnTo>
                    <a:lnTo>
                      <a:pt x="1198" y="44"/>
                    </a:lnTo>
                    <a:lnTo>
                      <a:pt x="1212" y="0"/>
                    </a:lnTo>
                    <a:lnTo>
                      <a:pt x="1186" y="3"/>
                    </a:lnTo>
                    <a:lnTo>
                      <a:pt x="1147" y="32"/>
                    </a:lnTo>
                    <a:lnTo>
                      <a:pt x="1120" y="18"/>
                    </a:lnTo>
                    <a:lnTo>
                      <a:pt x="1091" y="63"/>
                    </a:lnTo>
                    <a:lnTo>
                      <a:pt x="1005" y="45"/>
                    </a:lnTo>
                    <a:lnTo>
                      <a:pt x="997" y="55"/>
                    </a:lnTo>
                    <a:lnTo>
                      <a:pt x="991" y="89"/>
                    </a:lnTo>
                    <a:lnTo>
                      <a:pt x="957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124">
                <a:extLst>
                  <a:ext uri="{FF2B5EF4-FFF2-40B4-BE49-F238E27FC236}">
                    <a16:creationId xmlns:a16="http://schemas.microsoft.com/office/drawing/2014/main" id="{071CA206-32F6-B7E6-F3EB-D35BBA95B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" y="2211"/>
                <a:ext cx="334" cy="314"/>
              </a:xfrm>
              <a:custGeom>
                <a:avLst/>
                <a:gdLst>
                  <a:gd name="T0" fmla="*/ 1144 w 1336"/>
                  <a:gd name="T1" fmla="*/ 300 h 1255"/>
                  <a:gd name="T2" fmla="*/ 1076 w 1336"/>
                  <a:gd name="T3" fmla="*/ 214 h 1255"/>
                  <a:gd name="T4" fmla="*/ 1022 w 1336"/>
                  <a:gd name="T5" fmla="*/ 261 h 1255"/>
                  <a:gd name="T6" fmla="*/ 892 w 1336"/>
                  <a:gd name="T7" fmla="*/ 222 h 1255"/>
                  <a:gd name="T8" fmla="*/ 825 w 1336"/>
                  <a:gd name="T9" fmla="*/ 152 h 1255"/>
                  <a:gd name="T10" fmla="*/ 697 w 1336"/>
                  <a:gd name="T11" fmla="*/ 130 h 1255"/>
                  <a:gd name="T12" fmla="*/ 636 w 1336"/>
                  <a:gd name="T13" fmla="*/ 111 h 1255"/>
                  <a:gd name="T14" fmla="*/ 577 w 1336"/>
                  <a:gd name="T15" fmla="*/ 23 h 1255"/>
                  <a:gd name="T16" fmla="*/ 492 w 1336"/>
                  <a:gd name="T17" fmla="*/ 23 h 1255"/>
                  <a:gd name="T18" fmla="*/ 439 w 1336"/>
                  <a:gd name="T19" fmla="*/ 87 h 1255"/>
                  <a:gd name="T20" fmla="*/ 429 w 1336"/>
                  <a:gd name="T21" fmla="*/ 156 h 1255"/>
                  <a:gd name="T22" fmla="*/ 317 w 1336"/>
                  <a:gd name="T23" fmla="*/ 132 h 1255"/>
                  <a:gd name="T24" fmla="*/ 238 w 1336"/>
                  <a:gd name="T25" fmla="*/ 274 h 1255"/>
                  <a:gd name="T26" fmla="*/ 137 w 1336"/>
                  <a:gd name="T27" fmla="*/ 377 h 1255"/>
                  <a:gd name="T28" fmla="*/ 170 w 1336"/>
                  <a:gd name="T29" fmla="*/ 458 h 1255"/>
                  <a:gd name="T30" fmla="*/ 122 w 1336"/>
                  <a:gd name="T31" fmla="*/ 497 h 1255"/>
                  <a:gd name="T32" fmla="*/ 78 w 1336"/>
                  <a:gd name="T33" fmla="*/ 568 h 1255"/>
                  <a:gd name="T34" fmla="*/ 73 w 1336"/>
                  <a:gd name="T35" fmla="*/ 687 h 1255"/>
                  <a:gd name="T36" fmla="*/ 12 w 1336"/>
                  <a:gd name="T37" fmla="*/ 760 h 1255"/>
                  <a:gd name="T38" fmla="*/ 19 w 1336"/>
                  <a:gd name="T39" fmla="*/ 835 h 1255"/>
                  <a:gd name="T40" fmla="*/ 104 w 1336"/>
                  <a:gd name="T41" fmla="*/ 1013 h 1255"/>
                  <a:gd name="T42" fmla="*/ 72 w 1336"/>
                  <a:gd name="T43" fmla="*/ 1126 h 1255"/>
                  <a:gd name="T44" fmla="*/ 105 w 1336"/>
                  <a:gd name="T45" fmla="*/ 1216 h 1255"/>
                  <a:gd name="T46" fmla="*/ 147 w 1336"/>
                  <a:gd name="T47" fmla="*/ 1220 h 1255"/>
                  <a:gd name="T48" fmla="*/ 271 w 1336"/>
                  <a:gd name="T49" fmla="*/ 1175 h 1255"/>
                  <a:gd name="T50" fmla="*/ 324 w 1336"/>
                  <a:gd name="T51" fmla="*/ 1204 h 1255"/>
                  <a:gd name="T52" fmla="*/ 433 w 1336"/>
                  <a:gd name="T53" fmla="*/ 1203 h 1255"/>
                  <a:gd name="T54" fmla="*/ 504 w 1336"/>
                  <a:gd name="T55" fmla="*/ 1052 h 1255"/>
                  <a:gd name="T56" fmla="*/ 560 w 1336"/>
                  <a:gd name="T57" fmla="*/ 928 h 1255"/>
                  <a:gd name="T58" fmla="*/ 628 w 1336"/>
                  <a:gd name="T59" fmla="*/ 846 h 1255"/>
                  <a:gd name="T60" fmla="*/ 690 w 1336"/>
                  <a:gd name="T61" fmla="*/ 790 h 1255"/>
                  <a:gd name="T62" fmla="*/ 767 w 1336"/>
                  <a:gd name="T63" fmla="*/ 884 h 1255"/>
                  <a:gd name="T64" fmla="*/ 844 w 1336"/>
                  <a:gd name="T65" fmla="*/ 994 h 1255"/>
                  <a:gd name="T66" fmla="*/ 898 w 1336"/>
                  <a:gd name="T67" fmla="*/ 1024 h 1255"/>
                  <a:gd name="T68" fmla="*/ 893 w 1336"/>
                  <a:gd name="T69" fmla="*/ 1066 h 1255"/>
                  <a:gd name="T70" fmla="*/ 922 w 1336"/>
                  <a:gd name="T71" fmla="*/ 1191 h 1255"/>
                  <a:gd name="T72" fmla="*/ 1007 w 1336"/>
                  <a:gd name="T73" fmla="*/ 1107 h 1255"/>
                  <a:gd name="T74" fmla="*/ 1022 w 1336"/>
                  <a:gd name="T75" fmla="*/ 986 h 1255"/>
                  <a:gd name="T76" fmla="*/ 1078 w 1336"/>
                  <a:gd name="T77" fmla="*/ 863 h 1255"/>
                  <a:gd name="T78" fmla="*/ 1165 w 1336"/>
                  <a:gd name="T79" fmla="*/ 898 h 1255"/>
                  <a:gd name="T80" fmla="*/ 1217 w 1336"/>
                  <a:gd name="T81" fmla="*/ 817 h 1255"/>
                  <a:gd name="T82" fmla="*/ 1330 w 1336"/>
                  <a:gd name="T83" fmla="*/ 765 h 1255"/>
                  <a:gd name="T84" fmla="*/ 1332 w 1336"/>
                  <a:gd name="T85" fmla="*/ 696 h 1255"/>
                  <a:gd name="T86" fmla="*/ 1270 w 1336"/>
                  <a:gd name="T87" fmla="*/ 567 h 1255"/>
                  <a:gd name="T88" fmla="*/ 1255 w 1336"/>
                  <a:gd name="T89" fmla="*/ 509 h 1255"/>
                  <a:gd name="T90" fmla="*/ 1209 w 1336"/>
                  <a:gd name="T91" fmla="*/ 369 h 1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36" h="1255">
                    <a:moveTo>
                      <a:pt x="1209" y="369"/>
                    </a:moveTo>
                    <a:lnTo>
                      <a:pt x="1186" y="304"/>
                    </a:lnTo>
                    <a:lnTo>
                      <a:pt x="1144" y="300"/>
                    </a:lnTo>
                    <a:lnTo>
                      <a:pt x="1124" y="276"/>
                    </a:lnTo>
                    <a:lnTo>
                      <a:pt x="1064" y="274"/>
                    </a:lnTo>
                    <a:lnTo>
                      <a:pt x="1076" y="214"/>
                    </a:lnTo>
                    <a:lnTo>
                      <a:pt x="1066" y="189"/>
                    </a:lnTo>
                    <a:lnTo>
                      <a:pt x="1034" y="217"/>
                    </a:lnTo>
                    <a:lnTo>
                      <a:pt x="1022" y="261"/>
                    </a:lnTo>
                    <a:lnTo>
                      <a:pt x="973" y="282"/>
                    </a:lnTo>
                    <a:lnTo>
                      <a:pt x="910" y="246"/>
                    </a:lnTo>
                    <a:lnTo>
                      <a:pt x="892" y="222"/>
                    </a:lnTo>
                    <a:lnTo>
                      <a:pt x="878" y="173"/>
                    </a:lnTo>
                    <a:lnTo>
                      <a:pt x="851" y="150"/>
                    </a:lnTo>
                    <a:lnTo>
                      <a:pt x="825" y="152"/>
                    </a:lnTo>
                    <a:lnTo>
                      <a:pt x="772" y="124"/>
                    </a:lnTo>
                    <a:lnTo>
                      <a:pt x="740" y="144"/>
                    </a:lnTo>
                    <a:lnTo>
                      <a:pt x="697" y="130"/>
                    </a:lnTo>
                    <a:lnTo>
                      <a:pt x="673" y="141"/>
                    </a:lnTo>
                    <a:lnTo>
                      <a:pt x="653" y="117"/>
                    </a:lnTo>
                    <a:lnTo>
                      <a:pt x="636" y="111"/>
                    </a:lnTo>
                    <a:lnTo>
                      <a:pt x="641" y="68"/>
                    </a:lnTo>
                    <a:lnTo>
                      <a:pt x="580" y="48"/>
                    </a:lnTo>
                    <a:lnTo>
                      <a:pt x="577" y="23"/>
                    </a:lnTo>
                    <a:lnTo>
                      <a:pt x="545" y="43"/>
                    </a:lnTo>
                    <a:lnTo>
                      <a:pt x="519" y="28"/>
                    </a:lnTo>
                    <a:lnTo>
                      <a:pt x="492" y="23"/>
                    </a:lnTo>
                    <a:lnTo>
                      <a:pt x="491" y="6"/>
                    </a:lnTo>
                    <a:lnTo>
                      <a:pt x="456" y="0"/>
                    </a:lnTo>
                    <a:lnTo>
                      <a:pt x="439" y="87"/>
                    </a:lnTo>
                    <a:lnTo>
                      <a:pt x="476" y="117"/>
                    </a:lnTo>
                    <a:lnTo>
                      <a:pt x="478" y="134"/>
                    </a:lnTo>
                    <a:lnTo>
                      <a:pt x="429" y="156"/>
                    </a:lnTo>
                    <a:lnTo>
                      <a:pt x="330" y="97"/>
                    </a:lnTo>
                    <a:lnTo>
                      <a:pt x="305" y="99"/>
                    </a:lnTo>
                    <a:lnTo>
                      <a:pt x="317" y="132"/>
                    </a:lnTo>
                    <a:lnTo>
                      <a:pt x="300" y="218"/>
                    </a:lnTo>
                    <a:lnTo>
                      <a:pt x="259" y="230"/>
                    </a:lnTo>
                    <a:lnTo>
                      <a:pt x="238" y="274"/>
                    </a:lnTo>
                    <a:lnTo>
                      <a:pt x="212" y="276"/>
                    </a:lnTo>
                    <a:lnTo>
                      <a:pt x="183" y="330"/>
                    </a:lnTo>
                    <a:lnTo>
                      <a:pt x="137" y="377"/>
                    </a:lnTo>
                    <a:lnTo>
                      <a:pt x="130" y="395"/>
                    </a:lnTo>
                    <a:lnTo>
                      <a:pt x="142" y="426"/>
                    </a:lnTo>
                    <a:lnTo>
                      <a:pt x="170" y="458"/>
                    </a:lnTo>
                    <a:lnTo>
                      <a:pt x="154" y="468"/>
                    </a:lnTo>
                    <a:lnTo>
                      <a:pt x="139" y="494"/>
                    </a:lnTo>
                    <a:lnTo>
                      <a:pt x="122" y="497"/>
                    </a:lnTo>
                    <a:lnTo>
                      <a:pt x="125" y="522"/>
                    </a:lnTo>
                    <a:lnTo>
                      <a:pt x="113" y="574"/>
                    </a:lnTo>
                    <a:lnTo>
                      <a:pt x="78" y="568"/>
                    </a:lnTo>
                    <a:lnTo>
                      <a:pt x="32" y="615"/>
                    </a:lnTo>
                    <a:lnTo>
                      <a:pt x="53" y="663"/>
                    </a:lnTo>
                    <a:lnTo>
                      <a:pt x="73" y="687"/>
                    </a:lnTo>
                    <a:lnTo>
                      <a:pt x="76" y="712"/>
                    </a:lnTo>
                    <a:lnTo>
                      <a:pt x="0" y="728"/>
                    </a:lnTo>
                    <a:lnTo>
                      <a:pt x="12" y="760"/>
                    </a:lnTo>
                    <a:lnTo>
                      <a:pt x="15" y="785"/>
                    </a:lnTo>
                    <a:lnTo>
                      <a:pt x="42" y="817"/>
                    </a:lnTo>
                    <a:lnTo>
                      <a:pt x="19" y="835"/>
                    </a:lnTo>
                    <a:lnTo>
                      <a:pt x="21" y="860"/>
                    </a:lnTo>
                    <a:lnTo>
                      <a:pt x="100" y="972"/>
                    </a:lnTo>
                    <a:lnTo>
                      <a:pt x="104" y="1013"/>
                    </a:lnTo>
                    <a:lnTo>
                      <a:pt x="88" y="1032"/>
                    </a:lnTo>
                    <a:lnTo>
                      <a:pt x="84" y="1082"/>
                    </a:lnTo>
                    <a:lnTo>
                      <a:pt x="72" y="1126"/>
                    </a:lnTo>
                    <a:lnTo>
                      <a:pt x="89" y="1132"/>
                    </a:lnTo>
                    <a:lnTo>
                      <a:pt x="107" y="1156"/>
                    </a:lnTo>
                    <a:lnTo>
                      <a:pt x="105" y="1216"/>
                    </a:lnTo>
                    <a:lnTo>
                      <a:pt x="142" y="1255"/>
                    </a:lnTo>
                    <a:lnTo>
                      <a:pt x="150" y="1245"/>
                    </a:lnTo>
                    <a:lnTo>
                      <a:pt x="147" y="1220"/>
                    </a:lnTo>
                    <a:lnTo>
                      <a:pt x="154" y="1203"/>
                    </a:lnTo>
                    <a:lnTo>
                      <a:pt x="220" y="1180"/>
                    </a:lnTo>
                    <a:lnTo>
                      <a:pt x="271" y="1175"/>
                    </a:lnTo>
                    <a:lnTo>
                      <a:pt x="281" y="1208"/>
                    </a:lnTo>
                    <a:lnTo>
                      <a:pt x="299" y="1215"/>
                    </a:lnTo>
                    <a:lnTo>
                      <a:pt x="324" y="1204"/>
                    </a:lnTo>
                    <a:lnTo>
                      <a:pt x="376" y="1216"/>
                    </a:lnTo>
                    <a:lnTo>
                      <a:pt x="399" y="1205"/>
                    </a:lnTo>
                    <a:lnTo>
                      <a:pt x="433" y="1203"/>
                    </a:lnTo>
                    <a:lnTo>
                      <a:pt x="446" y="1151"/>
                    </a:lnTo>
                    <a:lnTo>
                      <a:pt x="508" y="1102"/>
                    </a:lnTo>
                    <a:lnTo>
                      <a:pt x="504" y="1052"/>
                    </a:lnTo>
                    <a:lnTo>
                      <a:pt x="518" y="1017"/>
                    </a:lnTo>
                    <a:lnTo>
                      <a:pt x="549" y="997"/>
                    </a:lnTo>
                    <a:lnTo>
                      <a:pt x="560" y="928"/>
                    </a:lnTo>
                    <a:lnTo>
                      <a:pt x="581" y="892"/>
                    </a:lnTo>
                    <a:lnTo>
                      <a:pt x="606" y="882"/>
                    </a:lnTo>
                    <a:lnTo>
                      <a:pt x="628" y="846"/>
                    </a:lnTo>
                    <a:lnTo>
                      <a:pt x="644" y="837"/>
                    </a:lnTo>
                    <a:lnTo>
                      <a:pt x="661" y="835"/>
                    </a:lnTo>
                    <a:lnTo>
                      <a:pt x="690" y="790"/>
                    </a:lnTo>
                    <a:lnTo>
                      <a:pt x="727" y="821"/>
                    </a:lnTo>
                    <a:lnTo>
                      <a:pt x="726" y="904"/>
                    </a:lnTo>
                    <a:lnTo>
                      <a:pt x="767" y="884"/>
                    </a:lnTo>
                    <a:lnTo>
                      <a:pt x="817" y="888"/>
                    </a:lnTo>
                    <a:lnTo>
                      <a:pt x="820" y="913"/>
                    </a:lnTo>
                    <a:lnTo>
                      <a:pt x="844" y="994"/>
                    </a:lnTo>
                    <a:lnTo>
                      <a:pt x="863" y="1010"/>
                    </a:lnTo>
                    <a:lnTo>
                      <a:pt x="888" y="1000"/>
                    </a:lnTo>
                    <a:lnTo>
                      <a:pt x="898" y="1024"/>
                    </a:lnTo>
                    <a:lnTo>
                      <a:pt x="892" y="1041"/>
                    </a:lnTo>
                    <a:lnTo>
                      <a:pt x="874" y="1044"/>
                    </a:lnTo>
                    <a:lnTo>
                      <a:pt x="893" y="1066"/>
                    </a:lnTo>
                    <a:lnTo>
                      <a:pt x="888" y="1093"/>
                    </a:lnTo>
                    <a:lnTo>
                      <a:pt x="901" y="1142"/>
                    </a:lnTo>
                    <a:lnTo>
                      <a:pt x="922" y="1191"/>
                    </a:lnTo>
                    <a:lnTo>
                      <a:pt x="949" y="1213"/>
                    </a:lnTo>
                    <a:lnTo>
                      <a:pt x="983" y="1118"/>
                    </a:lnTo>
                    <a:lnTo>
                      <a:pt x="1007" y="1107"/>
                    </a:lnTo>
                    <a:lnTo>
                      <a:pt x="997" y="1082"/>
                    </a:lnTo>
                    <a:lnTo>
                      <a:pt x="1010" y="1048"/>
                    </a:lnTo>
                    <a:lnTo>
                      <a:pt x="1022" y="986"/>
                    </a:lnTo>
                    <a:lnTo>
                      <a:pt x="1043" y="943"/>
                    </a:lnTo>
                    <a:lnTo>
                      <a:pt x="1068" y="940"/>
                    </a:lnTo>
                    <a:lnTo>
                      <a:pt x="1078" y="863"/>
                    </a:lnTo>
                    <a:lnTo>
                      <a:pt x="1109" y="843"/>
                    </a:lnTo>
                    <a:lnTo>
                      <a:pt x="1139" y="883"/>
                    </a:lnTo>
                    <a:lnTo>
                      <a:pt x="1165" y="898"/>
                    </a:lnTo>
                    <a:lnTo>
                      <a:pt x="1205" y="868"/>
                    </a:lnTo>
                    <a:lnTo>
                      <a:pt x="1201" y="835"/>
                    </a:lnTo>
                    <a:lnTo>
                      <a:pt x="1217" y="817"/>
                    </a:lnTo>
                    <a:lnTo>
                      <a:pt x="1222" y="791"/>
                    </a:lnTo>
                    <a:lnTo>
                      <a:pt x="1258" y="805"/>
                    </a:lnTo>
                    <a:lnTo>
                      <a:pt x="1330" y="765"/>
                    </a:lnTo>
                    <a:lnTo>
                      <a:pt x="1336" y="738"/>
                    </a:lnTo>
                    <a:lnTo>
                      <a:pt x="1326" y="722"/>
                    </a:lnTo>
                    <a:lnTo>
                      <a:pt x="1332" y="696"/>
                    </a:lnTo>
                    <a:lnTo>
                      <a:pt x="1277" y="651"/>
                    </a:lnTo>
                    <a:lnTo>
                      <a:pt x="1281" y="591"/>
                    </a:lnTo>
                    <a:lnTo>
                      <a:pt x="1270" y="567"/>
                    </a:lnTo>
                    <a:lnTo>
                      <a:pt x="1302" y="555"/>
                    </a:lnTo>
                    <a:lnTo>
                      <a:pt x="1318" y="538"/>
                    </a:lnTo>
                    <a:lnTo>
                      <a:pt x="1255" y="509"/>
                    </a:lnTo>
                    <a:lnTo>
                      <a:pt x="1233" y="452"/>
                    </a:lnTo>
                    <a:lnTo>
                      <a:pt x="1237" y="401"/>
                    </a:lnTo>
                    <a:lnTo>
                      <a:pt x="1209" y="3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125">
                <a:extLst>
                  <a:ext uri="{FF2B5EF4-FFF2-40B4-BE49-F238E27FC236}">
                    <a16:creationId xmlns:a16="http://schemas.microsoft.com/office/drawing/2014/main" id="{E3AE380A-60F3-D9C4-4DE6-8B0F63DD6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2409"/>
                <a:ext cx="419" cy="451"/>
              </a:xfrm>
              <a:custGeom>
                <a:avLst/>
                <a:gdLst>
                  <a:gd name="T0" fmla="*/ 882 w 1676"/>
                  <a:gd name="T1" fmla="*/ 47 h 1805"/>
                  <a:gd name="T2" fmla="*/ 819 w 1676"/>
                  <a:gd name="T3" fmla="*/ 102 h 1805"/>
                  <a:gd name="T4" fmla="*/ 756 w 1676"/>
                  <a:gd name="T5" fmla="*/ 227 h 1805"/>
                  <a:gd name="T6" fmla="*/ 684 w 1676"/>
                  <a:gd name="T7" fmla="*/ 361 h 1805"/>
                  <a:gd name="T8" fmla="*/ 614 w 1676"/>
                  <a:gd name="T9" fmla="*/ 426 h 1805"/>
                  <a:gd name="T10" fmla="*/ 519 w 1676"/>
                  <a:gd name="T11" fmla="*/ 418 h 1805"/>
                  <a:gd name="T12" fmla="*/ 392 w 1676"/>
                  <a:gd name="T13" fmla="*/ 413 h 1805"/>
                  <a:gd name="T14" fmla="*/ 380 w 1676"/>
                  <a:gd name="T15" fmla="*/ 465 h 1805"/>
                  <a:gd name="T16" fmla="*/ 327 w 1676"/>
                  <a:gd name="T17" fmla="*/ 520 h 1805"/>
                  <a:gd name="T18" fmla="*/ 234 w 1676"/>
                  <a:gd name="T19" fmla="*/ 528 h 1805"/>
                  <a:gd name="T20" fmla="*/ 152 w 1676"/>
                  <a:gd name="T21" fmla="*/ 554 h 1805"/>
                  <a:gd name="T22" fmla="*/ 76 w 1676"/>
                  <a:gd name="T23" fmla="*/ 637 h 1805"/>
                  <a:gd name="T24" fmla="*/ 0 w 1676"/>
                  <a:gd name="T25" fmla="*/ 652 h 1805"/>
                  <a:gd name="T26" fmla="*/ 30 w 1676"/>
                  <a:gd name="T27" fmla="*/ 776 h 1805"/>
                  <a:gd name="T28" fmla="*/ 23 w 1676"/>
                  <a:gd name="T29" fmla="*/ 887 h 1805"/>
                  <a:gd name="T30" fmla="*/ 54 w 1676"/>
                  <a:gd name="T31" fmla="*/ 942 h 1805"/>
                  <a:gd name="T32" fmla="*/ 100 w 1676"/>
                  <a:gd name="T33" fmla="*/ 997 h 1805"/>
                  <a:gd name="T34" fmla="*/ 83 w 1676"/>
                  <a:gd name="T35" fmla="*/ 1083 h 1805"/>
                  <a:gd name="T36" fmla="*/ 134 w 1676"/>
                  <a:gd name="T37" fmla="*/ 1087 h 1805"/>
                  <a:gd name="T38" fmla="*/ 148 w 1676"/>
                  <a:gd name="T39" fmla="*/ 1136 h 1805"/>
                  <a:gd name="T40" fmla="*/ 310 w 1676"/>
                  <a:gd name="T41" fmla="*/ 1071 h 1805"/>
                  <a:gd name="T42" fmla="*/ 385 w 1676"/>
                  <a:gd name="T43" fmla="*/ 1148 h 1805"/>
                  <a:gd name="T44" fmla="*/ 515 w 1676"/>
                  <a:gd name="T45" fmla="*/ 1187 h 1805"/>
                  <a:gd name="T46" fmla="*/ 633 w 1676"/>
                  <a:gd name="T47" fmla="*/ 1286 h 1805"/>
                  <a:gd name="T48" fmla="*/ 690 w 1676"/>
                  <a:gd name="T49" fmla="*/ 1441 h 1805"/>
                  <a:gd name="T50" fmla="*/ 763 w 1676"/>
                  <a:gd name="T51" fmla="*/ 1594 h 1805"/>
                  <a:gd name="T52" fmla="*/ 939 w 1676"/>
                  <a:gd name="T53" fmla="*/ 1747 h 1805"/>
                  <a:gd name="T54" fmla="*/ 1138 w 1676"/>
                  <a:gd name="T55" fmla="*/ 1805 h 1805"/>
                  <a:gd name="T56" fmla="*/ 1273 w 1676"/>
                  <a:gd name="T57" fmla="*/ 1801 h 1805"/>
                  <a:gd name="T58" fmla="*/ 1266 w 1676"/>
                  <a:gd name="T59" fmla="*/ 1725 h 1805"/>
                  <a:gd name="T60" fmla="*/ 1280 w 1676"/>
                  <a:gd name="T61" fmla="*/ 1597 h 1805"/>
                  <a:gd name="T62" fmla="*/ 1434 w 1676"/>
                  <a:gd name="T63" fmla="*/ 1625 h 1805"/>
                  <a:gd name="T64" fmla="*/ 1491 w 1676"/>
                  <a:gd name="T65" fmla="*/ 1510 h 1805"/>
                  <a:gd name="T66" fmla="*/ 1585 w 1676"/>
                  <a:gd name="T67" fmla="*/ 1433 h 1805"/>
                  <a:gd name="T68" fmla="*/ 1613 w 1676"/>
                  <a:gd name="T69" fmla="*/ 1279 h 1805"/>
                  <a:gd name="T70" fmla="*/ 1517 w 1676"/>
                  <a:gd name="T71" fmla="*/ 1254 h 1805"/>
                  <a:gd name="T72" fmla="*/ 1544 w 1676"/>
                  <a:gd name="T73" fmla="*/ 1168 h 1805"/>
                  <a:gd name="T74" fmla="*/ 1568 w 1676"/>
                  <a:gd name="T75" fmla="*/ 1063 h 1805"/>
                  <a:gd name="T76" fmla="*/ 1446 w 1676"/>
                  <a:gd name="T77" fmla="*/ 1025 h 1805"/>
                  <a:gd name="T78" fmla="*/ 1339 w 1676"/>
                  <a:gd name="T79" fmla="*/ 976 h 1805"/>
                  <a:gd name="T80" fmla="*/ 1366 w 1676"/>
                  <a:gd name="T81" fmla="*/ 888 h 1805"/>
                  <a:gd name="T82" fmla="*/ 1331 w 1676"/>
                  <a:gd name="T83" fmla="*/ 799 h 1805"/>
                  <a:gd name="T84" fmla="*/ 1351 w 1676"/>
                  <a:gd name="T85" fmla="*/ 738 h 1805"/>
                  <a:gd name="T86" fmla="*/ 1293 w 1676"/>
                  <a:gd name="T87" fmla="*/ 557 h 1805"/>
                  <a:gd name="T88" fmla="*/ 1160 w 1676"/>
                  <a:gd name="T89" fmla="*/ 401 h 1805"/>
                  <a:gd name="T90" fmla="*/ 1131 w 1676"/>
                  <a:gd name="T91" fmla="*/ 276 h 1805"/>
                  <a:gd name="T92" fmla="*/ 1136 w 1676"/>
                  <a:gd name="T93" fmla="*/ 234 h 1805"/>
                  <a:gd name="T94" fmla="*/ 1082 w 1676"/>
                  <a:gd name="T95" fmla="*/ 204 h 1805"/>
                  <a:gd name="T96" fmla="*/ 1005 w 1676"/>
                  <a:gd name="T97" fmla="*/ 94 h 1805"/>
                  <a:gd name="T98" fmla="*/ 928 w 1676"/>
                  <a:gd name="T99" fmla="*/ 0 h 1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76" h="1805">
                    <a:moveTo>
                      <a:pt x="928" y="0"/>
                    </a:moveTo>
                    <a:lnTo>
                      <a:pt x="899" y="45"/>
                    </a:lnTo>
                    <a:lnTo>
                      <a:pt x="882" y="47"/>
                    </a:lnTo>
                    <a:lnTo>
                      <a:pt x="866" y="56"/>
                    </a:lnTo>
                    <a:lnTo>
                      <a:pt x="844" y="92"/>
                    </a:lnTo>
                    <a:lnTo>
                      <a:pt x="819" y="102"/>
                    </a:lnTo>
                    <a:lnTo>
                      <a:pt x="798" y="138"/>
                    </a:lnTo>
                    <a:lnTo>
                      <a:pt x="787" y="207"/>
                    </a:lnTo>
                    <a:lnTo>
                      <a:pt x="756" y="227"/>
                    </a:lnTo>
                    <a:lnTo>
                      <a:pt x="742" y="262"/>
                    </a:lnTo>
                    <a:lnTo>
                      <a:pt x="746" y="312"/>
                    </a:lnTo>
                    <a:lnTo>
                      <a:pt x="684" y="361"/>
                    </a:lnTo>
                    <a:lnTo>
                      <a:pt x="671" y="413"/>
                    </a:lnTo>
                    <a:lnTo>
                      <a:pt x="637" y="415"/>
                    </a:lnTo>
                    <a:lnTo>
                      <a:pt x="614" y="426"/>
                    </a:lnTo>
                    <a:lnTo>
                      <a:pt x="562" y="414"/>
                    </a:lnTo>
                    <a:lnTo>
                      <a:pt x="537" y="425"/>
                    </a:lnTo>
                    <a:lnTo>
                      <a:pt x="519" y="418"/>
                    </a:lnTo>
                    <a:lnTo>
                      <a:pt x="509" y="385"/>
                    </a:lnTo>
                    <a:lnTo>
                      <a:pt x="458" y="390"/>
                    </a:lnTo>
                    <a:lnTo>
                      <a:pt x="392" y="413"/>
                    </a:lnTo>
                    <a:lnTo>
                      <a:pt x="385" y="430"/>
                    </a:lnTo>
                    <a:lnTo>
                      <a:pt x="388" y="455"/>
                    </a:lnTo>
                    <a:lnTo>
                      <a:pt x="380" y="465"/>
                    </a:lnTo>
                    <a:lnTo>
                      <a:pt x="367" y="499"/>
                    </a:lnTo>
                    <a:lnTo>
                      <a:pt x="342" y="502"/>
                    </a:lnTo>
                    <a:lnTo>
                      <a:pt x="327" y="520"/>
                    </a:lnTo>
                    <a:lnTo>
                      <a:pt x="276" y="524"/>
                    </a:lnTo>
                    <a:lnTo>
                      <a:pt x="250" y="511"/>
                    </a:lnTo>
                    <a:lnTo>
                      <a:pt x="234" y="528"/>
                    </a:lnTo>
                    <a:lnTo>
                      <a:pt x="225" y="512"/>
                    </a:lnTo>
                    <a:lnTo>
                      <a:pt x="193" y="542"/>
                    </a:lnTo>
                    <a:lnTo>
                      <a:pt x="152" y="554"/>
                    </a:lnTo>
                    <a:lnTo>
                      <a:pt x="123" y="599"/>
                    </a:lnTo>
                    <a:lnTo>
                      <a:pt x="83" y="619"/>
                    </a:lnTo>
                    <a:lnTo>
                      <a:pt x="76" y="637"/>
                    </a:lnTo>
                    <a:lnTo>
                      <a:pt x="48" y="623"/>
                    </a:lnTo>
                    <a:lnTo>
                      <a:pt x="43" y="648"/>
                    </a:lnTo>
                    <a:lnTo>
                      <a:pt x="0" y="652"/>
                    </a:lnTo>
                    <a:lnTo>
                      <a:pt x="6" y="710"/>
                    </a:lnTo>
                    <a:lnTo>
                      <a:pt x="35" y="742"/>
                    </a:lnTo>
                    <a:lnTo>
                      <a:pt x="30" y="776"/>
                    </a:lnTo>
                    <a:lnTo>
                      <a:pt x="68" y="831"/>
                    </a:lnTo>
                    <a:lnTo>
                      <a:pt x="38" y="860"/>
                    </a:lnTo>
                    <a:lnTo>
                      <a:pt x="23" y="887"/>
                    </a:lnTo>
                    <a:lnTo>
                      <a:pt x="34" y="911"/>
                    </a:lnTo>
                    <a:lnTo>
                      <a:pt x="27" y="928"/>
                    </a:lnTo>
                    <a:lnTo>
                      <a:pt x="54" y="942"/>
                    </a:lnTo>
                    <a:lnTo>
                      <a:pt x="131" y="953"/>
                    </a:lnTo>
                    <a:lnTo>
                      <a:pt x="117" y="995"/>
                    </a:lnTo>
                    <a:lnTo>
                      <a:pt x="100" y="997"/>
                    </a:lnTo>
                    <a:lnTo>
                      <a:pt x="46" y="1045"/>
                    </a:lnTo>
                    <a:lnTo>
                      <a:pt x="65" y="1076"/>
                    </a:lnTo>
                    <a:lnTo>
                      <a:pt x="83" y="1083"/>
                    </a:lnTo>
                    <a:lnTo>
                      <a:pt x="93" y="1099"/>
                    </a:lnTo>
                    <a:lnTo>
                      <a:pt x="109" y="1090"/>
                    </a:lnTo>
                    <a:lnTo>
                      <a:pt x="134" y="1087"/>
                    </a:lnTo>
                    <a:lnTo>
                      <a:pt x="137" y="1112"/>
                    </a:lnTo>
                    <a:lnTo>
                      <a:pt x="154" y="1119"/>
                    </a:lnTo>
                    <a:lnTo>
                      <a:pt x="148" y="1136"/>
                    </a:lnTo>
                    <a:lnTo>
                      <a:pt x="227" y="1087"/>
                    </a:lnTo>
                    <a:lnTo>
                      <a:pt x="262" y="1092"/>
                    </a:lnTo>
                    <a:lnTo>
                      <a:pt x="310" y="1071"/>
                    </a:lnTo>
                    <a:lnTo>
                      <a:pt x="356" y="1108"/>
                    </a:lnTo>
                    <a:lnTo>
                      <a:pt x="391" y="1123"/>
                    </a:lnTo>
                    <a:lnTo>
                      <a:pt x="385" y="1148"/>
                    </a:lnTo>
                    <a:lnTo>
                      <a:pt x="453" y="1151"/>
                    </a:lnTo>
                    <a:lnTo>
                      <a:pt x="472" y="1175"/>
                    </a:lnTo>
                    <a:lnTo>
                      <a:pt x="515" y="1187"/>
                    </a:lnTo>
                    <a:lnTo>
                      <a:pt x="590" y="1265"/>
                    </a:lnTo>
                    <a:lnTo>
                      <a:pt x="599" y="1272"/>
                    </a:lnTo>
                    <a:lnTo>
                      <a:pt x="633" y="1286"/>
                    </a:lnTo>
                    <a:lnTo>
                      <a:pt x="663" y="1325"/>
                    </a:lnTo>
                    <a:lnTo>
                      <a:pt x="704" y="1398"/>
                    </a:lnTo>
                    <a:lnTo>
                      <a:pt x="690" y="1441"/>
                    </a:lnTo>
                    <a:lnTo>
                      <a:pt x="736" y="1471"/>
                    </a:lnTo>
                    <a:lnTo>
                      <a:pt x="758" y="1536"/>
                    </a:lnTo>
                    <a:lnTo>
                      <a:pt x="763" y="1594"/>
                    </a:lnTo>
                    <a:lnTo>
                      <a:pt x="850" y="1704"/>
                    </a:lnTo>
                    <a:lnTo>
                      <a:pt x="886" y="1719"/>
                    </a:lnTo>
                    <a:lnTo>
                      <a:pt x="939" y="1747"/>
                    </a:lnTo>
                    <a:lnTo>
                      <a:pt x="1037" y="1712"/>
                    </a:lnTo>
                    <a:lnTo>
                      <a:pt x="1115" y="1739"/>
                    </a:lnTo>
                    <a:lnTo>
                      <a:pt x="1138" y="1805"/>
                    </a:lnTo>
                    <a:lnTo>
                      <a:pt x="1195" y="1782"/>
                    </a:lnTo>
                    <a:lnTo>
                      <a:pt x="1240" y="1804"/>
                    </a:lnTo>
                    <a:lnTo>
                      <a:pt x="1273" y="1801"/>
                    </a:lnTo>
                    <a:lnTo>
                      <a:pt x="1280" y="1782"/>
                    </a:lnTo>
                    <a:lnTo>
                      <a:pt x="1270" y="1767"/>
                    </a:lnTo>
                    <a:lnTo>
                      <a:pt x="1266" y="1725"/>
                    </a:lnTo>
                    <a:lnTo>
                      <a:pt x="1289" y="1698"/>
                    </a:lnTo>
                    <a:lnTo>
                      <a:pt x="1258" y="1650"/>
                    </a:lnTo>
                    <a:lnTo>
                      <a:pt x="1280" y="1597"/>
                    </a:lnTo>
                    <a:lnTo>
                      <a:pt x="1305" y="1603"/>
                    </a:lnTo>
                    <a:lnTo>
                      <a:pt x="1358" y="1623"/>
                    </a:lnTo>
                    <a:lnTo>
                      <a:pt x="1434" y="1625"/>
                    </a:lnTo>
                    <a:lnTo>
                      <a:pt x="1475" y="1605"/>
                    </a:lnTo>
                    <a:lnTo>
                      <a:pt x="1461" y="1556"/>
                    </a:lnTo>
                    <a:lnTo>
                      <a:pt x="1491" y="1510"/>
                    </a:lnTo>
                    <a:lnTo>
                      <a:pt x="1558" y="1512"/>
                    </a:lnTo>
                    <a:lnTo>
                      <a:pt x="1581" y="1485"/>
                    </a:lnTo>
                    <a:lnTo>
                      <a:pt x="1585" y="1433"/>
                    </a:lnTo>
                    <a:lnTo>
                      <a:pt x="1671" y="1358"/>
                    </a:lnTo>
                    <a:lnTo>
                      <a:pt x="1676" y="1325"/>
                    </a:lnTo>
                    <a:lnTo>
                      <a:pt x="1613" y="1279"/>
                    </a:lnTo>
                    <a:lnTo>
                      <a:pt x="1572" y="1283"/>
                    </a:lnTo>
                    <a:lnTo>
                      <a:pt x="1552" y="1252"/>
                    </a:lnTo>
                    <a:lnTo>
                      <a:pt x="1517" y="1254"/>
                    </a:lnTo>
                    <a:lnTo>
                      <a:pt x="1489" y="1222"/>
                    </a:lnTo>
                    <a:lnTo>
                      <a:pt x="1538" y="1201"/>
                    </a:lnTo>
                    <a:lnTo>
                      <a:pt x="1544" y="1168"/>
                    </a:lnTo>
                    <a:lnTo>
                      <a:pt x="1557" y="1132"/>
                    </a:lnTo>
                    <a:lnTo>
                      <a:pt x="1597" y="1112"/>
                    </a:lnTo>
                    <a:lnTo>
                      <a:pt x="1568" y="1063"/>
                    </a:lnTo>
                    <a:lnTo>
                      <a:pt x="1517" y="1060"/>
                    </a:lnTo>
                    <a:lnTo>
                      <a:pt x="1435" y="1084"/>
                    </a:lnTo>
                    <a:lnTo>
                      <a:pt x="1446" y="1025"/>
                    </a:lnTo>
                    <a:lnTo>
                      <a:pt x="1377" y="1006"/>
                    </a:lnTo>
                    <a:lnTo>
                      <a:pt x="1365" y="965"/>
                    </a:lnTo>
                    <a:lnTo>
                      <a:pt x="1339" y="976"/>
                    </a:lnTo>
                    <a:lnTo>
                      <a:pt x="1338" y="950"/>
                    </a:lnTo>
                    <a:lnTo>
                      <a:pt x="1359" y="914"/>
                    </a:lnTo>
                    <a:lnTo>
                      <a:pt x="1366" y="888"/>
                    </a:lnTo>
                    <a:lnTo>
                      <a:pt x="1347" y="873"/>
                    </a:lnTo>
                    <a:lnTo>
                      <a:pt x="1334" y="824"/>
                    </a:lnTo>
                    <a:lnTo>
                      <a:pt x="1331" y="799"/>
                    </a:lnTo>
                    <a:lnTo>
                      <a:pt x="1347" y="788"/>
                    </a:lnTo>
                    <a:lnTo>
                      <a:pt x="1337" y="755"/>
                    </a:lnTo>
                    <a:lnTo>
                      <a:pt x="1351" y="738"/>
                    </a:lnTo>
                    <a:lnTo>
                      <a:pt x="1349" y="703"/>
                    </a:lnTo>
                    <a:lnTo>
                      <a:pt x="1282" y="634"/>
                    </a:lnTo>
                    <a:lnTo>
                      <a:pt x="1293" y="557"/>
                    </a:lnTo>
                    <a:lnTo>
                      <a:pt x="1282" y="532"/>
                    </a:lnTo>
                    <a:lnTo>
                      <a:pt x="1187" y="423"/>
                    </a:lnTo>
                    <a:lnTo>
                      <a:pt x="1160" y="401"/>
                    </a:lnTo>
                    <a:lnTo>
                      <a:pt x="1139" y="352"/>
                    </a:lnTo>
                    <a:lnTo>
                      <a:pt x="1126" y="303"/>
                    </a:lnTo>
                    <a:lnTo>
                      <a:pt x="1131" y="276"/>
                    </a:lnTo>
                    <a:lnTo>
                      <a:pt x="1112" y="254"/>
                    </a:lnTo>
                    <a:lnTo>
                      <a:pt x="1130" y="251"/>
                    </a:lnTo>
                    <a:lnTo>
                      <a:pt x="1136" y="234"/>
                    </a:lnTo>
                    <a:lnTo>
                      <a:pt x="1126" y="210"/>
                    </a:lnTo>
                    <a:lnTo>
                      <a:pt x="1101" y="220"/>
                    </a:lnTo>
                    <a:lnTo>
                      <a:pt x="1082" y="204"/>
                    </a:lnTo>
                    <a:lnTo>
                      <a:pt x="1058" y="123"/>
                    </a:lnTo>
                    <a:lnTo>
                      <a:pt x="1055" y="98"/>
                    </a:lnTo>
                    <a:lnTo>
                      <a:pt x="1005" y="94"/>
                    </a:lnTo>
                    <a:lnTo>
                      <a:pt x="964" y="114"/>
                    </a:lnTo>
                    <a:lnTo>
                      <a:pt x="965" y="31"/>
                    </a:lnTo>
                    <a:lnTo>
                      <a:pt x="92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126">
                <a:extLst>
                  <a:ext uri="{FF2B5EF4-FFF2-40B4-BE49-F238E27FC236}">
                    <a16:creationId xmlns:a16="http://schemas.microsoft.com/office/drawing/2014/main" id="{52397350-9234-844A-CA16-2C545CD11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2944"/>
                <a:ext cx="414" cy="291"/>
              </a:xfrm>
              <a:custGeom>
                <a:avLst/>
                <a:gdLst>
                  <a:gd name="T0" fmla="*/ 1560 w 1656"/>
                  <a:gd name="T1" fmla="*/ 317 h 1165"/>
                  <a:gd name="T2" fmla="*/ 1506 w 1656"/>
                  <a:gd name="T3" fmla="*/ 297 h 1165"/>
                  <a:gd name="T4" fmla="*/ 1411 w 1656"/>
                  <a:gd name="T5" fmla="*/ 264 h 1165"/>
                  <a:gd name="T6" fmla="*/ 1338 w 1656"/>
                  <a:gd name="T7" fmla="*/ 211 h 1165"/>
                  <a:gd name="T8" fmla="*/ 1273 w 1656"/>
                  <a:gd name="T9" fmla="*/ 142 h 1165"/>
                  <a:gd name="T10" fmla="*/ 1246 w 1656"/>
                  <a:gd name="T11" fmla="*/ 127 h 1165"/>
                  <a:gd name="T12" fmla="*/ 1260 w 1656"/>
                  <a:gd name="T13" fmla="*/ 184 h 1165"/>
                  <a:gd name="T14" fmla="*/ 1196 w 1656"/>
                  <a:gd name="T15" fmla="*/ 224 h 1165"/>
                  <a:gd name="T16" fmla="*/ 1135 w 1656"/>
                  <a:gd name="T17" fmla="*/ 297 h 1165"/>
                  <a:gd name="T18" fmla="*/ 1069 w 1656"/>
                  <a:gd name="T19" fmla="*/ 211 h 1165"/>
                  <a:gd name="T20" fmla="*/ 986 w 1656"/>
                  <a:gd name="T21" fmla="*/ 244 h 1165"/>
                  <a:gd name="T22" fmla="*/ 912 w 1656"/>
                  <a:gd name="T23" fmla="*/ 166 h 1165"/>
                  <a:gd name="T24" fmla="*/ 962 w 1656"/>
                  <a:gd name="T25" fmla="*/ 77 h 1165"/>
                  <a:gd name="T26" fmla="*/ 884 w 1656"/>
                  <a:gd name="T27" fmla="*/ 50 h 1165"/>
                  <a:gd name="T28" fmla="*/ 815 w 1656"/>
                  <a:gd name="T29" fmla="*/ 40 h 1165"/>
                  <a:gd name="T30" fmla="*/ 750 w 1656"/>
                  <a:gd name="T31" fmla="*/ 64 h 1165"/>
                  <a:gd name="T32" fmla="*/ 637 w 1656"/>
                  <a:gd name="T33" fmla="*/ 22 h 1165"/>
                  <a:gd name="T34" fmla="*/ 571 w 1656"/>
                  <a:gd name="T35" fmla="*/ 46 h 1165"/>
                  <a:gd name="T36" fmla="*/ 560 w 1656"/>
                  <a:gd name="T37" fmla="*/ 106 h 1165"/>
                  <a:gd name="T38" fmla="*/ 449 w 1656"/>
                  <a:gd name="T39" fmla="*/ 91 h 1165"/>
                  <a:gd name="T40" fmla="*/ 404 w 1656"/>
                  <a:gd name="T41" fmla="*/ 53 h 1165"/>
                  <a:gd name="T42" fmla="*/ 368 w 1656"/>
                  <a:gd name="T43" fmla="*/ 32 h 1165"/>
                  <a:gd name="T44" fmla="*/ 336 w 1656"/>
                  <a:gd name="T45" fmla="*/ 60 h 1165"/>
                  <a:gd name="T46" fmla="*/ 237 w 1656"/>
                  <a:gd name="T47" fmla="*/ 85 h 1165"/>
                  <a:gd name="T48" fmla="*/ 181 w 1656"/>
                  <a:gd name="T49" fmla="*/ 22 h 1165"/>
                  <a:gd name="T50" fmla="*/ 134 w 1656"/>
                  <a:gd name="T51" fmla="*/ 154 h 1165"/>
                  <a:gd name="T52" fmla="*/ 45 w 1656"/>
                  <a:gd name="T53" fmla="*/ 196 h 1165"/>
                  <a:gd name="T54" fmla="*/ 32 w 1656"/>
                  <a:gd name="T55" fmla="*/ 333 h 1165"/>
                  <a:gd name="T56" fmla="*/ 109 w 1656"/>
                  <a:gd name="T57" fmla="*/ 435 h 1165"/>
                  <a:gd name="T58" fmla="*/ 177 w 1656"/>
                  <a:gd name="T59" fmla="*/ 438 h 1165"/>
                  <a:gd name="T60" fmla="*/ 239 w 1656"/>
                  <a:gd name="T61" fmla="*/ 474 h 1165"/>
                  <a:gd name="T62" fmla="*/ 290 w 1656"/>
                  <a:gd name="T63" fmla="*/ 553 h 1165"/>
                  <a:gd name="T64" fmla="*/ 311 w 1656"/>
                  <a:gd name="T65" fmla="*/ 610 h 1165"/>
                  <a:gd name="T66" fmla="*/ 320 w 1656"/>
                  <a:gd name="T67" fmla="*/ 711 h 1165"/>
                  <a:gd name="T68" fmla="*/ 264 w 1656"/>
                  <a:gd name="T69" fmla="*/ 742 h 1165"/>
                  <a:gd name="T70" fmla="*/ 316 w 1656"/>
                  <a:gd name="T71" fmla="*/ 839 h 1165"/>
                  <a:gd name="T72" fmla="*/ 201 w 1656"/>
                  <a:gd name="T73" fmla="*/ 874 h 1165"/>
                  <a:gd name="T74" fmla="*/ 225 w 1656"/>
                  <a:gd name="T75" fmla="*/ 947 h 1165"/>
                  <a:gd name="T76" fmla="*/ 238 w 1656"/>
                  <a:gd name="T77" fmla="*/ 998 h 1165"/>
                  <a:gd name="T78" fmla="*/ 335 w 1656"/>
                  <a:gd name="T79" fmla="*/ 1039 h 1165"/>
                  <a:gd name="T80" fmla="*/ 417 w 1656"/>
                  <a:gd name="T81" fmla="*/ 1023 h 1165"/>
                  <a:gd name="T82" fmla="*/ 505 w 1656"/>
                  <a:gd name="T83" fmla="*/ 1150 h 1165"/>
                  <a:gd name="T84" fmla="*/ 587 w 1656"/>
                  <a:gd name="T85" fmla="*/ 1125 h 1165"/>
                  <a:gd name="T86" fmla="*/ 660 w 1656"/>
                  <a:gd name="T87" fmla="*/ 1093 h 1165"/>
                  <a:gd name="T88" fmla="*/ 702 w 1656"/>
                  <a:gd name="T89" fmla="*/ 1005 h 1165"/>
                  <a:gd name="T90" fmla="*/ 742 w 1656"/>
                  <a:gd name="T91" fmla="*/ 884 h 1165"/>
                  <a:gd name="T92" fmla="*/ 868 w 1656"/>
                  <a:gd name="T93" fmla="*/ 880 h 1165"/>
                  <a:gd name="T94" fmla="*/ 1116 w 1656"/>
                  <a:gd name="T95" fmla="*/ 908 h 1165"/>
                  <a:gd name="T96" fmla="*/ 1248 w 1656"/>
                  <a:gd name="T97" fmla="*/ 786 h 1165"/>
                  <a:gd name="T98" fmla="*/ 1372 w 1656"/>
                  <a:gd name="T99" fmla="*/ 859 h 1165"/>
                  <a:gd name="T100" fmla="*/ 1460 w 1656"/>
                  <a:gd name="T101" fmla="*/ 791 h 1165"/>
                  <a:gd name="T102" fmla="*/ 1445 w 1656"/>
                  <a:gd name="T103" fmla="*/ 724 h 1165"/>
                  <a:gd name="T104" fmla="*/ 1557 w 1656"/>
                  <a:gd name="T105" fmla="*/ 470 h 1165"/>
                  <a:gd name="T106" fmla="*/ 1601 w 1656"/>
                  <a:gd name="T107" fmla="*/ 305 h 1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56" h="1165">
                    <a:moveTo>
                      <a:pt x="1601" y="305"/>
                    </a:moveTo>
                    <a:lnTo>
                      <a:pt x="1560" y="317"/>
                    </a:lnTo>
                    <a:lnTo>
                      <a:pt x="1540" y="293"/>
                    </a:lnTo>
                    <a:lnTo>
                      <a:pt x="1506" y="297"/>
                    </a:lnTo>
                    <a:lnTo>
                      <a:pt x="1452" y="260"/>
                    </a:lnTo>
                    <a:lnTo>
                      <a:pt x="1411" y="264"/>
                    </a:lnTo>
                    <a:lnTo>
                      <a:pt x="1396" y="206"/>
                    </a:lnTo>
                    <a:lnTo>
                      <a:pt x="1338" y="211"/>
                    </a:lnTo>
                    <a:lnTo>
                      <a:pt x="1286" y="191"/>
                    </a:lnTo>
                    <a:lnTo>
                      <a:pt x="1273" y="142"/>
                    </a:lnTo>
                    <a:lnTo>
                      <a:pt x="1253" y="118"/>
                    </a:lnTo>
                    <a:lnTo>
                      <a:pt x="1246" y="127"/>
                    </a:lnTo>
                    <a:lnTo>
                      <a:pt x="1257" y="159"/>
                    </a:lnTo>
                    <a:lnTo>
                      <a:pt x="1260" y="184"/>
                    </a:lnTo>
                    <a:lnTo>
                      <a:pt x="1193" y="199"/>
                    </a:lnTo>
                    <a:lnTo>
                      <a:pt x="1196" y="224"/>
                    </a:lnTo>
                    <a:lnTo>
                      <a:pt x="1152" y="296"/>
                    </a:lnTo>
                    <a:lnTo>
                      <a:pt x="1135" y="297"/>
                    </a:lnTo>
                    <a:lnTo>
                      <a:pt x="1082" y="269"/>
                    </a:lnTo>
                    <a:lnTo>
                      <a:pt x="1069" y="211"/>
                    </a:lnTo>
                    <a:lnTo>
                      <a:pt x="1037" y="231"/>
                    </a:lnTo>
                    <a:lnTo>
                      <a:pt x="986" y="244"/>
                    </a:lnTo>
                    <a:lnTo>
                      <a:pt x="956" y="187"/>
                    </a:lnTo>
                    <a:lnTo>
                      <a:pt x="912" y="166"/>
                    </a:lnTo>
                    <a:lnTo>
                      <a:pt x="923" y="106"/>
                    </a:lnTo>
                    <a:lnTo>
                      <a:pt x="962" y="77"/>
                    </a:lnTo>
                    <a:lnTo>
                      <a:pt x="936" y="54"/>
                    </a:lnTo>
                    <a:lnTo>
                      <a:pt x="884" y="50"/>
                    </a:lnTo>
                    <a:lnTo>
                      <a:pt x="858" y="36"/>
                    </a:lnTo>
                    <a:lnTo>
                      <a:pt x="815" y="40"/>
                    </a:lnTo>
                    <a:lnTo>
                      <a:pt x="790" y="34"/>
                    </a:lnTo>
                    <a:lnTo>
                      <a:pt x="750" y="64"/>
                    </a:lnTo>
                    <a:lnTo>
                      <a:pt x="663" y="21"/>
                    </a:lnTo>
                    <a:lnTo>
                      <a:pt x="637" y="22"/>
                    </a:lnTo>
                    <a:lnTo>
                      <a:pt x="609" y="0"/>
                    </a:lnTo>
                    <a:lnTo>
                      <a:pt x="571" y="46"/>
                    </a:lnTo>
                    <a:lnTo>
                      <a:pt x="576" y="97"/>
                    </a:lnTo>
                    <a:lnTo>
                      <a:pt x="560" y="106"/>
                    </a:lnTo>
                    <a:lnTo>
                      <a:pt x="505" y="61"/>
                    </a:lnTo>
                    <a:lnTo>
                      <a:pt x="449" y="91"/>
                    </a:lnTo>
                    <a:lnTo>
                      <a:pt x="414" y="86"/>
                    </a:lnTo>
                    <a:lnTo>
                      <a:pt x="404" y="53"/>
                    </a:lnTo>
                    <a:lnTo>
                      <a:pt x="393" y="37"/>
                    </a:lnTo>
                    <a:lnTo>
                      <a:pt x="368" y="32"/>
                    </a:lnTo>
                    <a:lnTo>
                      <a:pt x="369" y="48"/>
                    </a:lnTo>
                    <a:lnTo>
                      <a:pt x="336" y="60"/>
                    </a:lnTo>
                    <a:lnTo>
                      <a:pt x="259" y="49"/>
                    </a:lnTo>
                    <a:lnTo>
                      <a:pt x="237" y="85"/>
                    </a:lnTo>
                    <a:lnTo>
                      <a:pt x="218" y="53"/>
                    </a:lnTo>
                    <a:lnTo>
                      <a:pt x="181" y="22"/>
                    </a:lnTo>
                    <a:lnTo>
                      <a:pt x="128" y="95"/>
                    </a:lnTo>
                    <a:lnTo>
                      <a:pt x="134" y="154"/>
                    </a:lnTo>
                    <a:lnTo>
                      <a:pt x="59" y="162"/>
                    </a:lnTo>
                    <a:lnTo>
                      <a:pt x="45" y="196"/>
                    </a:lnTo>
                    <a:lnTo>
                      <a:pt x="0" y="260"/>
                    </a:lnTo>
                    <a:lnTo>
                      <a:pt x="32" y="333"/>
                    </a:lnTo>
                    <a:lnTo>
                      <a:pt x="36" y="382"/>
                    </a:lnTo>
                    <a:lnTo>
                      <a:pt x="109" y="435"/>
                    </a:lnTo>
                    <a:lnTo>
                      <a:pt x="152" y="439"/>
                    </a:lnTo>
                    <a:lnTo>
                      <a:pt x="177" y="438"/>
                    </a:lnTo>
                    <a:lnTo>
                      <a:pt x="215" y="484"/>
                    </a:lnTo>
                    <a:lnTo>
                      <a:pt x="239" y="474"/>
                    </a:lnTo>
                    <a:lnTo>
                      <a:pt x="266" y="480"/>
                    </a:lnTo>
                    <a:lnTo>
                      <a:pt x="290" y="553"/>
                    </a:lnTo>
                    <a:lnTo>
                      <a:pt x="275" y="580"/>
                    </a:lnTo>
                    <a:lnTo>
                      <a:pt x="311" y="610"/>
                    </a:lnTo>
                    <a:lnTo>
                      <a:pt x="307" y="653"/>
                    </a:lnTo>
                    <a:lnTo>
                      <a:pt x="320" y="711"/>
                    </a:lnTo>
                    <a:lnTo>
                      <a:pt x="288" y="723"/>
                    </a:lnTo>
                    <a:lnTo>
                      <a:pt x="264" y="742"/>
                    </a:lnTo>
                    <a:lnTo>
                      <a:pt x="310" y="771"/>
                    </a:lnTo>
                    <a:lnTo>
                      <a:pt x="316" y="839"/>
                    </a:lnTo>
                    <a:lnTo>
                      <a:pt x="276" y="868"/>
                    </a:lnTo>
                    <a:lnTo>
                      <a:pt x="201" y="874"/>
                    </a:lnTo>
                    <a:lnTo>
                      <a:pt x="187" y="918"/>
                    </a:lnTo>
                    <a:lnTo>
                      <a:pt x="225" y="947"/>
                    </a:lnTo>
                    <a:lnTo>
                      <a:pt x="245" y="981"/>
                    </a:lnTo>
                    <a:lnTo>
                      <a:pt x="238" y="998"/>
                    </a:lnTo>
                    <a:lnTo>
                      <a:pt x="291" y="1035"/>
                    </a:lnTo>
                    <a:lnTo>
                      <a:pt x="335" y="1039"/>
                    </a:lnTo>
                    <a:lnTo>
                      <a:pt x="392" y="1016"/>
                    </a:lnTo>
                    <a:lnTo>
                      <a:pt x="417" y="1023"/>
                    </a:lnTo>
                    <a:lnTo>
                      <a:pt x="510" y="1108"/>
                    </a:lnTo>
                    <a:lnTo>
                      <a:pt x="505" y="1150"/>
                    </a:lnTo>
                    <a:lnTo>
                      <a:pt x="523" y="1165"/>
                    </a:lnTo>
                    <a:lnTo>
                      <a:pt x="587" y="1125"/>
                    </a:lnTo>
                    <a:lnTo>
                      <a:pt x="609" y="1089"/>
                    </a:lnTo>
                    <a:lnTo>
                      <a:pt x="660" y="1093"/>
                    </a:lnTo>
                    <a:lnTo>
                      <a:pt x="708" y="1055"/>
                    </a:lnTo>
                    <a:lnTo>
                      <a:pt x="702" y="1005"/>
                    </a:lnTo>
                    <a:lnTo>
                      <a:pt x="677" y="906"/>
                    </a:lnTo>
                    <a:lnTo>
                      <a:pt x="742" y="884"/>
                    </a:lnTo>
                    <a:lnTo>
                      <a:pt x="811" y="902"/>
                    </a:lnTo>
                    <a:lnTo>
                      <a:pt x="868" y="880"/>
                    </a:lnTo>
                    <a:lnTo>
                      <a:pt x="1066" y="912"/>
                    </a:lnTo>
                    <a:lnTo>
                      <a:pt x="1116" y="908"/>
                    </a:lnTo>
                    <a:lnTo>
                      <a:pt x="1167" y="819"/>
                    </a:lnTo>
                    <a:lnTo>
                      <a:pt x="1248" y="786"/>
                    </a:lnTo>
                    <a:lnTo>
                      <a:pt x="1311" y="831"/>
                    </a:lnTo>
                    <a:lnTo>
                      <a:pt x="1372" y="859"/>
                    </a:lnTo>
                    <a:lnTo>
                      <a:pt x="1444" y="902"/>
                    </a:lnTo>
                    <a:lnTo>
                      <a:pt x="1460" y="791"/>
                    </a:lnTo>
                    <a:lnTo>
                      <a:pt x="1440" y="759"/>
                    </a:lnTo>
                    <a:lnTo>
                      <a:pt x="1445" y="724"/>
                    </a:lnTo>
                    <a:lnTo>
                      <a:pt x="1471" y="630"/>
                    </a:lnTo>
                    <a:lnTo>
                      <a:pt x="1557" y="470"/>
                    </a:lnTo>
                    <a:lnTo>
                      <a:pt x="1656" y="359"/>
                    </a:lnTo>
                    <a:lnTo>
                      <a:pt x="1601" y="3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127">
                <a:extLst>
                  <a:ext uri="{FF2B5EF4-FFF2-40B4-BE49-F238E27FC236}">
                    <a16:creationId xmlns:a16="http://schemas.microsoft.com/office/drawing/2014/main" id="{C8240115-F1D6-8A34-9F4D-B06EEDC4C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" y="2993"/>
                <a:ext cx="356" cy="269"/>
              </a:xfrm>
              <a:custGeom>
                <a:avLst/>
                <a:gdLst>
                  <a:gd name="T0" fmla="*/ 917 w 1427"/>
                  <a:gd name="T1" fmla="*/ 61 h 1074"/>
                  <a:gd name="T2" fmla="*/ 871 w 1427"/>
                  <a:gd name="T3" fmla="*/ 107 h 1074"/>
                  <a:gd name="T4" fmla="*/ 807 w 1427"/>
                  <a:gd name="T5" fmla="*/ 62 h 1074"/>
                  <a:gd name="T6" fmla="*/ 721 w 1427"/>
                  <a:gd name="T7" fmla="*/ 37 h 1074"/>
                  <a:gd name="T8" fmla="*/ 720 w 1427"/>
                  <a:gd name="T9" fmla="*/ 121 h 1074"/>
                  <a:gd name="T10" fmla="*/ 636 w 1427"/>
                  <a:gd name="T11" fmla="*/ 121 h 1074"/>
                  <a:gd name="T12" fmla="*/ 574 w 1427"/>
                  <a:gd name="T13" fmla="*/ 0 h 1074"/>
                  <a:gd name="T14" fmla="*/ 509 w 1427"/>
                  <a:gd name="T15" fmla="*/ 30 h 1074"/>
                  <a:gd name="T16" fmla="*/ 583 w 1427"/>
                  <a:gd name="T17" fmla="*/ 99 h 1074"/>
                  <a:gd name="T18" fmla="*/ 505 w 1427"/>
                  <a:gd name="T19" fmla="*/ 166 h 1074"/>
                  <a:gd name="T20" fmla="*/ 416 w 1427"/>
                  <a:gd name="T21" fmla="*/ 208 h 1074"/>
                  <a:gd name="T22" fmla="*/ 477 w 1427"/>
                  <a:gd name="T23" fmla="*/ 236 h 1074"/>
                  <a:gd name="T24" fmla="*/ 450 w 1427"/>
                  <a:gd name="T25" fmla="*/ 314 h 1074"/>
                  <a:gd name="T26" fmla="*/ 377 w 1427"/>
                  <a:gd name="T27" fmla="*/ 255 h 1074"/>
                  <a:gd name="T28" fmla="*/ 316 w 1427"/>
                  <a:gd name="T29" fmla="*/ 226 h 1074"/>
                  <a:gd name="T30" fmla="*/ 242 w 1427"/>
                  <a:gd name="T31" fmla="*/ 241 h 1074"/>
                  <a:gd name="T32" fmla="*/ 186 w 1427"/>
                  <a:gd name="T33" fmla="*/ 280 h 1074"/>
                  <a:gd name="T34" fmla="*/ 170 w 1427"/>
                  <a:gd name="T35" fmla="*/ 391 h 1074"/>
                  <a:gd name="T36" fmla="*/ 177 w 1427"/>
                  <a:gd name="T37" fmla="*/ 450 h 1074"/>
                  <a:gd name="T38" fmla="*/ 53 w 1427"/>
                  <a:gd name="T39" fmla="*/ 495 h 1074"/>
                  <a:gd name="T40" fmla="*/ 0 w 1427"/>
                  <a:gd name="T41" fmla="*/ 560 h 1074"/>
                  <a:gd name="T42" fmla="*/ 93 w 1427"/>
                  <a:gd name="T43" fmla="*/ 736 h 1074"/>
                  <a:gd name="T44" fmla="*/ 161 w 1427"/>
                  <a:gd name="T45" fmla="*/ 747 h 1074"/>
                  <a:gd name="T46" fmla="*/ 292 w 1427"/>
                  <a:gd name="T47" fmla="*/ 786 h 1074"/>
                  <a:gd name="T48" fmla="*/ 322 w 1427"/>
                  <a:gd name="T49" fmla="*/ 833 h 1074"/>
                  <a:gd name="T50" fmla="*/ 416 w 1427"/>
                  <a:gd name="T51" fmla="*/ 841 h 1074"/>
                  <a:gd name="T52" fmla="*/ 551 w 1427"/>
                  <a:gd name="T53" fmla="*/ 855 h 1074"/>
                  <a:gd name="T54" fmla="*/ 582 w 1427"/>
                  <a:gd name="T55" fmla="*/ 902 h 1074"/>
                  <a:gd name="T56" fmla="*/ 611 w 1427"/>
                  <a:gd name="T57" fmla="*/ 950 h 1074"/>
                  <a:gd name="T58" fmla="*/ 643 w 1427"/>
                  <a:gd name="T59" fmla="*/ 1023 h 1074"/>
                  <a:gd name="T60" fmla="*/ 673 w 1427"/>
                  <a:gd name="T61" fmla="*/ 978 h 1074"/>
                  <a:gd name="T62" fmla="*/ 722 w 1427"/>
                  <a:gd name="T63" fmla="*/ 965 h 1074"/>
                  <a:gd name="T64" fmla="*/ 818 w 1427"/>
                  <a:gd name="T65" fmla="*/ 990 h 1074"/>
                  <a:gd name="T66" fmla="*/ 957 w 1427"/>
                  <a:gd name="T67" fmla="*/ 1044 h 1074"/>
                  <a:gd name="T68" fmla="*/ 1103 w 1427"/>
                  <a:gd name="T69" fmla="*/ 1066 h 1074"/>
                  <a:gd name="T70" fmla="*/ 1132 w 1427"/>
                  <a:gd name="T71" fmla="*/ 1021 h 1074"/>
                  <a:gd name="T72" fmla="*/ 1208 w 1427"/>
                  <a:gd name="T73" fmla="*/ 1013 h 1074"/>
                  <a:gd name="T74" fmla="*/ 1280 w 1427"/>
                  <a:gd name="T75" fmla="*/ 965 h 1074"/>
                  <a:gd name="T76" fmla="*/ 1422 w 1427"/>
                  <a:gd name="T77" fmla="*/ 951 h 1074"/>
                  <a:gd name="T78" fmla="*/ 1334 w 1427"/>
                  <a:gd name="T79" fmla="*/ 824 h 1074"/>
                  <a:gd name="T80" fmla="*/ 1252 w 1427"/>
                  <a:gd name="T81" fmla="*/ 840 h 1074"/>
                  <a:gd name="T82" fmla="*/ 1155 w 1427"/>
                  <a:gd name="T83" fmla="*/ 799 h 1074"/>
                  <a:gd name="T84" fmla="*/ 1142 w 1427"/>
                  <a:gd name="T85" fmla="*/ 748 h 1074"/>
                  <a:gd name="T86" fmla="*/ 1118 w 1427"/>
                  <a:gd name="T87" fmla="*/ 675 h 1074"/>
                  <a:gd name="T88" fmla="*/ 1233 w 1427"/>
                  <a:gd name="T89" fmla="*/ 640 h 1074"/>
                  <a:gd name="T90" fmla="*/ 1181 w 1427"/>
                  <a:gd name="T91" fmla="*/ 543 h 1074"/>
                  <a:gd name="T92" fmla="*/ 1237 w 1427"/>
                  <a:gd name="T93" fmla="*/ 512 h 1074"/>
                  <a:gd name="T94" fmla="*/ 1228 w 1427"/>
                  <a:gd name="T95" fmla="*/ 411 h 1074"/>
                  <a:gd name="T96" fmla="*/ 1207 w 1427"/>
                  <a:gd name="T97" fmla="*/ 354 h 1074"/>
                  <a:gd name="T98" fmla="*/ 1156 w 1427"/>
                  <a:gd name="T99" fmla="*/ 275 h 1074"/>
                  <a:gd name="T100" fmla="*/ 1094 w 1427"/>
                  <a:gd name="T101" fmla="*/ 239 h 1074"/>
                  <a:gd name="T102" fmla="*/ 1026 w 1427"/>
                  <a:gd name="T103" fmla="*/ 236 h 1074"/>
                  <a:gd name="T104" fmla="*/ 949 w 1427"/>
                  <a:gd name="T105" fmla="*/ 134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27" h="1074">
                    <a:moveTo>
                      <a:pt x="949" y="134"/>
                    </a:moveTo>
                    <a:lnTo>
                      <a:pt x="917" y="61"/>
                    </a:lnTo>
                    <a:lnTo>
                      <a:pt x="892" y="62"/>
                    </a:lnTo>
                    <a:lnTo>
                      <a:pt x="871" y="107"/>
                    </a:lnTo>
                    <a:lnTo>
                      <a:pt x="843" y="76"/>
                    </a:lnTo>
                    <a:lnTo>
                      <a:pt x="807" y="62"/>
                    </a:lnTo>
                    <a:lnTo>
                      <a:pt x="783" y="73"/>
                    </a:lnTo>
                    <a:lnTo>
                      <a:pt x="721" y="37"/>
                    </a:lnTo>
                    <a:lnTo>
                      <a:pt x="714" y="62"/>
                    </a:lnTo>
                    <a:lnTo>
                      <a:pt x="720" y="121"/>
                    </a:lnTo>
                    <a:lnTo>
                      <a:pt x="680" y="142"/>
                    </a:lnTo>
                    <a:lnTo>
                      <a:pt x="636" y="121"/>
                    </a:lnTo>
                    <a:lnTo>
                      <a:pt x="631" y="70"/>
                    </a:lnTo>
                    <a:lnTo>
                      <a:pt x="574" y="0"/>
                    </a:lnTo>
                    <a:lnTo>
                      <a:pt x="540" y="3"/>
                    </a:lnTo>
                    <a:lnTo>
                      <a:pt x="509" y="30"/>
                    </a:lnTo>
                    <a:lnTo>
                      <a:pt x="503" y="65"/>
                    </a:lnTo>
                    <a:lnTo>
                      <a:pt x="583" y="99"/>
                    </a:lnTo>
                    <a:lnTo>
                      <a:pt x="586" y="134"/>
                    </a:lnTo>
                    <a:lnTo>
                      <a:pt x="505" y="166"/>
                    </a:lnTo>
                    <a:lnTo>
                      <a:pt x="437" y="172"/>
                    </a:lnTo>
                    <a:lnTo>
                      <a:pt x="416" y="208"/>
                    </a:lnTo>
                    <a:lnTo>
                      <a:pt x="434" y="223"/>
                    </a:lnTo>
                    <a:lnTo>
                      <a:pt x="477" y="236"/>
                    </a:lnTo>
                    <a:lnTo>
                      <a:pt x="497" y="268"/>
                    </a:lnTo>
                    <a:lnTo>
                      <a:pt x="450" y="314"/>
                    </a:lnTo>
                    <a:lnTo>
                      <a:pt x="426" y="317"/>
                    </a:lnTo>
                    <a:lnTo>
                      <a:pt x="377" y="255"/>
                    </a:lnTo>
                    <a:lnTo>
                      <a:pt x="352" y="248"/>
                    </a:lnTo>
                    <a:lnTo>
                      <a:pt x="316" y="226"/>
                    </a:lnTo>
                    <a:lnTo>
                      <a:pt x="275" y="239"/>
                    </a:lnTo>
                    <a:lnTo>
                      <a:pt x="242" y="241"/>
                    </a:lnTo>
                    <a:lnTo>
                      <a:pt x="221" y="285"/>
                    </a:lnTo>
                    <a:lnTo>
                      <a:pt x="186" y="280"/>
                    </a:lnTo>
                    <a:lnTo>
                      <a:pt x="168" y="358"/>
                    </a:lnTo>
                    <a:lnTo>
                      <a:pt x="170" y="391"/>
                    </a:lnTo>
                    <a:lnTo>
                      <a:pt x="190" y="423"/>
                    </a:lnTo>
                    <a:lnTo>
                      <a:pt x="177" y="450"/>
                    </a:lnTo>
                    <a:lnTo>
                      <a:pt x="137" y="479"/>
                    </a:lnTo>
                    <a:lnTo>
                      <a:pt x="53" y="495"/>
                    </a:lnTo>
                    <a:lnTo>
                      <a:pt x="49" y="537"/>
                    </a:lnTo>
                    <a:lnTo>
                      <a:pt x="0" y="560"/>
                    </a:lnTo>
                    <a:lnTo>
                      <a:pt x="20" y="685"/>
                    </a:lnTo>
                    <a:lnTo>
                      <a:pt x="93" y="736"/>
                    </a:lnTo>
                    <a:lnTo>
                      <a:pt x="134" y="725"/>
                    </a:lnTo>
                    <a:lnTo>
                      <a:pt x="161" y="747"/>
                    </a:lnTo>
                    <a:lnTo>
                      <a:pt x="263" y="755"/>
                    </a:lnTo>
                    <a:lnTo>
                      <a:pt x="292" y="786"/>
                    </a:lnTo>
                    <a:lnTo>
                      <a:pt x="310" y="802"/>
                    </a:lnTo>
                    <a:lnTo>
                      <a:pt x="322" y="833"/>
                    </a:lnTo>
                    <a:lnTo>
                      <a:pt x="359" y="864"/>
                    </a:lnTo>
                    <a:lnTo>
                      <a:pt x="416" y="841"/>
                    </a:lnTo>
                    <a:lnTo>
                      <a:pt x="450" y="856"/>
                    </a:lnTo>
                    <a:lnTo>
                      <a:pt x="551" y="855"/>
                    </a:lnTo>
                    <a:lnTo>
                      <a:pt x="554" y="880"/>
                    </a:lnTo>
                    <a:lnTo>
                      <a:pt x="582" y="902"/>
                    </a:lnTo>
                    <a:lnTo>
                      <a:pt x="592" y="926"/>
                    </a:lnTo>
                    <a:lnTo>
                      <a:pt x="611" y="950"/>
                    </a:lnTo>
                    <a:lnTo>
                      <a:pt x="624" y="991"/>
                    </a:lnTo>
                    <a:lnTo>
                      <a:pt x="643" y="1023"/>
                    </a:lnTo>
                    <a:lnTo>
                      <a:pt x="676" y="1013"/>
                    </a:lnTo>
                    <a:lnTo>
                      <a:pt x="673" y="978"/>
                    </a:lnTo>
                    <a:lnTo>
                      <a:pt x="688" y="959"/>
                    </a:lnTo>
                    <a:lnTo>
                      <a:pt x="722" y="965"/>
                    </a:lnTo>
                    <a:lnTo>
                      <a:pt x="763" y="953"/>
                    </a:lnTo>
                    <a:lnTo>
                      <a:pt x="818" y="990"/>
                    </a:lnTo>
                    <a:lnTo>
                      <a:pt x="954" y="1011"/>
                    </a:lnTo>
                    <a:lnTo>
                      <a:pt x="957" y="1044"/>
                    </a:lnTo>
                    <a:lnTo>
                      <a:pt x="1012" y="1074"/>
                    </a:lnTo>
                    <a:lnTo>
                      <a:pt x="1103" y="1066"/>
                    </a:lnTo>
                    <a:lnTo>
                      <a:pt x="1118" y="1047"/>
                    </a:lnTo>
                    <a:lnTo>
                      <a:pt x="1132" y="1021"/>
                    </a:lnTo>
                    <a:lnTo>
                      <a:pt x="1175" y="1024"/>
                    </a:lnTo>
                    <a:lnTo>
                      <a:pt x="1208" y="1013"/>
                    </a:lnTo>
                    <a:lnTo>
                      <a:pt x="1245" y="950"/>
                    </a:lnTo>
                    <a:lnTo>
                      <a:pt x="1280" y="965"/>
                    </a:lnTo>
                    <a:lnTo>
                      <a:pt x="1379" y="938"/>
                    </a:lnTo>
                    <a:lnTo>
                      <a:pt x="1422" y="951"/>
                    </a:lnTo>
                    <a:lnTo>
                      <a:pt x="1427" y="909"/>
                    </a:lnTo>
                    <a:lnTo>
                      <a:pt x="1334" y="824"/>
                    </a:lnTo>
                    <a:lnTo>
                      <a:pt x="1309" y="817"/>
                    </a:lnTo>
                    <a:lnTo>
                      <a:pt x="1252" y="840"/>
                    </a:lnTo>
                    <a:lnTo>
                      <a:pt x="1208" y="836"/>
                    </a:lnTo>
                    <a:lnTo>
                      <a:pt x="1155" y="799"/>
                    </a:lnTo>
                    <a:lnTo>
                      <a:pt x="1162" y="782"/>
                    </a:lnTo>
                    <a:lnTo>
                      <a:pt x="1142" y="748"/>
                    </a:lnTo>
                    <a:lnTo>
                      <a:pt x="1104" y="719"/>
                    </a:lnTo>
                    <a:lnTo>
                      <a:pt x="1118" y="675"/>
                    </a:lnTo>
                    <a:lnTo>
                      <a:pt x="1193" y="669"/>
                    </a:lnTo>
                    <a:lnTo>
                      <a:pt x="1233" y="640"/>
                    </a:lnTo>
                    <a:lnTo>
                      <a:pt x="1227" y="572"/>
                    </a:lnTo>
                    <a:lnTo>
                      <a:pt x="1181" y="543"/>
                    </a:lnTo>
                    <a:lnTo>
                      <a:pt x="1205" y="524"/>
                    </a:lnTo>
                    <a:lnTo>
                      <a:pt x="1237" y="512"/>
                    </a:lnTo>
                    <a:lnTo>
                      <a:pt x="1224" y="454"/>
                    </a:lnTo>
                    <a:lnTo>
                      <a:pt x="1228" y="411"/>
                    </a:lnTo>
                    <a:lnTo>
                      <a:pt x="1192" y="381"/>
                    </a:lnTo>
                    <a:lnTo>
                      <a:pt x="1207" y="354"/>
                    </a:lnTo>
                    <a:lnTo>
                      <a:pt x="1183" y="281"/>
                    </a:lnTo>
                    <a:lnTo>
                      <a:pt x="1156" y="275"/>
                    </a:lnTo>
                    <a:lnTo>
                      <a:pt x="1132" y="285"/>
                    </a:lnTo>
                    <a:lnTo>
                      <a:pt x="1094" y="239"/>
                    </a:lnTo>
                    <a:lnTo>
                      <a:pt x="1069" y="240"/>
                    </a:lnTo>
                    <a:lnTo>
                      <a:pt x="1026" y="236"/>
                    </a:lnTo>
                    <a:lnTo>
                      <a:pt x="953" y="183"/>
                    </a:lnTo>
                    <a:lnTo>
                      <a:pt x="949" y="1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128">
                <a:extLst>
                  <a:ext uri="{FF2B5EF4-FFF2-40B4-BE49-F238E27FC236}">
                    <a16:creationId xmlns:a16="http://schemas.microsoft.com/office/drawing/2014/main" id="{40C63AA7-C7CE-3B22-936E-CDFD8DAD64C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19" y="3140"/>
                <a:ext cx="392" cy="211"/>
              </a:xfrm>
              <a:custGeom>
                <a:avLst/>
                <a:gdLst>
                  <a:gd name="T0" fmla="*/ 842 w 1565"/>
                  <a:gd name="T1" fmla="*/ 94 h 844"/>
                  <a:gd name="T2" fmla="*/ 716 w 1565"/>
                  <a:gd name="T3" fmla="*/ 98 h 844"/>
                  <a:gd name="T4" fmla="*/ 676 w 1565"/>
                  <a:gd name="T5" fmla="*/ 219 h 844"/>
                  <a:gd name="T6" fmla="*/ 634 w 1565"/>
                  <a:gd name="T7" fmla="*/ 307 h 844"/>
                  <a:gd name="T8" fmla="*/ 561 w 1565"/>
                  <a:gd name="T9" fmla="*/ 339 h 844"/>
                  <a:gd name="T10" fmla="*/ 479 w 1565"/>
                  <a:gd name="T11" fmla="*/ 364 h 844"/>
                  <a:gd name="T12" fmla="*/ 337 w 1565"/>
                  <a:gd name="T13" fmla="*/ 378 h 844"/>
                  <a:gd name="T14" fmla="*/ 265 w 1565"/>
                  <a:gd name="T15" fmla="*/ 426 h 844"/>
                  <a:gd name="T16" fmla="*/ 189 w 1565"/>
                  <a:gd name="T17" fmla="*/ 434 h 844"/>
                  <a:gd name="T18" fmla="*/ 160 w 1565"/>
                  <a:gd name="T19" fmla="*/ 479 h 844"/>
                  <a:gd name="T20" fmla="*/ 53 w 1565"/>
                  <a:gd name="T21" fmla="*/ 497 h 844"/>
                  <a:gd name="T22" fmla="*/ 13 w 1565"/>
                  <a:gd name="T23" fmla="*/ 525 h 844"/>
                  <a:gd name="T24" fmla="*/ 0 w 1565"/>
                  <a:gd name="T25" fmla="*/ 569 h 844"/>
                  <a:gd name="T26" fmla="*/ 11 w 1565"/>
                  <a:gd name="T27" fmla="*/ 602 h 844"/>
                  <a:gd name="T28" fmla="*/ 179 w 1565"/>
                  <a:gd name="T29" fmla="*/ 671 h 844"/>
                  <a:gd name="T30" fmla="*/ 250 w 1565"/>
                  <a:gd name="T31" fmla="*/ 715 h 844"/>
                  <a:gd name="T32" fmla="*/ 318 w 1565"/>
                  <a:gd name="T33" fmla="*/ 810 h 844"/>
                  <a:gd name="T34" fmla="*/ 460 w 1565"/>
                  <a:gd name="T35" fmla="*/ 712 h 844"/>
                  <a:gd name="T36" fmla="*/ 577 w 1565"/>
                  <a:gd name="T37" fmla="*/ 692 h 844"/>
                  <a:gd name="T38" fmla="*/ 691 w 1565"/>
                  <a:gd name="T39" fmla="*/ 741 h 844"/>
                  <a:gd name="T40" fmla="*/ 818 w 1565"/>
                  <a:gd name="T41" fmla="*/ 830 h 844"/>
                  <a:gd name="T42" fmla="*/ 886 w 1565"/>
                  <a:gd name="T43" fmla="*/ 841 h 844"/>
                  <a:gd name="T44" fmla="*/ 1020 w 1565"/>
                  <a:gd name="T45" fmla="*/ 829 h 844"/>
                  <a:gd name="T46" fmla="*/ 1007 w 1565"/>
                  <a:gd name="T47" fmla="*/ 771 h 844"/>
                  <a:gd name="T48" fmla="*/ 1045 w 1565"/>
                  <a:gd name="T49" fmla="*/ 733 h 844"/>
                  <a:gd name="T50" fmla="*/ 1129 w 1565"/>
                  <a:gd name="T51" fmla="*/ 725 h 844"/>
                  <a:gd name="T52" fmla="*/ 1208 w 1565"/>
                  <a:gd name="T53" fmla="*/ 668 h 844"/>
                  <a:gd name="T54" fmla="*/ 1292 w 1565"/>
                  <a:gd name="T55" fmla="*/ 660 h 844"/>
                  <a:gd name="T56" fmla="*/ 1342 w 1565"/>
                  <a:gd name="T57" fmla="*/ 655 h 844"/>
                  <a:gd name="T58" fmla="*/ 1474 w 1565"/>
                  <a:gd name="T59" fmla="*/ 711 h 844"/>
                  <a:gd name="T60" fmla="*/ 1565 w 1565"/>
                  <a:gd name="T61" fmla="*/ 703 h 844"/>
                  <a:gd name="T62" fmla="*/ 1518 w 1565"/>
                  <a:gd name="T63" fmla="*/ 631 h 844"/>
                  <a:gd name="T64" fmla="*/ 1469 w 1565"/>
                  <a:gd name="T65" fmla="*/ 568 h 844"/>
                  <a:gd name="T66" fmla="*/ 1418 w 1565"/>
                  <a:gd name="T67" fmla="*/ 387 h 844"/>
                  <a:gd name="T68" fmla="*/ 1346 w 1565"/>
                  <a:gd name="T69" fmla="*/ 73 h 844"/>
                  <a:gd name="T70" fmla="*/ 1222 w 1565"/>
                  <a:gd name="T71" fmla="*/ 0 h 844"/>
                  <a:gd name="T72" fmla="*/ 1090 w 1565"/>
                  <a:gd name="T73" fmla="*/ 122 h 844"/>
                  <a:gd name="T74" fmla="*/ 313 w 1565"/>
                  <a:gd name="T75" fmla="*/ 667 h 844"/>
                  <a:gd name="T76" fmla="*/ 280 w 1565"/>
                  <a:gd name="T77" fmla="*/ 670 h 844"/>
                  <a:gd name="T78" fmla="*/ 253 w 1565"/>
                  <a:gd name="T79" fmla="*/ 655 h 844"/>
                  <a:gd name="T80" fmla="*/ 274 w 1565"/>
                  <a:gd name="T81" fmla="*/ 619 h 844"/>
                  <a:gd name="T82" fmla="*/ 299 w 1565"/>
                  <a:gd name="T83" fmla="*/ 617 h 844"/>
                  <a:gd name="T84" fmla="*/ 294 w 1565"/>
                  <a:gd name="T85" fmla="*/ 651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65" h="844">
                    <a:moveTo>
                      <a:pt x="1040" y="126"/>
                    </a:moveTo>
                    <a:lnTo>
                      <a:pt x="842" y="94"/>
                    </a:lnTo>
                    <a:lnTo>
                      <a:pt x="785" y="116"/>
                    </a:lnTo>
                    <a:lnTo>
                      <a:pt x="716" y="98"/>
                    </a:lnTo>
                    <a:lnTo>
                      <a:pt x="651" y="120"/>
                    </a:lnTo>
                    <a:lnTo>
                      <a:pt x="676" y="219"/>
                    </a:lnTo>
                    <a:lnTo>
                      <a:pt x="682" y="269"/>
                    </a:lnTo>
                    <a:lnTo>
                      <a:pt x="634" y="307"/>
                    </a:lnTo>
                    <a:lnTo>
                      <a:pt x="583" y="303"/>
                    </a:lnTo>
                    <a:lnTo>
                      <a:pt x="561" y="339"/>
                    </a:lnTo>
                    <a:lnTo>
                      <a:pt x="497" y="379"/>
                    </a:lnTo>
                    <a:lnTo>
                      <a:pt x="479" y="364"/>
                    </a:lnTo>
                    <a:lnTo>
                      <a:pt x="436" y="351"/>
                    </a:lnTo>
                    <a:lnTo>
                      <a:pt x="337" y="378"/>
                    </a:lnTo>
                    <a:lnTo>
                      <a:pt x="302" y="363"/>
                    </a:lnTo>
                    <a:lnTo>
                      <a:pt x="265" y="426"/>
                    </a:lnTo>
                    <a:lnTo>
                      <a:pt x="232" y="437"/>
                    </a:lnTo>
                    <a:lnTo>
                      <a:pt x="189" y="434"/>
                    </a:lnTo>
                    <a:lnTo>
                      <a:pt x="175" y="460"/>
                    </a:lnTo>
                    <a:lnTo>
                      <a:pt x="160" y="479"/>
                    </a:lnTo>
                    <a:lnTo>
                      <a:pt x="69" y="487"/>
                    </a:lnTo>
                    <a:lnTo>
                      <a:pt x="53" y="497"/>
                    </a:lnTo>
                    <a:lnTo>
                      <a:pt x="35" y="499"/>
                    </a:lnTo>
                    <a:lnTo>
                      <a:pt x="13" y="525"/>
                    </a:lnTo>
                    <a:lnTo>
                      <a:pt x="15" y="550"/>
                    </a:lnTo>
                    <a:lnTo>
                      <a:pt x="0" y="569"/>
                    </a:lnTo>
                    <a:lnTo>
                      <a:pt x="1" y="586"/>
                    </a:lnTo>
                    <a:lnTo>
                      <a:pt x="11" y="602"/>
                    </a:lnTo>
                    <a:lnTo>
                      <a:pt x="114" y="618"/>
                    </a:lnTo>
                    <a:lnTo>
                      <a:pt x="179" y="671"/>
                    </a:lnTo>
                    <a:lnTo>
                      <a:pt x="228" y="666"/>
                    </a:lnTo>
                    <a:lnTo>
                      <a:pt x="250" y="715"/>
                    </a:lnTo>
                    <a:lnTo>
                      <a:pt x="264" y="772"/>
                    </a:lnTo>
                    <a:lnTo>
                      <a:pt x="318" y="810"/>
                    </a:lnTo>
                    <a:lnTo>
                      <a:pt x="384" y="796"/>
                    </a:lnTo>
                    <a:lnTo>
                      <a:pt x="460" y="712"/>
                    </a:lnTo>
                    <a:lnTo>
                      <a:pt x="520" y="715"/>
                    </a:lnTo>
                    <a:lnTo>
                      <a:pt x="577" y="692"/>
                    </a:lnTo>
                    <a:lnTo>
                      <a:pt x="629" y="704"/>
                    </a:lnTo>
                    <a:lnTo>
                      <a:pt x="691" y="741"/>
                    </a:lnTo>
                    <a:lnTo>
                      <a:pt x="761" y="760"/>
                    </a:lnTo>
                    <a:lnTo>
                      <a:pt x="818" y="830"/>
                    </a:lnTo>
                    <a:lnTo>
                      <a:pt x="870" y="844"/>
                    </a:lnTo>
                    <a:lnTo>
                      <a:pt x="886" y="841"/>
                    </a:lnTo>
                    <a:lnTo>
                      <a:pt x="909" y="814"/>
                    </a:lnTo>
                    <a:lnTo>
                      <a:pt x="1020" y="829"/>
                    </a:lnTo>
                    <a:lnTo>
                      <a:pt x="1028" y="820"/>
                    </a:lnTo>
                    <a:lnTo>
                      <a:pt x="1007" y="771"/>
                    </a:lnTo>
                    <a:lnTo>
                      <a:pt x="1029" y="744"/>
                    </a:lnTo>
                    <a:lnTo>
                      <a:pt x="1045" y="733"/>
                    </a:lnTo>
                    <a:lnTo>
                      <a:pt x="1102" y="712"/>
                    </a:lnTo>
                    <a:lnTo>
                      <a:pt x="1129" y="725"/>
                    </a:lnTo>
                    <a:lnTo>
                      <a:pt x="1154" y="724"/>
                    </a:lnTo>
                    <a:lnTo>
                      <a:pt x="1208" y="668"/>
                    </a:lnTo>
                    <a:lnTo>
                      <a:pt x="1240" y="656"/>
                    </a:lnTo>
                    <a:lnTo>
                      <a:pt x="1292" y="660"/>
                    </a:lnTo>
                    <a:lnTo>
                      <a:pt x="1315" y="633"/>
                    </a:lnTo>
                    <a:lnTo>
                      <a:pt x="1342" y="655"/>
                    </a:lnTo>
                    <a:lnTo>
                      <a:pt x="1417" y="649"/>
                    </a:lnTo>
                    <a:lnTo>
                      <a:pt x="1474" y="711"/>
                    </a:lnTo>
                    <a:lnTo>
                      <a:pt x="1507" y="699"/>
                    </a:lnTo>
                    <a:lnTo>
                      <a:pt x="1565" y="703"/>
                    </a:lnTo>
                    <a:lnTo>
                      <a:pt x="1544" y="646"/>
                    </a:lnTo>
                    <a:lnTo>
                      <a:pt x="1518" y="631"/>
                    </a:lnTo>
                    <a:lnTo>
                      <a:pt x="1520" y="579"/>
                    </a:lnTo>
                    <a:lnTo>
                      <a:pt x="1469" y="568"/>
                    </a:lnTo>
                    <a:lnTo>
                      <a:pt x="1431" y="529"/>
                    </a:lnTo>
                    <a:lnTo>
                      <a:pt x="1418" y="387"/>
                    </a:lnTo>
                    <a:lnTo>
                      <a:pt x="1418" y="116"/>
                    </a:lnTo>
                    <a:lnTo>
                      <a:pt x="1346" y="73"/>
                    </a:lnTo>
                    <a:lnTo>
                      <a:pt x="1285" y="45"/>
                    </a:lnTo>
                    <a:lnTo>
                      <a:pt x="1222" y="0"/>
                    </a:lnTo>
                    <a:lnTo>
                      <a:pt x="1141" y="33"/>
                    </a:lnTo>
                    <a:lnTo>
                      <a:pt x="1090" y="122"/>
                    </a:lnTo>
                    <a:lnTo>
                      <a:pt x="1040" y="126"/>
                    </a:lnTo>
                    <a:close/>
                    <a:moveTo>
                      <a:pt x="313" y="667"/>
                    </a:moveTo>
                    <a:lnTo>
                      <a:pt x="305" y="676"/>
                    </a:lnTo>
                    <a:lnTo>
                      <a:pt x="280" y="670"/>
                    </a:lnTo>
                    <a:lnTo>
                      <a:pt x="262" y="663"/>
                    </a:lnTo>
                    <a:lnTo>
                      <a:pt x="253" y="655"/>
                    </a:lnTo>
                    <a:lnTo>
                      <a:pt x="258" y="630"/>
                    </a:lnTo>
                    <a:lnTo>
                      <a:pt x="274" y="619"/>
                    </a:lnTo>
                    <a:lnTo>
                      <a:pt x="281" y="602"/>
                    </a:lnTo>
                    <a:lnTo>
                      <a:pt x="299" y="617"/>
                    </a:lnTo>
                    <a:lnTo>
                      <a:pt x="285" y="635"/>
                    </a:lnTo>
                    <a:lnTo>
                      <a:pt x="294" y="651"/>
                    </a:lnTo>
                    <a:lnTo>
                      <a:pt x="313" y="6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129">
                <a:extLst>
                  <a:ext uri="{FF2B5EF4-FFF2-40B4-BE49-F238E27FC236}">
                    <a16:creationId xmlns:a16="http://schemas.microsoft.com/office/drawing/2014/main" id="{0E8298B3-7C52-4C94-E0FB-52BAA2183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874"/>
                <a:ext cx="259" cy="340"/>
              </a:xfrm>
              <a:custGeom>
                <a:avLst/>
                <a:gdLst>
                  <a:gd name="T0" fmla="*/ 573 w 1036"/>
                  <a:gd name="T1" fmla="*/ 348 h 1362"/>
                  <a:gd name="T2" fmla="*/ 515 w 1036"/>
                  <a:gd name="T3" fmla="*/ 260 h 1362"/>
                  <a:gd name="T4" fmla="*/ 495 w 1036"/>
                  <a:gd name="T5" fmla="*/ 143 h 1362"/>
                  <a:gd name="T6" fmla="*/ 388 w 1036"/>
                  <a:gd name="T7" fmla="*/ 86 h 1362"/>
                  <a:gd name="T8" fmla="*/ 305 w 1036"/>
                  <a:gd name="T9" fmla="*/ 0 h 1362"/>
                  <a:gd name="T10" fmla="*/ 278 w 1036"/>
                  <a:gd name="T11" fmla="*/ 80 h 1362"/>
                  <a:gd name="T12" fmla="*/ 329 w 1036"/>
                  <a:gd name="T13" fmla="*/ 167 h 1362"/>
                  <a:gd name="T14" fmla="*/ 308 w 1036"/>
                  <a:gd name="T15" fmla="*/ 220 h 1362"/>
                  <a:gd name="T16" fmla="*/ 313 w 1036"/>
                  <a:gd name="T17" fmla="*/ 279 h 1362"/>
                  <a:gd name="T18" fmla="*/ 335 w 1036"/>
                  <a:gd name="T19" fmla="*/ 251 h 1362"/>
                  <a:gd name="T20" fmla="*/ 371 w 1036"/>
                  <a:gd name="T21" fmla="*/ 274 h 1362"/>
                  <a:gd name="T22" fmla="*/ 390 w 1036"/>
                  <a:gd name="T23" fmla="*/ 381 h 1362"/>
                  <a:gd name="T24" fmla="*/ 342 w 1036"/>
                  <a:gd name="T25" fmla="*/ 412 h 1362"/>
                  <a:gd name="T26" fmla="*/ 321 w 1036"/>
                  <a:gd name="T27" fmla="*/ 455 h 1362"/>
                  <a:gd name="T28" fmla="*/ 342 w 1036"/>
                  <a:gd name="T29" fmla="*/ 504 h 1362"/>
                  <a:gd name="T30" fmla="*/ 280 w 1036"/>
                  <a:gd name="T31" fmla="*/ 560 h 1362"/>
                  <a:gd name="T32" fmla="*/ 253 w 1036"/>
                  <a:gd name="T33" fmla="*/ 631 h 1362"/>
                  <a:gd name="T34" fmla="*/ 199 w 1036"/>
                  <a:gd name="T35" fmla="*/ 686 h 1362"/>
                  <a:gd name="T36" fmla="*/ 142 w 1036"/>
                  <a:gd name="T37" fmla="*/ 802 h 1362"/>
                  <a:gd name="T38" fmla="*/ 77 w 1036"/>
                  <a:gd name="T39" fmla="*/ 816 h 1362"/>
                  <a:gd name="T40" fmla="*/ 46 w 1036"/>
                  <a:gd name="T41" fmla="*/ 860 h 1362"/>
                  <a:gd name="T42" fmla="*/ 0 w 1036"/>
                  <a:gd name="T43" fmla="*/ 992 h 1362"/>
                  <a:gd name="T44" fmla="*/ 8 w 1036"/>
                  <a:gd name="T45" fmla="*/ 1084 h 1362"/>
                  <a:gd name="T46" fmla="*/ 168 w 1036"/>
                  <a:gd name="T47" fmla="*/ 1179 h 1362"/>
                  <a:gd name="T48" fmla="*/ 292 w 1036"/>
                  <a:gd name="T49" fmla="*/ 1319 h 1362"/>
                  <a:gd name="T50" fmla="*/ 384 w 1036"/>
                  <a:gd name="T51" fmla="*/ 1319 h 1362"/>
                  <a:gd name="T52" fmla="*/ 611 w 1036"/>
                  <a:gd name="T53" fmla="*/ 1306 h 1362"/>
                  <a:gd name="T54" fmla="*/ 650 w 1036"/>
                  <a:gd name="T55" fmla="*/ 1362 h 1362"/>
                  <a:gd name="T56" fmla="*/ 712 w 1036"/>
                  <a:gd name="T57" fmla="*/ 1306 h 1362"/>
                  <a:gd name="T58" fmla="*/ 801 w 1036"/>
                  <a:gd name="T59" fmla="*/ 1349 h 1362"/>
                  <a:gd name="T60" fmla="*/ 849 w 1036"/>
                  <a:gd name="T61" fmla="*/ 1318 h 1362"/>
                  <a:gd name="T62" fmla="*/ 836 w 1036"/>
                  <a:gd name="T63" fmla="*/ 1261 h 1362"/>
                  <a:gd name="T64" fmla="*/ 853 w 1036"/>
                  <a:gd name="T65" fmla="*/ 1082 h 1362"/>
                  <a:gd name="T66" fmla="*/ 947 w 1036"/>
                  <a:gd name="T67" fmla="*/ 1098 h 1362"/>
                  <a:gd name="T68" fmla="*/ 1036 w 1036"/>
                  <a:gd name="T69" fmla="*/ 964 h 1362"/>
                  <a:gd name="T70" fmla="*/ 1013 w 1036"/>
                  <a:gd name="T71" fmla="*/ 907 h 1362"/>
                  <a:gd name="T72" fmla="*/ 929 w 1036"/>
                  <a:gd name="T73" fmla="*/ 897 h 1362"/>
                  <a:gd name="T74" fmla="*/ 923 w 1036"/>
                  <a:gd name="T75" fmla="*/ 847 h 1362"/>
                  <a:gd name="T76" fmla="*/ 952 w 1036"/>
                  <a:gd name="T77" fmla="*/ 794 h 1362"/>
                  <a:gd name="T78" fmla="*/ 879 w 1036"/>
                  <a:gd name="T79" fmla="*/ 741 h 1362"/>
                  <a:gd name="T80" fmla="*/ 834 w 1036"/>
                  <a:gd name="T81" fmla="*/ 711 h 1362"/>
                  <a:gd name="T82" fmla="*/ 909 w 1036"/>
                  <a:gd name="T83" fmla="*/ 595 h 1362"/>
                  <a:gd name="T84" fmla="*/ 966 w 1036"/>
                  <a:gd name="T85" fmla="*/ 572 h 1362"/>
                  <a:gd name="T86" fmla="*/ 962 w 1036"/>
                  <a:gd name="T87" fmla="*/ 539 h 1362"/>
                  <a:gd name="T88" fmla="*/ 1013 w 1036"/>
                  <a:gd name="T89" fmla="*/ 450 h 1362"/>
                  <a:gd name="T90" fmla="*/ 849 w 1036"/>
                  <a:gd name="T91" fmla="*/ 406 h 1362"/>
                  <a:gd name="T92" fmla="*/ 771 w 1036"/>
                  <a:gd name="T93" fmla="*/ 388 h 1362"/>
                  <a:gd name="T94" fmla="*/ 710 w 1036"/>
                  <a:gd name="T95" fmla="*/ 360 h 1362"/>
                  <a:gd name="T96" fmla="*/ 615 w 1036"/>
                  <a:gd name="T97" fmla="*/ 352 h 1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36" h="1362">
                    <a:moveTo>
                      <a:pt x="615" y="352"/>
                    </a:moveTo>
                    <a:lnTo>
                      <a:pt x="573" y="348"/>
                    </a:lnTo>
                    <a:lnTo>
                      <a:pt x="516" y="276"/>
                    </a:lnTo>
                    <a:lnTo>
                      <a:pt x="515" y="260"/>
                    </a:lnTo>
                    <a:lnTo>
                      <a:pt x="537" y="240"/>
                    </a:lnTo>
                    <a:lnTo>
                      <a:pt x="495" y="143"/>
                    </a:lnTo>
                    <a:lnTo>
                      <a:pt x="424" y="116"/>
                    </a:lnTo>
                    <a:lnTo>
                      <a:pt x="388" y="86"/>
                    </a:lnTo>
                    <a:lnTo>
                      <a:pt x="355" y="4"/>
                    </a:lnTo>
                    <a:lnTo>
                      <a:pt x="305" y="0"/>
                    </a:lnTo>
                    <a:lnTo>
                      <a:pt x="273" y="29"/>
                    </a:lnTo>
                    <a:lnTo>
                      <a:pt x="278" y="80"/>
                    </a:lnTo>
                    <a:lnTo>
                      <a:pt x="323" y="109"/>
                    </a:lnTo>
                    <a:lnTo>
                      <a:pt x="329" y="167"/>
                    </a:lnTo>
                    <a:lnTo>
                      <a:pt x="349" y="199"/>
                    </a:lnTo>
                    <a:lnTo>
                      <a:pt x="308" y="220"/>
                    </a:lnTo>
                    <a:lnTo>
                      <a:pt x="302" y="246"/>
                    </a:lnTo>
                    <a:lnTo>
                      <a:pt x="313" y="279"/>
                    </a:lnTo>
                    <a:lnTo>
                      <a:pt x="322" y="277"/>
                    </a:lnTo>
                    <a:lnTo>
                      <a:pt x="335" y="251"/>
                    </a:lnTo>
                    <a:lnTo>
                      <a:pt x="370" y="248"/>
                    </a:lnTo>
                    <a:lnTo>
                      <a:pt x="371" y="274"/>
                    </a:lnTo>
                    <a:lnTo>
                      <a:pt x="370" y="341"/>
                    </a:lnTo>
                    <a:lnTo>
                      <a:pt x="390" y="381"/>
                    </a:lnTo>
                    <a:lnTo>
                      <a:pt x="375" y="400"/>
                    </a:lnTo>
                    <a:lnTo>
                      <a:pt x="342" y="412"/>
                    </a:lnTo>
                    <a:lnTo>
                      <a:pt x="319" y="438"/>
                    </a:lnTo>
                    <a:lnTo>
                      <a:pt x="321" y="455"/>
                    </a:lnTo>
                    <a:lnTo>
                      <a:pt x="341" y="479"/>
                    </a:lnTo>
                    <a:lnTo>
                      <a:pt x="342" y="504"/>
                    </a:lnTo>
                    <a:lnTo>
                      <a:pt x="305" y="558"/>
                    </a:lnTo>
                    <a:lnTo>
                      <a:pt x="280" y="560"/>
                    </a:lnTo>
                    <a:lnTo>
                      <a:pt x="286" y="619"/>
                    </a:lnTo>
                    <a:lnTo>
                      <a:pt x="253" y="631"/>
                    </a:lnTo>
                    <a:lnTo>
                      <a:pt x="236" y="624"/>
                    </a:lnTo>
                    <a:lnTo>
                      <a:pt x="199" y="686"/>
                    </a:lnTo>
                    <a:lnTo>
                      <a:pt x="151" y="708"/>
                    </a:lnTo>
                    <a:lnTo>
                      <a:pt x="142" y="802"/>
                    </a:lnTo>
                    <a:lnTo>
                      <a:pt x="119" y="820"/>
                    </a:lnTo>
                    <a:lnTo>
                      <a:pt x="77" y="816"/>
                    </a:lnTo>
                    <a:lnTo>
                      <a:pt x="71" y="850"/>
                    </a:lnTo>
                    <a:lnTo>
                      <a:pt x="46" y="860"/>
                    </a:lnTo>
                    <a:lnTo>
                      <a:pt x="46" y="953"/>
                    </a:lnTo>
                    <a:lnTo>
                      <a:pt x="0" y="992"/>
                    </a:lnTo>
                    <a:lnTo>
                      <a:pt x="14" y="1058"/>
                    </a:lnTo>
                    <a:lnTo>
                      <a:pt x="8" y="1084"/>
                    </a:lnTo>
                    <a:lnTo>
                      <a:pt x="116" y="1159"/>
                    </a:lnTo>
                    <a:lnTo>
                      <a:pt x="168" y="1179"/>
                    </a:lnTo>
                    <a:lnTo>
                      <a:pt x="219" y="1258"/>
                    </a:lnTo>
                    <a:lnTo>
                      <a:pt x="292" y="1319"/>
                    </a:lnTo>
                    <a:lnTo>
                      <a:pt x="318" y="1334"/>
                    </a:lnTo>
                    <a:lnTo>
                      <a:pt x="384" y="1319"/>
                    </a:lnTo>
                    <a:lnTo>
                      <a:pt x="532" y="1272"/>
                    </a:lnTo>
                    <a:lnTo>
                      <a:pt x="611" y="1306"/>
                    </a:lnTo>
                    <a:lnTo>
                      <a:pt x="631" y="1338"/>
                    </a:lnTo>
                    <a:lnTo>
                      <a:pt x="650" y="1362"/>
                    </a:lnTo>
                    <a:lnTo>
                      <a:pt x="675" y="1351"/>
                    </a:lnTo>
                    <a:lnTo>
                      <a:pt x="712" y="1306"/>
                    </a:lnTo>
                    <a:lnTo>
                      <a:pt x="739" y="1311"/>
                    </a:lnTo>
                    <a:lnTo>
                      <a:pt x="801" y="1349"/>
                    </a:lnTo>
                    <a:lnTo>
                      <a:pt x="850" y="1335"/>
                    </a:lnTo>
                    <a:lnTo>
                      <a:pt x="849" y="1318"/>
                    </a:lnTo>
                    <a:lnTo>
                      <a:pt x="821" y="1295"/>
                    </a:lnTo>
                    <a:lnTo>
                      <a:pt x="836" y="1261"/>
                    </a:lnTo>
                    <a:lnTo>
                      <a:pt x="834" y="1159"/>
                    </a:lnTo>
                    <a:lnTo>
                      <a:pt x="853" y="1082"/>
                    </a:lnTo>
                    <a:lnTo>
                      <a:pt x="905" y="1094"/>
                    </a:lnTo>
                    <a:lnTo>
                      <a:pt x="947" y="1098"/>
                    </a:lnTo>
                    <a:lnTo>
                      <a:pt x="990" y="1010"/>
                    </a:lnTo>
                    <a:lnTo>
                      <a:pt x="1036" y="964"/>
                    </a:lnTo>
                    <a:lnTo>
                      <a:pt x="1007" y="932"/>
                    </a:lnTo>
                    <a:lnTo>
                      <a:pt x="1013" y="907"/>
                    </a:lnTo>
                    <a:lnTo>
                      <a:pt x="1000" y="856"/>
                    </a:lnTo>
                    <a:lnTo>
                      <a:pt x="929" y="897"/>
                    </a:lnTo>
                    <a:lnTo>
                      <a:pt x="919" y="889"/>
                    </a:lnTo>
                    <a:lnTo>
                      <a:pt x="923" y="847"/>
                    </a:lnTo>
                    <a:lnTo>
                      <a:pt x="948" y="844"/>
                    </a:lnTo>
                    <a:lnTo>
                      <a:pt x="952" y="794"/>
                    </a:lnTo>
                    <a:lnTo>
                      <a:pt x="909" y="773"/>
                    </a:lnTo>
                    <a:lnTo>
                      <a:pt x="879" y="741"/>
                    </a:lnTo>
                    <a:lnTo>
                      <a:pt x="845" y="735"/>
                    </a:lnTo>
                    <a:lnTo>
                      <a:pt x="834" y="711"/>
                    </a:lnTo>
                    <a:lnTo>
                      <a:pt x="903" y="637"/>
                    </a:lnTo>
                    <a:lnTo>
                      <a:pt x="909" y="595"/>
                    </a:lnTo>
                    <a:lnTo>
                      <a:pt x="967" y="589"/>
                    </a:lnTo>
                    <a:lnTo>
                      <a:pt x="966" y="572"/>
                    </a:lnTo>
                    <a:lnTo>
                      <a:pt x="955" y="556"/>
                    </a:lnTo>
                    <a:lnTo>
                      <a:pt x="962" y="539"/>
                    </a:lnTo>
                    <a:lnTo>
                      <a:pt x="1032" y="474"/>
                    </a:lnTo>
                    <a:lnTo>
                      <a:pt x="1013" y="450"/>
                    </a:lnTo>
                    <a:lnTo>
                      <a:pt x="917" y="417"/>
                    </a:lnTo>
                    <a:lnTo>
                      <a:pt x="849" y="406"/>
                    </a:lnTo>
                    <a:lnTo>
                      <a:pt x="800" y="420"/>
                    </a:lnTo>
                    <a:lnTo>
                      <a:pt x="771" y="388"/>
                    </a:lnTo>
                    <a:lnTo>
                      <a:pt x="720" y="385"/>
                    </a:lnTo>
                    <a:lnTo>
                      <a:pt x="710" y="360"/>
                    </a:lnTo>
                    <a:lnTo>
                      <a:pt x="674" y="339"/>
                    </a:lnTo>
                    <a:lnTo>
                      <a:pt x="615" y="3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130">
                <a:extLst>
                  <a:ext uri="{FF2B5EF4-FFF2-40B4-BE49-F238E27FC236}">
                    <a16:creationId xmlns:a16="http://schemas.microsoft.com/office/drawing/2014/main" id="{7618B5D5-3241-9608-3BCB-2E9F6BC1E3B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92" y="2873"/>
                <a:ext cx="480" cy="293"/>
              </a:xfrm>
              <a:custGeom>
                <a:avLst/>
                <a:gdLst>
                  <a:gd name="T0" fmla="*/ 1576 w 1919"/>
                  <a:gd name="T1" fmla="*/ 63 h 1172"/>
                  <a:gd name="T2" fmla="*/ 1433 w 1919"/>
                  <a:gd name="T3" fmla="*/ 66 h 1172"/>
                  <a:gd name="T4" fmla="*/ 1428 w 1919"/>
                  <a:gd name="T5" fmla="*/ 0 h 1172"/>
                  <a:gd name="T6" fmla="*/ 1266 w 1919"/>
                  <a:gd name="T7" fmla="*/ 74 h 1172"/>
                  <a:gd name="T8" fmla="*/ 1161 w 1919"/>
                  <a:gd name="T9" fmla="*/ 41 h 1172"/>
                  <a:gd name="T10" fmla="*/ 1146 w 1919"/>
                  <a:gd name="T11" fmla="*/ 60 h 1172"/>
                  <a:gd name="T12" fmla="*/ 1026 w 1919"/>
                  <a:gd name="T13" fmla="*/ 37 h 1172"/>
                  <a:gd name="T14" fmla="*/ 926 w 1919"/>
                  <a:gd name="T15" fmla="*/ 64 h 1172"/>
                  <a:gd name="T16" fmla="*/ 778 w 1919"/>
                  <a:gd name="T17" fmla="*/ 94 h 1172"/>
                  <a:gd name="T18" fmla="*/ 669 w 1919"/>
                  <a:gd name="T19" fmla="*/ 105 h 1172"/>
                  <a:gd name="T20" fmla="*/ 709 w 1919"/>
                  <a:gd name="T21" fmla="*/ 76 h 1172"/>
                  <a:gd name="T22" fmla="*/ 541 w 1919"/>
                  <a:gd name="T23" fmla="*/ 90 h 1172"/>
                  <a:gd name="T24" fmla="*/ 405 w 1919"/>
                  <a:gd name="T25" fmla="*/ 86 h 1172"/>
                  <a:gd name="T26" fmla="*/ 349 w 1919"/>
                  <a:gd name="T27" fmla="*/ 24 h 1172"/>
                  <a:gd name="T28" fmla="*/ 131 w 1919"/>
                  <a:gd name="T29" fmla="*/ 230 h 1172"/>
                  <a:gd name="T30" fmla="*/ 0 w 1919"/>
                  <a:gd name="T31" fmla="*/ 276 h 1172"/>
                  <a:gd name="T32" fmla="*/ 125 w 1919"/>
                  <a:gd name="T33" fmla="*/ 341 h 1172"/>
                  <a:gd name="T34" fmla="*/ 183 w 1919"/>
                  <a:gd name="T35" fmla="*/ 420 h 1172"/>
                  <a:gd name="T36" fmla="*/ 226 w 1919"/>
                  <a:gd name="T37" fmla="*/ 425 h 1172"/>
                  <a:gd name="T38" fmla="*/ 342 w 1919"/>
                  <a:gd name="T39" fmla="*/ 413 h 1172"/>
                  <a:gd name="T40" fmla="*/ 425 w 1919"/>
                  <a:gd name="T41" fmla="*/ 474 h 1172"/>
                  <a:gd name="T42" fmla="*/ 325 w 1919"/>
                  <a:gd name="T43" fmla="*/ 685 h 1172"/>
                  <a:gd name="T44" fmla="*/ 450 w 1919"/>
                  <a:gd name="T45" fmla="*/ 741 h 1172"/>
                  <a:gd name="T46" fmla="*/ 516 w 1919"/>
                  <a:gd name="T47" fmla="*/ 650 h 1172"/>
                  <a:gd name="T48" fmla="*/ 593 w 1919"/>
                  <a:gd name="T49" fmla="*/ 745 h 1172"/>
                  <a:gd name="T50" fmla="*/ 699 w 1919"/>
                  <a:gd name="T51" fmla="*/ 803 h 1172"/>
                  <a:gd name="T52" fmla="*/ 869 w 1919"/>
                  <a:gd name="T53" fmla="*/ 896 h 1172"/>
                  <a:gd name="T54" fmla="*/ 1071 w 1919"/>
                  <a:gd name="T55" fmla="*/ 895 h 1172"/>
                  <a:gd name="T56" fmla="*/ 1088 w 1919"/>
                  <a:gd name="T57" fmla="*/ 978 h 1172"/>
                  <a:gd name="T58" fmla="*/ 1161 w 1919"/>
                  <a:gd name="T59" fmla="*/ 1038 h 1172"/>
                  <a:gd name="T60" fmla="*/ 1255 w 1919"/>
                  <a:gd name="T61" fmla="*/ 1148 h 1172"/>
                  <a:gd name="T62" fmla="*/ 1328 w 1919"/>
                  <a:gd name="T63" fmla="*/ 1116 h 1172"/>
                  <a:gd name="T64" fmla="*/ 1537 w 1919"/>
                  <a:gd name="T65" fmla="*/ 1088 h 1172"/>
                  <a:gd name="T66" fmla="*/ 1575 w 1919"/>
                  <a:gd name="T67" fmla="*/ 957 h 1172"/>
                  <a:gd name="T68" fmla="*/ 1606 w 1919"/>
                  <a:gd name="T69" fmla="*/ 820 h 1172"/>
                  <a:gd name="T70" fmla="*/ 1680 w 1919"/>
                  <a:gd name="T71" fmla="*/ 712 h 1172"/>
                  <a:gd name="T72" fmla="*/ 1782 w 1919"/>
                  <a:gd name="T73" fmla="*/ 635 h 1172"/>
                  <a:gd name="T74" fmla="*/ 1834 w 1919"/>
                  <a:gd name="T75" fmla="*/ 562 h 1172"/>
                  <a:gd name="T76" fmla="*/ 1850 w 1919"/>
                  <a:gd name="T77" fmla="*/ 459 h 1172"/>
                  <a:gd name="T78" fmla="*/ 1904 w 1919"/>
                  <a:gd name="T79" fmla="*/ 404 h 1172"/>
                  <a:gd name="T80" fmla="*/ 1900 w 1919"/>
                  <a:gd name="T81" fmla="*/ 278 h 1172"/>
                  <a:gd name="T82" fmla="*/ 1851 w 1919"/>
                  <a:gd name="T83" fmla="*/ 281 h 1172"/>
                  <a:gd name="T84" fmla="*/ 1837 w 1919"/>
                  <a:gd name="T85" fmla="*/ 224 h 1172"/>
                  <a:gd name="T86" fmla="*/ 1852 w 1919"/>
                  <a:gd name="T87" fmla="*/ 113 h 1172"/>
                  <a:gd name="T88" fmla="*/ 1734 w 1919"/>
                  <a:gd name="T89" fmla="*/ 31 h 1172"/>
                  <a:gd name="T90" fmla="*/ 1797 w 1919"/>
                  <a:gd name="T91" fmla="*/ 337 h 1172"/>
                  <a:gd name="T92" fmla="*/ 1822 w 1919"/>
                  <a:gd name="T93" fmla="*/ 427 h 1172"/>
                  <a:gd name="T94" fmla="*/ 1803 w 1919"/>
                  <a:gd name="T95" fmla="*/ 506 h 1172"/>
                  <a:gd name="T96" fmla="*/ 1781 w 1919"/>
                  <a:gd name="T97" fmla="*/ 524 h 1172"/>
                  <a:gd name="T98" fmla="*/ 1750 w 1919"/>
                  <a:gd name="T99" fmla="*/ 469 h 1172"/>
                  <a:gd name="T100" fmla="*/ 1802 w 1919"/>
                  <a:gd name="T101" fmla="*/ 396 h 1172"/>
                  <a:gd name="T102" fmla="*/ 1797 w 1919"/>
                  <a:gd name="T103" fmla="*/ 337 h 1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19" h="1172">
                    <a:moveTo>
                      <a:pt x="1649" y="31"/>
                    </a:moveTo>
                    <a:lnTo>
                      <a:pt x="1616" y="25"/>
                    </a:lnTo>
                    <a:lnTo>
                      <a:pt x="1576" y="63"/>
                    </a:lnTo>
                    <a:lnTo>
                      <a:pt x="1560" y="64"/>
                    </a:lnTo>
                    <a:lnTo>
                      <a:pt x="1499" y="44"/>
                    </a:lnTo>
                    <a:lnTo>
                      <a:pt x="1433" y="66"/>
                    </a:lnTo>
                    <a:lnTo>
                      <a:pt x="1424" y="51"/>
                    </a:lnTo>
                    <a:lnTo>
                      <a:pt x="1446" y="15"/>
                    </a:lnTo>
                    <a:lnTo>
                      <a:pt x="1428" y="0"/>
                    </a:lnTo>
                    <a:lnTo>
                      <a:pt x="1332" y="68"/>
                    </a:lnTo>
                    <a:lnTo>
                      <a:pt x="1306" y="53"/>
                    </a:lnTo>
                    <a:lnTo>
                      <a:pt x="1266" y="74"/>
                    </a:lnTo>
                    <a:lnTo>
                      <a:pt x="1211" y="45"/>
                    </a:lnTo>
                    <a:lnTo>
                      <a:pt x="1219" y="28"/>
                    </a:lnTo>
                    <a:lnTo>
                      <a:pt x="1161" y="41"/>
                    </a:lnTo>
                    <a:lnTo>
                      <a:pt x="1162" y="51"/>
                    </a:lnTo>
                    <a:lnTo>
                      <a:pt x="1154" y="60"/>
                    </a:lnTo>
                    <a:lnTo>
                      <a:pt x="1146" y="60"/>
                    </a:lnTo>
                    <a:lnTo>
                      <a:pt x="1091" y="5"/>
                    </a:lnTo>
                    <a:lnTo>
                      <a:pt x="1059" y="35"/>
                    </a:lnTo>
                    <a:lnTo>
                      <a:pt x="1026" y="37"/>
                    </a:lnTo>
                    <a:lnTo>
                      <a:pt x="1010" y="56"/>
                    </a:lnTo>
                    <a:lnTo>
                      <a:pt x="958" y="44"/>
                    </a:lnTo>
                    <a:lnTo>
                      <a:pt x="926" y="64"/>
                    </a:lnTo>
                    <a:lnTo>
                      <a:pt x="859" y="53"/>
                    </a:lnTo>
                    <a:lnTo>
                      <a:pt x="847" y="105"/>
                    </a:lnTo>
                    <a:lnTo>
                      <a:pt x="778" y="94"/>
                    </a:lnTo>
                    <a:lnTo>
                      <a:pt x="759" y="78"/>
                    </a:lnTo>
                    <a:lnTo>
                      <a:pt x="695" y="118"/>
                    </a:lnTo>
                    <a:lnTo>
                      <a:pt x="669" y="105"/>
                    </a:lnTo>
                    <a:lnTo>
                      <a:pt x="667" y="96"/>
                    </a:lnTo>
                    <a:lnTo>
                      <a:pt x="701" y="85"/>
                    </a:lnTo>
                    <a:lnTo>
                      <a:pt x="709" y="76"/>
                    </a:lnTo>
                    <a:lnTo>
                      <a:pt x="662" y="37"/>
                    </a:lnTo>
                    <a:lnTo>
                      <a:pt x="645" y="31"/>
                    </a:lnTo>
                    <a:lnTo>
                      <a:pt x="541" y="90"/>
                    </a:lnTo>
                    <a:lnTo>
                      <a:pt x="507" y="85"/>
                    </a:lnTo>
                    <a:lnTo>
                      <a:pt x="448" y="92"/>
                    </a:lnTo>
                    <a:lnTo>
                      <a:pt x="405" y="86"/>
                    </a:lnTo>
                    <a:lnTo>
                      <a:pt x="394" y="63"/>
                    </a:lnTo>
                    <a:lnTo>
                      <a:pt x="361" y="57"/>
                    </a:lnTo>
                    <a:lnTo>
                      <a:pt x="349" y="24"/>
                    </a:lnTo>
                    <a:lnTo>
                      <a:pt x="291" y="39"/>
                    </a:lnTo>
                    <a:lnTo>
                      <a:pt x="202" y="173"/>
                    </a:lnTo>
                    <a:lnTo>
                      <a:pt x="131" y="230"/>
                    </a:lnTo>
                    <a:lnTo>
                      <a:pt x="106" y="224"/>
                    </a:lnTo>
                    <a:lnTo>
                      <a:pt x="40" y="239"/>
                    </a:lnTo>
                    <a:lnTo>
                      <a:pt x="0" y="276"/>
                    </a:lnTo>
                    <a:lnTo>
                      <a:pt x="46" y="315"/>
                    </a:lnTo>
                    <a:lnTo>
                      <a:pt x="60" y="364"/>
                    </a:lnTo>
                    <a:lnTo>
                      <a:pt x="125" y="341"/>
                    </a:lnTo>
                    <a:lnTo>
                      <a:pt x="168" y="353"/>
                    </a:lnTo>
                    <a:lnTo>
                      <a:pt x="172" y="404"/>
                    </a:lnTo>
                    <a:lnTo>
                      <a:pt x="183" y="420"/>
                    </a:lnTo>
                    <a:lnTo>
                      <a:pt x="183" y="427"/>
                    </a:lnTo>
                    <a:lnTo>
                      <a:pt x="218" y="433"/>
                    </a:lnTo>
                    <a:lnTo>
                      <a:pt x="226" y="425"/>
                    </a:lnTo>
                    <a:lnTo>
                      <a:pt x="239" y="381"/>
                    </a:lnTo>
                    <a:lnTo>
                      <a:pt x="297" y="376"/>
                    </a:lnTo>
                    <a:lnTo>
                      <a:pt x="342" y="413"/>
                    </a:lnTo>
                    <a:lnTo>
                      <a:pt x="394" y="417"/>
                    </a:lnTo>
                    <a:lnTo>
                      <a:pt x="413" y="433"/>
                    </a:lnTo>
                    <a:lnTo>
                      <a:pt x="425" y="474"/>
                    </a:lnTo>
                    <a:lnTo>
                      <a:pt x="422" y="532"/>
                    </a:lnTo>
                    <a:lnTo>
                      <a:pt x="379" y="621"/>
                    </a:lnTo>
                    <a:lnTo>
                      <a:pt x="325" y="685"/>
                    </a:lnTo>
                    <a:lnTo>
                      <a:pt x="357" y="742"/>
                    </a:lnTo>
                    <a:lnTo>
                      <a:pt x="435" y="769"/>
                    </a:lnTo>
                    <a:lnTo>
                      <a:pt x="450" y="741"/>
                    </a:lnTo>
                    <a:lnTo>
                      <a:pt x="459" y="673"/>
                    </a:lnTo>
                    <a:lnTo>
                      <a:pt x="483" y="653"/>
                    </a:lnTo>
                    <a:lnTo>
                      <a:pt x="516" y="650"/>
                    </a:lnTo>
                    <a:lnTo>
                      <a:pt x="498" y="712"/>
                    </a:lnTo>
                    <a:lnTo>
                      <a:pt x="535" y="750"/>
                    </a:lnTo>
                    <a:lnTo>
                      <a:pt x="593" y="745"/>
                    </a:lnTo>
                    <a:lnTo>
                      <a:pt x="648" y="782"/>
                    </a:lnTo>
                    <a:lnTo>
                      <a:pt x="666" y="806"/>
                    </a:lnTo>
                    <a:lnTo>
                      <a:pt x="699" y="803"/>
                    </a:lnTo>
                    <a:lnTo>
                      <a:pt x="736" y="832"/>
                    </a:lnTo>
                    <a:lnTo>
                      <a:pt x="796" y="844"/>
                    </a:lnTo>
                    <a:lnTo>
                      <a:pt x="869" y="896"/>
                    </a:lnTo>
                    <a:lnTo>
                      <a:pt x="910" y="893"/>
                    </a:lnTo>
                    <a:lnTo>
                      <a:pt x="997" y="911"/>
                    </a:lnTo>
                    <a:lnTo>
                      <a:pt x="1071" y="895"/>
                    </a:lnTo>
                    <a:lnTo>
                      <a:pt x="1091" y="927"/>
                    </a:lnTo>
                    <a:lnTo>
                      <a:pt x="1104" y="968"/>
                    </a:lnTo>
                    <a:lnTo>
                      <a:pt x="1088" y="978"/>
                    </a:lnTo>
                    <a:lnTo>
                      <a:pt x="1099" y="1002"/>
                    </a:lnTo>
                    <a:lnTo>
                      <a:pt x="1116" y="1017"/>
                    </a:lnTo>
                    <a:lnTo>
                      <a:pt x="1161" y="1038"/>
                    </a:lnTo>
                    <a:lnTo>
                      <a:pt x="1217" y="1092"/>
                    </a:lnTo>
                    <a:lnTo>
                      <a:pt x="1229" y="1134"/>
                    </a:lnTo>
                    <a:lnTo>
                      <a:pt x="1255" y="1148"/>
                    </a:lnTo>
                    <a:lnTo>
                      <a:pt x="1274" y="1172"/>
                    </a:lnTo>
                    <a:lnTo>
                      <a:pt x="1307" y="1152"/>
                    </a:lnTo>
                    <a:lnTo>
                      <a:pt x="1328" y="1116"/>
                    </a:lnTo>
                    <a:lnTo>
                      <a:pt x="1391" y="1152"/>
                    </a:lnTo>
                    <a:lnTo>
                      <a:pt x="1450" y="1155"/>
                    </a:lnTo>
                    <a:lnTo>
                      <a:pt x="1537" y="1088"/>
                    </a:lnTo>
                    <a:lnTo>
                      <a:pt x="1543" y="1062"/>
                    </a:lnTo>
                    <a:lnTo>
                      <a:pt x="1529" y="996"/>
                    </a:lnTo>
                    <a:lnTo>
                      <a:pt x="1575" y="957"/>
                    </a:lnTo>
                    <a:lnTo>
                      <a:pt x="1575" y="864"/>
                    </a:lnTo>
                    <a:lnTo>
                      <a:pt x="1600" y="854"/>
                    </a:lnTo>
                    <a:lnTo>
                      <a:pt x="1606" y="820"/>
                    </a:lnTo>
                    <a:lnTo>
                      <a:pt x="1648" y="824"/>
                    </a:lnTo>
                    <a:lnTo>
                      <a:pt x="1671" y="806"/>
                    </a:lnTo>
                    <a:lnTo>
                      <a:pt x="1680" y="712"/>
                    </a:lnTo>
                    <a:lnTo>
                      <a:pt x="1728" y="690"/>
                    </a:lnTo>
                    <a:lnTo>
                      <a:pt x="1765" y="628"/>
                    </a:lnTo>
                    <a:lnTo>
                      <a:pt x="1782" y="635"/>
                    </a:lnTo>
                    <a:lnTo>
                      <a:pt x="1815" y="623"/>
                    </a:lnTo>
                    <a:lnTo>
                      <a:pt x="1809" y="564"/>
                    </a:lnTo>
                    <a:lnTo>
                      <a:pt x="1834" y="562"/>
                    </a:lnTo>
                    <a:lnTo>
                      <a:pt x="1871" y="508"/>
                    </a:lnTo>
                    <a:lnTo>
                      <a:pt x="1870" y="483"/>
                    </a:lnTo>
                    <a:lnTo>
                      <a:pt x="1850" y="459"/>
                    </a:lnTo>
                    <a:lnTo>
                      <a:pt x="1848" y="442"/>
                    </a:lnTo>
                    <a:lnTo>
                      <a:pt x="1871" y="416"/>
                    </a:lnTo>
                    <a:lnTo>
                      <a:pt x="1904" y="404"/>
                    </a:lnTo>
                    <a:lnTo>
                      <a:pt x="1919" y="385"/>
                    </a:lnTo>
                    <a:lnTo>
                      <a:pt x="1899" y="345"/>
                    </a:lnTo>
                    <a:lnTo>
                      <a:pt x="1900" y="278"/>
                    </a:lnTo>
                    <a:lnTo>
                      <a:pt x="1899" y="252"/>
                    </a:lnTo>
                    <a:lnTo>
                      <a:pt x="1864" y="255"/>
                    </a:lnTo>
                    <a:lnTo>
                      <a:pt x="1851" y="281"/>
                    </a:lnTo>
                    <a:lnTo>
                      <a:pt x="1842" y="283"/>
                    </a:lnTo>
                    <a:lnTo>
                      <a:pt x="1831" y="250"/>
                    </a:lnTo>
                    <a:lnTo>
                      <a:pt x="1837" y="224"/>
                    </a:lnTo>
                    <a:lnTo>
                      <a:pt x="1878" y="203"/>
                    </a:lnTo>
                    <a:lnTo>
                      <a:pt x="1858" y="171"/>
                    </a:lnTo>
                    <a:lnTo>
                      <a:pt x="1852" y="113"/>
                    </a:lnTo>
                    <a:lnTo>
                      <a:pt x="1807" y="84"/>
                    </a:lnTo>
                    <a:lnTo>
                      <a:pt x="1802" y="33"/>
                    </a:lnTo>
                    <a:lnTo>
                      <a:pt x="1734" y="31"/>
                    </a:lnTo>
                    <a:lnTo>
                      <a:pt x="1716" y="16"/>
                    </a:lnTo>
                    <a:lnTo>
                      <a:pt x="1649" y="31"/>
                    </a:lnTo>
                    <a:close/>
                    <a:moveTo>
                      <a:pt x="1797" y="337"/>
                    </a:moveTo>
                    <a:lnTo>
                      <a:pt x="1815" y="353"/>
                    </a:lnTo>
                    <a:lnTo>
                      <a:pt x="1826" y="377"/>
                    </a:lnTo>
                    <a:lnTo>
                      <a:pt x="1822" y="427"/>
                    </a:lnTo>
                    <a:lnTo>
                      <a:pt x="1789" y="431"/>
                    </a:lnTo>
                    <a:lnTo>
                      <a:pt x="1798" y="447"/>
                    </a:lnTo>
                    <a:lnTo>
                      <a:pt x="1803" y="506"/>
                    </a:lnTo>
                    <a:lnTo>
                      <a:pt x="1797" y="515"/>
                    </a:lnTo>
                    <a:lnTo>
                      <a:pt x="1779" y="516"/>
                    </a:lnTo>
                    <a:lnTo>
                      <a:pt x="1781" y="524"/>
                    </a:lnTo>
                    <a:lnTo>
                      <a:pt x="1764" y="526"/>
                    </a:lnTo>
                    <a:lnTo>
                      <a:pt x="1753" y="502"/>
                    </a:lnTo>
                    <a:lnTo>
                      <a:pt x="1750" y="469"/>
                    </a:lnTo>
                    <a:lnTo>
                      <a:pt x="1779" y="424"/>
                    </a:lnTo>
                    <a:lnTo>
                      <a:pt x="1777" y="398"/>
                    </a:lnTo>
                    <a:lnTo>
                      <a:pt x="1802" y="396"/>
                    </a:lnTo>
                    <a:lnTo>
                      <a:pt x="1799" y="370"/>
                    </a:lnTo>
                    <a:lnTo>
                      <a:pt x="1782" y="356"/>
                    </a:lnTo>
                    <a:lnTo>
                      <a:pt x="1797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131">
                <a:extLst>
                  <a:ext uri="{FF2B5EF4-FFF2-40B4-BE49-F238E27FC236}">
                    <a16:creationId xmlns:a16="http://schemas.microsoft.com/office/drawing/2014/main" id="{E500922F-E269-8B98-55B4-D9608BF321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2957"/>
                <a:ext cx="19" cy="47"/>
              </a:xfrm>
              <a:custGeom>
                <a:avLst/>
                <a:gdLst>
                  <a:gd name="T0" fmla="*/ 65 w 76"/>
                  <a:gd name="T1" fmla="*/ 16 h 189"/>
                  <a:gd name="T2" fmla="*/ 47 w 76"/>
                  <a:gd name="T3" fmla="*/ 0 h 189"/>
                  <a:gd name="T4" fmla="*/ 32 w 76"/>
                  <a:gd name="T5" fmla="*/ 19 h 189"/>
                  <a:gd name="T6" fmla="*/ 49 w 76"/>
                  <a:gd name="T7" fmla="*/ 33 h 189"/>
                  <a:gd name="T8" fmla="*/ 52 w 76"/>
                  <a:gd name="T9" fmla="*/ 59 h 189"/>
                  <a:gd name="T10" fmla="*/ 27 w 76"/>
                  <a:gd name="T11" fmla="*/ 61 h 189"/>
                  <a:gd name="T12" fmla="*/ 29 w 76"/>
                  <a:gd name="T13" fmla="*/ 87 h 189"/>
                  <a:gd name="T14" fmla="*/ 0 w 76"/>
                  <a:gd name="T15" fmla="*/ 132 h 189"/>
                  <a:gd name="T16" fmla="*/ 3 w 76"/>
                  <a:gd name="T17" fmla="*/ 165 h 189"/>
                  <a:gd name="T18" fmla="*/ 14 w 76"/>
                  <a:gd name="T19" fmla="*/ 189 h 189"/>
                  <a:gd name="T20" fmla="*/ 31 w 76"/>
                  <a:gd name="T21" fmla="*/ 187 h 189"/>
                  <a:gd name="T22" fmla="*/ 29 w 76"/>
                  <a:gd name="T23" fmla="*/ 179 h 189"/>
                  <a:gd name="T24" fmla="*/ 47 w 76"/>
                  <a:gd name="T25" fmla="*/ 178 h 189"/>
                  <a:gd name="T26" fmla="*/ 53 w 76"/>
                  <a:gd name="T27" fmla="*/ 169 h 189"/>
                  <a:gd name="T28" fmla="*/ 48 w 76"/>
                  <a:gd name="T29" fmla="*/ 110 h 189"/>
                  <a:gd name="T30" fmla="*/ 39 w 76"/>
                  <a:gd name="T31" fmla="*/ 94 h 189"/>
                  <a:gd name="T32" fmla="*/ 72 w 76"/>
                  <a:gd name="T33" fmla="*/ 90 h 189"/>
                  <a:gd name="T34" fmla="*/ 76 w 76"/>
                  <a:gd name="T35" fmla="*/ 40 h 189"/>
                  <a:gd name="T36" fmla="*/ 65 w 76"/>
                  <a:gd name="T37" fmla="*/ 16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" h="189">
                    <a:moveTo>
                      <a:pt x="65" y="16"/>
                    </a:moveTo>
                    <a:lnTo>
                      <a:pt x="47" y="0"/>
                    </a:lnTo>
                    <a:lnTo>
                      <a:pt x="32" y="19"/>
                    </a:lnTo>
                    <a:lnTo>
                      <a:pt x="49" y="33"/>
                    </a:lnTo>
                    <a:lnTo>
                      <a:pt x="52" y="59"/>
                    </a:lnTo>
                    <a:lnTo>
                      <a:pt x="27" y="61"/>
                    </a:lnTo>
                    <a:lnTo>
                      <a:pt x="29" y="87"/>
                    </a:lnTo>
                    <a:lnTo>
                      <a:pt x="0" y="132"/>
                    </a:lnTo>
                    <a:lnTo>
                      <a:pt x="3" y="165"/>
                    </a:lnTo>
                    <a:lnTo>
                      <a:pt x="14" y="189"/>
                    </a:lnTo>
                    <a:lnTo>
                      <a:pt x="31" y="187"/>
                    </a:lnTo>
                    <a:lnTo>
                      <a:pt x="29" y="179"/>
                    </a:lnTo>
                    <a:lnTo>
                      <a:pt x="47" y="178"/>
                    </a:lnTo>
                    <a:lnTo>
                      <a:pt x="53" y="169"/>
                    </a:lnTo>
                    <a:lnTo>
                      <a:pt x="48" y="110"/>
                    </a:lnTo>
                    <a:lnTo>
                      <a:pt x="39" y="94"/>
                    </a:lnTo>
                    <a:lnTo>
                      <a:pt x="72" y="90"/>
                    </a:lnTo>
                    <a:lnTo>
                      <a:pt x="76" y="40"/>
                    </a:lnTo>
                    <a:lnTo>
                      <a:pt x="65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132">
                <a:extLst>
                  <a:ext uri="{FF2B5EF4-FFF2-40B4-BE49-F238E27FC236}">
                    <a16:creationId xmlns:a16="http://schemas.microsoft.com/office/drawing/2014/main" id="{91A9D6C8-2B4A-1C70-8471-CA19C1426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8" y="922"/>
                <a:ext cx="7" cy="9"/>
              </a:xfrm>
              <a:custGeom>
                <a:avLst/>
                <a:gdLst>
                  <a:gd name="T0" fmla="*/ 23 w 26"/>
                  <a:gd name="T1" fmla="*/ 0 h 36"/>
                  <a:gd name="T2" fmla="*/ 7 w 26"/>
                  <a:gd name="T3" fmla="*/ 2 h 36"/>
                  <a:gd name="T4" fmla="*/ 0 w 26"/>
                  <a:gd name="T5" fmla="*/ 28 h 36"/>
                  <a:gd name="T6" fmla="*/ 10 w 26"/>
                  <a:gd name="T7" fmla="*/ 36 h 36"/>
                  <a:gd name="T8" fmla="*/ 18 w 26"/>
                  <a:gd name="T9" fmla="*/ 35 h 36"/>
                  <a:gd name="T10" fmla="*/ 26 w 26"/>
                  <a:gd name="T11" fmla="*/ 18 h 36"/>
                  <a:gd name="T12" fmla="*/ 23 w 26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6">
                    <a:moveTo>
                      <a:pt x="23" y="0"/>
                    </a:moveTo>
                    <a:lnTo>
                      <a:pt x="7" y="2"/>
                    </a:lnTo>
                    <a:lnTo>
                      <a:pt x="0" y="28"/>
                    </a:lnTo>
                    <a:lnTo>
                      <a:pt x="10" y="36"/>
                    </a:lnTo>
                    <a:lnTo>
                      <a:pt x="18" y="35"/>
                    </a:lnTo>
                    <a:lnTo>
                      <a:pt x="26" y="1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133">
                <a:extLst>
                  <a:ext uri="{FF2B5EF4-FFF2-40B4-BE49-F238E27FC236}">
                    <a16:creationId xmlns:a16="http://schemas.microsoft.com/office/drawing/2014/main" id="{08447757-A543-6718-BF5F-C9DF0AE76B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3" y="938"/>
                <a:ext cx="8" cy="7"/>
              </a:xfrm>
              <a:custGeom>
                <a:avLst/>
                <a:gdLst>
                  <a:gd name="T0" fmla="*/ 33 w 35"/>
                  <a:gd name="T1" fmla="*/ 0 h 28"/>
                  <a:gd name="T2" fmla="*/ 16 w 35"/>
                  <a:gd name="T3" fmla="*/ 2 h 28"/>
                  <a:gd name="T4" fmla="*/ 0 w 35"/>
                  <a:gd name="T5" fmla="*/ 12 h 28"/>
                  <a:gd name="T6" fmla="*/ 11 w 35"/>
                  <a:gd name="T7" fmla="*/ 28 h 28"/>
                  <a:gd name="T8" fmla="*/ 17 w 35"/>
                  <a:gd name="T9" fmla="*/ 19 h 28"/>
                  <a:gd name="T10" fmla="*/ 35 w 35"/>
                  <a:gd name="T11" fmla="*/ 18 h 28"/>
                  <a:gd name="T12" fmla="*/ 33 w 35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33" y="0"/>
                    </a:moveTo>
                    <a:lnTo>
                      <a:pt x="16" y="2"/>
                    </a:lnTo>
                    <a:lnTo>
                      <a:pt x="0" y="12"/>
                    </a:lnTo>
                    <a:lnTo>
                      <a:pt x="11" y="28"/>
                    </a:lnTo>
                    <a:lnTo>
                      <a:pt x="17" y="19"/>
                    </a:lnTo>
                    <a:lnTo>
                      <a:pt x="35" y="18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134">
                <a:extLst>
                  <a:ext uri="{FF2B5EF4-FFF2-40B4-BE49-F238E27FC236}">
                    <a16:creationId xmlns:a16="http://schemas.microsoft.com/office/drawing/2014/main" id="{08F0D598-AB1B-9E87-7DCE-99C5AF08E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9" y="1012"/>
                <a:ext cx="21" cy="13"/>
              </a:xfrm>
              <a:custGeom>
                <a:avLst/>
                <a:gdLst>
                  <a:gd name="T0" fmla="*/ 47 w 83"/>
                  <a:gd name="T1" fmla="*/ 1 h 54"/>
                  <a:gd name="T2" fmla="*/ 30 w 83"/>
                  <a:gd name="T3" fmla="*/ 2 h 54"/>
                  <a:gd name="T4" fmla="*/ 31 w 83"/>
                  <a:gd name="T5" fmla="*/ 12 h 54"/>
                  <a:gd name="T6" fmla="*/ 6 w 83"/>
                  <a:gd name="T7" fmla="*/ 22 h 54"/>
                  <a:gd name="T8" fmla="*/ 0 w 83"/>
                  <a:gd name="T9" fmla="*/ 31 h 54"/>
                  <a:gd name="T10" fmla="*/ 0 w 83"/>
                  <a:gd name="T11" fmla="*/ 39 h 54"/>
                  <a:gd name="T12" fmla="*/ 15 w 83"/>
                  <a:gd name="T13" fmla="*/ 29 h 54"/>
                  <a:gd name="T14" fmla="*/ 33 w 83"/>
                  <a:gd name="T15" fmla="*/ 27 h 54"/>
                  <a:gd name="T16" fmla="*/ 34 w 83"/>
                  <a:gd name="T17" fmla="*/ 45 h 54"/>
                  <a:gd name="T18" fmla="*/ 26 w 83"/>
                  <a:gd name="T19" fmla="*/ 45 h 54"/>
                  <a:gd name="T20" fmla="*/ 26 w 83"/>
                  <a:gd name="T21" fmla="*/ 54 h 54"/>
                  <a:gd name="T22" fmla="*/ 43 w 83"/>
                  <a:gd name="T23" fmla="*/ 53 h 54"/>
                  <a:gd name="T24" fmla="*/ 51 w 83"/>
                  <a:gd name="T25" fmla="*/ 43 h 54"/>
                  <a:gd name="T26" fmla="*/ 77 w 83"/>
                  <a:gd name="T27" fmla="*/ 41 h 54"/>
                  <a:gd name="T28" fmla="*/ 83 w 83"/>
                  <a:gd name="T29" fmla="*/ 31 h 54"/>
                  <a:gd name="T30" fmla="*/ 74 w 83"/>
                  <a:gd name="T31" fmla="*/ 16 h 54"/>
                  <a:gd name="T32" fmla="*/ 82 w 83"/>
                  <a:gd name="T33" fmla="*/ 6 h 54"/>
                  <a:gd name="T34" fmla="*/ 63 w 83"/>
                  <a:gd name="T35" fmla="*/ 0 h 54"/>
                  <a:gd name="T36" fmla="*/ 57 w 83"/>
                  <a:gd name="T37" fmla="*/ 9 h 54"/>
                  <a:gd name="T38" fmla="*/ 47 w 83"/>
                  <a:gd name="T3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" h="54">
                    <a:moveTo>
                      <a:pt x="47" y="1"/>
                    </a:moveTo>
                    <a:lnTo>
                      <a:pt x="30" y="2"/>
                    </a:lnTo>
                    <a:lnTo>
                      <a:pt x="31" y="12"/>
                    </a:lnTo>
                    <a:lnTo>
                      <a:pt x="6" y="22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15" y="29"/>
                    </a:lnTo>
                    <a:lnTo>
                      <a:pt x="33" y="27"/>
                    </a:lnTo>
                    <a:lnTo>
                      <a:pt x="34" y="45"/>
                    </a:lnTo>
                    <a:lnTo>
                      <a:pt x="26" y="45"/>
                    </a:lnTo>
                    <a:lnTo>
                      <a:pt x="26" y="54"/>
                    </a:lnTo>
                    <a:lnTo>
                      <a:pt x="43" y="53"/>
                    </a:lnTo>
                    <a:lnTo>
                      <a:pt x="51" y="43"/>
                    </a:lnTo>
                    <a:lnTo>
                      <a:pt x="77" y="41"/>
                    </a:lnTo>
                    <a:lnTo>
                      <a:pt x="83" y="31"/>
                    </a:lnTo>
                    <a:lnTo>
                      <a:pt x="74" y="16"/>
                    </a:lnTo>
                    <a:lnTo>
                      <a:pt x="82" y="6"/>
                    </a:lnTo>
                    <a:lnTo>
                      <a:pt x="63" y="0"/>
                    </a:lnTo>
                    <a:lnTo>
                      <a:pt x="57" y="9"/>
                    </a:lnTo>
                    <a:lnTo>
                      <a:pt x="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135">
                <a:extLst>
                  <a:ext uri="{FF2B5EF4-FFF2-40B4-BE49-F238E27FC236}">
                    <a16:creationId xmlns:a16="http://schemas.microsoft.com/office/drawing/2014/main" id="{28EAC0F9-B16C-E02B-08D6-0DE9061310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7" y="1041"/>
                <a:ext cx="5" cy="6"/>
              </a:xfrm>
              <a:custGeom>
                <a:avLst/>
                <a:gdLst>
                  <a:gd name="T0" fmla="*/ 2 w 18"/>
                  <a:gd name="T1" fmla="*/ 25 h 25"/>
                  <a:gd name="T2" fmla="*/ 18 w 18"/>
                  <a:gd name="T3" fmla="*/ 24 h 25"/>
                  <a:gd name="T4" fmla="*/ 8 w 18"/>
                  <a:gd name="T5" fmla="*/ 0 h 25"/>
                  <a:gd name="T6" fmla="*/ 0 w 18"/>
                  <a:gd name="T7" fmla="*/ 9 h 25"/>
                  <a:gd name="T8" fmla="*/ 2 w 1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2" y="25"/>
                    </a:moveTo>
                    <a:lnTo>
                      <a:pt x="18" y="24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136">
                <a:extLst>
                  <a:ext uri="{FF2B5EF4-FFF2-40B4-BE49-F238E27FC236}">
                    <a16:creationId xmlns:a16="http://schemas.microsoft.com/office/drawing/2014/main" id="{F1CEA409-DBBB-9B8C-6200-33FFA8154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" y="1315"/>
                <a:ext cx="4" cy="7"/>
              </a:xfrm>
              <a:custGeom>
                <a:avLst/>
                <a:gdLst>
                  <a:gd name="T0" fmla="*/ 14 w 15"/>
                  <a:gd name="T1" fmla="*/ 8 h 27"/>
                  <a:gd name="T2" fmla="*/ 5 w 15"/>
                  <a:gd name="T3" fmla="*/ 0 h 27"/>
                  <a:gd name="T4" fmla="*/ 0 w 15"/>
                  <a:gd name="T5" fmla="*/ 27 h 27"/>
                  <a:gd name="T6" fmla="*/ 15 w 15"/>
                  <a:gd name="T7" fmla="*/ 25 h 27"/>
                  <a:gd name="T8" fmla="*/ 14 w 15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7">
                    <a:moveTo>
                      <a:pt x="14" y="8"/>
                    </a:moveTo>
                    <a:lnTo>
                      <a:pt x="5" y="0"/>
                    </a:lnTo>
                    <a:lnTo>
                      <a:pt x="0" y="27"/>
                    </a:lnTo>
                    <a:lnTo>
                      <a:pt x="15" y="25"/>
                    </a:lnTo>
                    <a:lnTo>
                      <a:pt x="14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137">
                <a:extLst>
                  <a:ext uri="{FF2B5EF4-FFF2-40B4-BE49-F238E27FC236}">
                    <a16:creationId xmlns:a16="http://schemas.microsoft.com/office/drawing/2014/main" id="{9383D80D-94D1-23E6-32A8-CFFCAC1CF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3" y="1348"/>
                <a:ext cx="24" cy="16"/>
              </a:xfrm>
              <a:custGeom>
                <a:avLst/>
                <a:gdLst>
                  <a:gd name="T0" fmla="*/ 95 w 95"/>
                  <a:gd name="T1" fmla="*/ 43 h 61"/>
                  <a:gd name="T2" fmla="*/ 77 w 95"/>
                  <a:gd name="T3" fmla="*/ 28 h 61"/>
                  <a:gd name="T4" fmla="*/ 59 w 95"/>
                  <a:gd name="T5" fmla="*/ 21 h 61"/>
                  <a:gd name="T6" fmla="*/ 50 w 95"/>
                  <a:gd name="T7" fmla="*/ 13 h 61"/>
                  <a:gd name="T8" fmla="*/ 16 w 95"/>
                  <a:gd name="T9" fmla="*/ 0 h 61"/>
                  <a:gd name="T10" fmla="*/ 0 w 95"/>
                  <a:gd name="T11" fmla="*/ 10 h 61"/>
                  <a:gd name="T12" fmla="*/ 1 w 95"/>
                  <a:gd name="T13" fmla="*/ 26 h 61"/>
                  <a:gd name="T14" fmla="*/ 19 w 95"/>
                  <a:gd name="T15" fmla="*/ 42 h 61"/>
                  <a:gd name="T16" fmla="*/ 46 w 95"/>
                  <a:gd name="T17" fmla="*/ 57 h 61"/>
                  <a:gd name="T18" fmla="*/ 70 w 95"/>
                  <a:gd name="T19" fmla="*/ 45 h 61"/>
                  <a:gd name="T20" fmla="*/ 89 w 95"/>
                  <a:gd name="T21" fmla="*/ 61 h 61"/>
                  <a:gd name="T22" fmla="*/ 95 w 95"/>
                  <a:gd name="T23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5" h="61">
                    <a:moveTo>
                      <a:pt x="95" y="43"/>
                    </a:moveTo>
                    <a:lnTo>
                      <a:pt x="77" y="28"/>
                    </a:lnTo>
                    <a:lnTo>
                      <a:pt x="59" y="21"/>
                    </a:lnTo>
                    <a:lnTo>
                      <a:pt x="50" y="13"/>
                    </a:lnTo>
                    <a:lnTo>
                      <a:pt x="16" y="0"/>
                    </a:lnTo>
                    <a:lnTo>
                      <a:pt x="0" y="10"/>
                    </a:lnTo>
                    <a:lnTo>
                      <a:pt x="1" y="26"/>
                    </a:lnTo>
                    <a:lnTo>
                      <a:pt x="19" y="42"/>
                    </a:lnTo>
                    <a:lnTo>
                      <a:pt x="46" y="57"/>
                    </a:lnTo>
                    <a:lnTo>
                      <a:pt x="70" y="45"/>
                    </a:lnTo>
                    <a:lnTo>
                      <a:pt x="89" y="61"/>
                    </a:lnTo>
                    <a:lnTo>
                      <a:pt x="95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138">
                <a:extLst>
                  <a:ext uri="{FF2B5EF4-FFF2-40B4-BE49-F238E27FC236}">
                    <a16:creationId xmlns:a16="http://schemas.microsoft.com/office/drawing/2014/main" id="{E2001719-43F4-EA95-C3D3-2D72D2433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9" y="1382"/>
                <a:ext cx="6" cy="12"/>
              </a:xfrm>
              <a:custGeom>
                <a:avLst/>
                <a:gdLst>
                  <a:gd name="T0" fmla="*/ 15 w 23"/>
                  <a:gd name="T1" fmla="*/ 19 h 45"/>
                  <a:gd name="T2" fmla="*/ 23 w 23"/>
                  <a:gd name="T3" fmla="*/ 17 h 45"/>
                  <a:gd name="T4" fmla="*/ 22 w 23"/>
                  <a:gd name="T5" fmla="*/ 0 h 45"/>
                  <a:gd name="T6" fmla="*/ 7 w 23"/>
                  <a:gd name="T7" fmla="*/ 19 h 45"/>
                  <a:gd name="T8" fmla="*/ 0 w 23"/>
                  <a:gd name="T9" fmla="*/ 45 h 45"/>
                  <a:gd name="T10" fmla="*/ 8 w 23"/>
                  <a:gd name="T11" fmla="*/ 44 h 45"/>
                  <a:gd name="T12" fmla="*/ 15 w 23"/>
                  <a:gd name="T13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45">
                    <a:moveTo>
                      <a:pt x="15" y="19"/>
                    </a:moveTo>
                    <a:lnTo>
                      <a:pt x="23" y="17"/>
                    </a:lnTo>
                    <a:lnTo>
                      <a:pt x="22" y="0"/>
                    </a:lnTo>
                    <a:lnTo>
                      <a:pt x="7" y="19"/>
                    </a:lnTo>
                    <a:lnTo>
                      <a:pt x="0" y="45"/>
                    </a:lnTo>
                    <a:lnTo>
                      <a:pt x="8" y="44"/>
                    </a:lnTo>
                    <a:lnTo>
                      <a:pt x="15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139">
                <a:extLst>
                  <a:ext uri="{FF2B5EF4-FFF2-40B4-BE49-F238E27FC236}">
                    <a16:creationId xmlns:a16="http://schemas.microsoft.com/office/drawing/2014/main" id="{6945CCE3-F077-6197-7BCA-01FE814429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3" y="1383"/>
                <a:ext cx="7" cy="7"/>
              </a:xfrm>
              <a:custGeom>
                <a:avLst/>
                <a:gdLst>
                  <a:gd name="T0" fmla="*/ 0 w 25"/>
                  <a:gd name="T1" fmla="*/ 11 h 27"/>
                  <a:gd name="T2" fmla="*/ 3 w 25"/>
                  <a:gd name="T3" fmla="*/ 27 h 27"/>
                  <a:gd name="T4" fmla="*/ 25 w 25"/>
                  <a:gd name="T5" fmla="*/ 8 h 27"/>
                  <a:gd name="T6" fmla="*/ 16 w 25"/>
                  <a:gd name="T7" fmla="*/ 0 h 27"/>
                  <a:gd name="T8" fmla="*/ 0 w 25"/>
                  <a:gd name="T9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7">
                    <a:moveTo>
                      <a:pt x="0" y="11"/>
                    </a:moveTo>
                    <a:lnTo>
                      <a:pt x="3" y="27"/>
                    </a:lnTo>
                    <a:lnTo>
                      <a:pt x="25" y="8"/>
                    </a:lnTo>
                    <a:lnTo>
                      <a:pt x="16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140">
                <a:extLst>
                  <a:ext uri="{FF2B5EF4-FFF2-40B4-BE49-F238E27FC236}">
                    <a16:creationId xmlns:a16="http://schemas.microsoft.com/office/drawing/2014/main" id="{595793D1-F378-F51F-6818-9EDC0DC1C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334"/>
                <a:ext cx="4" cy="7"/>
              </a:xfrm>
              <a:custGeom>
                <a:avLst/>
                <a:gdLst>
                  <a:gd name="T0" fmla="*/ 10 w 17"/>
                  <a:gd name="T1" fmla="*/ 25 h 25"/>
                  <a:gd name="T2" fmla="*/ 17 w 17"/>
                  <a:gd name="T3" fmla="*/ 8 h 25"/>
                  <a:gd name="T4" fmla="*/ 9 w 17"/>
                  <a:gd name="T5" fmla="*/ 0 h 25"/>
                  <a:gd name="T6" fmla="*/ 0 w 17"/>
                  <a:gd name="T7" fmla="*/ 1 h 25"/>
                  <a:gd name="T8" fmla="*/ 10 w 17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5">
                    <a:moveTo>
                      <a:pt x="10" y="25"/>
                    </a:moveTo>
                    <a:lnTo>
                      <a:pt x="17" y="8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141">
                <a:extLst>
                  <a:ext uri="{FF2B5EF4-FFF2-40B4-BE49-F238E27FC236}">
                    <a16:creationId xmlns:a16="http://schemas.microsoft.com/office/drawing/2014/main" id="{4A1949AF-0FA3-1BFB-1D22-E6ABEFCCB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6" y="1451"/>
                <a:ext cx="49" cy="43"/>
              </a:xfrm>
              <a:custGeom>
                <a:avLst/>
                <a:gdLst>
                  <a:gd name="T0" fmla="*/ 66 w 193"/>
                  <a:gd name="T1" fmla="*/ 37 h 173"/>
                  <a:gd name="T2" fmla="*/ 47 w 193"/>
                  <a:gd name="T3" fmla="*/ 23 h 173"/>
                  <a:gd name="T4" fmla="*/ 12 w 193"/>
                  <a:gd name="T5" fmla="*/ 0 h 173"/>
                  <a:gd name="T6" fmla="*/ 14 w 193"/>
                  <a:gd name="T7" fmla="*/ 25 h 173"/>
                  <a:gd name="T8" fmla="*/ 5 w 193"/>
                  <a:gd name="T9" fmla="*/ 27 h 173"/>
                  <a:gd name="T10" fmla="*/ 0 w 193"/>
                  <a:gd name="T11" fmla="*/ 52 h 173"/>
                  <a:gd name="T12" fmla="*/ 1 w 193"/>
                  <a:gd name="T13" fmla="*/ 69 h 173"/>
                  <a:gd name="T14" fmla="*/ 19 w 193"/>
                  <a:gd name="T15" fmla="*/ 93 h 173"/>
                  <a:gd name="T16" fmla="*/ 5 w 193"/>
                  <a:gd name="T17" fmla="*/ 110 h 173"/>
                  <a:gd name="T18" fmla="*/ 14 w 193"/>
                  <a:gd name="T19" fmla="*/ 126 h 173"/>
                  <a:gd name="T20" fmla="*/ 33 w 193"/>
                  <a:gd name="T21" fmla="*/ 142 h 173"/>
                  <a:gd name="T22" fmla="*/ 49 w 193"/>
                  <a:gd name="T23" fmla="*/ 132 h 173"/>
                  <a:gd name="T24" fmla="*/ 66 w 193"/>
                  <a:gd name="T25" fmla="*/ 139 h 173"/>
                  <a:gd name="T26" fmla="*/ 74 w 193"/>
                  <a:gd name="T27" fmla="*/ 130 h 173"/>
                  <a:gd name="T28" fmla="*/ 92 w 193"/>
                  <a:gd name="T29" fmla="*/ 145 h 173"/>
                  <a:gd name="T30" fmla="*/ 110 w 193"/>
                  <a:gd name="T31" fmla="*/ 151 h 173"/>
                  <a:gd name="T32" fmla="*/ 136 w 193"/>
                  <a:gd name="T33" fmla="*/ 158 h 173"/>
                  <a:gd name="T34" fmla="*/ 155 w 193"/>
                  <a:gd name="T35" fmla="*/ 173 h 173"/>
                  <a:gd name="T36" fmla="*/ 171 w 193"/>
                  <a:gd name="T37" fmla="*/ 163 h 173"/>
                  <a:gd name="T38" fmla="*/ 193 w 193"/>
                  <a:gd name="T39" fmla="*/ 135 h 173"/>
                  <a:gd name="T40" fmla="*/ 183 w 193"/>
                  <a:gd name="T41" fmla="*/ 120 h 173"/>
                  <a:gd name="T42" fmla="*/ 148 w 193"/>
                  <a:gd name="T43" fmla="*/ 114 h 173"/>
                  <a:gd name="T44" fmla="*/ 131 w 193"/>
                  <a:gd name="T45" fmla="*/ 108 h 173"/>
                  <a:gd name="T46" fmla="*/ 131 w 193"/>
                  <a:gd name="T47" fmla="*/ 100 h 173"/>
                  <a:gd name="T48" fmla="*/ 112 w 193"/>
                  <a:gd name="T49" fmla="*/ 84 h 173"/>
                  <a:gd name="T50" fmla="*/ 111 w 193"/>
                  <a:gd name="T51" fmla="*/ 76 h 173"/>
                  <a:gd name="T52" fmla="*/ 102 w 193"/>
                  <a:gd name="T53" fmla="*/ 68 h 173"/>
                  <a:gd name="T54" fmla="*/ 100 w 193"/>
                  <a:gd name="T55" fmla="*/ 43 h 173"/>
                  <a:gd name="T56" fmla="*/ 91 w 193"/>
                  <a:gd name="T57" fmla="*/ 44 h 173"/>
                  <a:gd name="T58" fmla="*/ 66 w 193"/>
                  <a:gd name="T59" fmla="*/ 3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3" h="173">
                    <a:moveTo>
                      <a:pt x="66" y="37"/>
                    </a:moveTo>
                    <a:lnTo>
                      <a:pt x="47" y="23"/>
                    </a:lnTo>
                    <a:lnTo>
                      <a:pt x="12" y="0"/>
                    </a:lnTo>
                    <a:lnTo>
                      <a:pt x="14" y="25"/>
                    </a:lnTo>
                    <a:lnTo>
                      <a:pt x="5" y="27"/>
                    </a:lnTo>
                    <a:lnTo>
                      <a:pt x="0" y="52"/>
                    </a:lnTo>
                    <a:lnTo>
                      <a:pt x="1" y="69"/>
                    </a:lnTo>
                    <a:lnTo>
                      <a:pt x="19" y="93"/>
                    </a:lnTo>
                    <a:lnTo>
                      <a:pt x="5" y="110"/>
                    </a:lnTo>
                    <a:lnTo>
                      <a:pt x="14" y="126"/>
                    </a:lnTo>
                    <a:lnTo>
                      <a:pt x="33" y="142"/>
                    </a:lnTo>
                    <a:lnTo>
                      <a:pt x="49" y="132"/>
                    </a:lnTo>
                    <a:lnTo>
                      <a:pt x="66" y="139"/>
                    </a:lnTo>
                    <a:lnTo>
                      <a:pt x="74" y="130"/>
                    </a:lnTo>
                    <a:lnTo>
                      <a:pt x="92" y="145"/>
                    </a:lnTo>
                    <a:lnTo>
                      <a:pt x="110" y="151"/>
                    </a:lnTo>
                    <a:lnTo>
                      <a:pt x="136" y="158"/>
                    </a:lnTo>
                    <a:lnTo>
                      <a:pt x="155" y="173"/>
                    </a:lnTo>
                    <a:lnTo>
                      <a:pt x="171" y="163"/>
                    </a:lnTo>
                    <a:lnTo>
                      <a:pt x="193" y="135"/>
                    </a:lnTo>
                    <a:lnTo>
                      <a:pt x="183" y="120"/>
                    </a:lnTo>
                    <a:lnTo>
                      <a:pt x="148" y="114"/>
                    </a:lnTo>
                    <a:lnTo>
                      <a:pt x="131" y="108"/>
                    </a:lnTo>
                    <a:lnTo>
                      <a:pt x="131" y="100"/>
                    </a:lnTo>
                    <a:lnTo>
                      <a:pt x="112" y="84"/>
                    </a:lnTo>
                    <a:lnTo>
                      <a:pt x="111" y="76"/>
                    </a:lnTo>
                    <a:lnTo>
                      <a:pt x="102" y="68"/>
                    </a:lnTo>
                    <a:lnTo>
                      <a:pt x="100" y="43"/>
                    </a:lnTo>
                    <a:lnTo>
                      <a:pt x="91" y="44"/>
                    </a:lnTo>
                    <a:lnTo>
                      <a:pt x="66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142">
                <a:extLst>
                  <a:ext uri="{FF2B5EF4-FFF2-40B4-BE49-F238E27FC236}">
                    <a16:creationId xmlns:a16="http://schemas.microsoft.com/office/drawing/2014/main" id="{F361B0E0-2E5E-E3D6-FC02-29A941C73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" y="1451"/>
                <a:ext cx="8" cy="8"/>
              </a:xfrm>
              <a:custGeom>
                <a:avLst/>
                <a:gdLst>
                  <a:gd name="T0" fmla="*/ 25 w 35"/>
                  <a:gd name="T1" fmla="*/ 16 h 32"/>
                  <a:gd name="T2" fmla="*/ 18 w 35"/>
                  <a:gd name="T3" fmla="*/ 16 h 32"/>
                  <a:gd name="T4" fmla="*/ 8 w 35"/>
                  <a:gd name="T5" fmla="*/ 0 h 32"/>
                  <a:gd name="T6" fmla="*/ 0 w 35"/>
                  <a:gd name="T7" fmla="*/ 9 h 32"/>
                  <a:gd name="T8" fmla="*/ 10 w 35"/>
                  <a:gd name="T9" fmla="*/ 25 h 32"/>
                  <a:gd name="T10" fmla="*/ 28 w 35"/>
                  <a:gd name="T11" fmla="*/ 32 h 32"/>
                  <a:gd name="T12" fmla="*/ 35 w 35"/>
                  <a:gd name="T13" fmla="*/ 24 h 32"/>
                  <a:gd name="T14" fmla="*/ 25 w 35"/>
                  <a:gd name="T15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2">
                    <a:moveTo>
                      <a:pt x="25" y="16"/>
                    </a:moveTo>
                    <a:lnTo>
                      <a:pt x="18" y="16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10" y="25"/>
                    </a:lnTo>
                    <a:lnTo>
                      <a:pt x="28" y="32"/>
                    </a:lnTo>
                    <a:lnTo>
                      <a:pt x="35" y="24"/>
                    </a:lnTo>
                    <a:lnTo>
                      <a:pt x="25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143">
                <a:extLst>
                  <a:ext uri="{FF2B5EF4-FFF2-40B4-BE49-F238E27FC236}">
                    <a16:creationId xmlns:a16="http://schemas.microsoft.com/office/drawing/2014/main" id="{DB846C02-2C18-E3FB-105E-98D8FA129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474"/>
                <a:ext cx="8" cy="5"/>
              </a:xfrm>
              <a:custGeom>
                <a:avLst/>
                <a:gdLst>
                  <a:gd name="T0" fmla="*/ 7 w 32"/>
                  <a:gd name="T1" fmla="*/ 2 h 18"/>
                  <a:gd name="T2" fmla="*/ 0 w 32"/>
                  <a:gd name="T3" fmla="*/ 12 h 18"/>
                  <a:gd name="T4" fmla="*/ 9 w 32"/>
                  <a:gd name="T5" fmla="*/ 18 h 18"/>
                  <a:gd name="T6" fmla="*/ 25 w 32"/>
                  <a:gd name="T7" fmla="*/ 17 h 18"/>
                  <a:gd name="T8" fmla="*/ 32 w 32"/>
                  <a:gd name="T9" fmla="*/ 0 h 18"/>
                  <a:gd name="T10" fmla="*/ 7 w 3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18">
                    <a:moveTo>
                      <a:pt x="7" y="2"/>
                    </a:moveTo>
                    <a:lnTo>
                      <a:pt x="0" y="12"/>
                    </a:lnTo>
                    <a:lnTo>
                      <a:pt x="9" y="18"/>
                    </a:lnTo>
                    <a:lnTo>
                      <a:pt x="25" y="17"/>
                    </a:lnTo>
                    <a:lnTo>
                      <a:pt x="32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144">
                <a:extLst>
                  <a:ext uri="{FF2B5EF4-FFF2-40B4-BE49-F238E27FC236}">
                    <a16:creationId xmlns:a16="http://schemas.microsoft.com/office/drawing/2014/main" id="{EBE3BD2D-4886-55CD-FBBE-98A962849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" y="936"/>
                <a:ext cx="4" cy="7"/>
              </a:xfrm>
              <a:custGeom>
                <a:avLst/>
                <a:gdLst>
                  <a:gd name="T0" fmla="*/ 0 w 15"/>
                  <a:gd name="T1" fmla="*/ 27 h 27"/>
                  <a:gd name="T2" fmla="*/ 8 w 15"/>
                  <a:gd name="T3" fmla="*/ 26 h 27"/>
                  <a:gd name="T4" fmla="*/ 15 w 15"/>
                  <a:gd name="T5" fmla="*/ 16 h 27"/>
                  <a:gd name="T6" fmla="*/ 13 w 15"/>
                  <a:gd name="T7" fmla="*/ 0 h 27"/>
                  <a:gd name="T8" fmla="*/ 6 w 15"/>
                  <a:gd name="T9" fmla="*/ 10 h 27"/>
                  <a:gd name="T10" fmla="*/ 0 w 15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0" y="27"/>
                    </a:moveTo>
                    <a:lnTo>
                      <a:pt x="8" y="26"/>
                    </a:lnTo>
                    <a:lnTo>
                      <a:pt x="15" y="16"/>
                    </a:lnTo>
                    <a:lnTo>
                      <a:pt x="13" y="0"/>
                    </a:lnTo>
                    <a:lnTo>
                      <a:pt x="6" y="1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145">
                <a:extLst>
                  <a:ext uri="{FF2B5EF4-FFF2-40B4-BE49-F238E27FC236}">
                    <a16:creationId xmlns:a16="http://schemas.microsoft.com/office/drawing/2014/main" id="{72CD1305-AEB2-D694-BDAD-9574586BA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5" y="1417"/>
                <a:ext cx="6" cy="7"/>
              </a:xfrm>
              <a:custGeom>
                <a:avLst/>
                <a:gdLst>
                  <a:gd name="T0" fmla="*/ 9 w 24"/>
                  <a:gd name="T1" fmla="*/ 26 h 26"/>
                  <a:gd name="T2" fmla="*/ 24 w 24"/>
                  <a:gd name="T3" fmla="*/ 0 h 26"/>
                  <a:gd name="T4" fmla="*/ 7 w 24"/>
                  <a:gd name="T5" fmla="*/ 1 h 26"/>
                  <a:gd name="T6" fmla="*/ 0 w 24"/>
                  <a:gd name="T7" fmla="*/ 18 h 26"/>
                  <a:gd name="T8" fmla="*/ 9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9" y="26"/>
                    </a:moveTo>
                    <a:lnTo>
                      <a:pt x="24" y="0"/>
                    </a:lnTo>
                    <a:lnTo>
                      <a:pt x="7" y="1"/>
                    </a:lnTo>
                    <a:lnTo>
                      <a:pt x="0" y="18"/>
                    </a:lnTo>
                    <a:lnTo>
                      <a:pt x="9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146">
                <a:extLst>
                  <a:ext uri="{FF2B5EF4-FFF2-40B4-BE49-F238E27FC236}">
                    <a16:creationId xmlns:a16="http://schemas.microsoft.com/office/drawing/2014/main" id="{516F2DC4-8686-126F-AEA1-8E334EEAC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3" y="1601"/>
                <a:ext cx="37" cy="48"/>
              </a:xfrm>
              <a:custGeom>
                <a:avLst/>
                <a:gdLst>
                  <a:gd name="T0" fmla="*/ 145 w 146"/>
                  <a:gd name="T1" fmla="*/ 140 h 192"/>
                  <a:gd name="T2" fmla="*/ 134 w 146"/>
                  <a:gd name="T3" fmla="*/ 124 h 192"/>
                  <a:gd name="T4" fmla="*/ 71 w 146"/>
                  <a:gd name="T5" fmla="*/ 81 h 192"/>
                  <a:gd name="T6" fmla="*/ 63 w 146"/>
                  <a:gd name="T7" fmla="*/ 73 h 192"/>
                  <a:gd name="T8" fmla="*/ 69 w 146"/>
                  <a:gd name="T9" fmla="*/ 55 h 192"/>
                  <a:gd name="T10" fmla="*/ 77 w 146"/>
                  <a:gd name="T11" fmla="*/ 54 h 192"/>
                  <a:gd name="T12" fmla="*/ 84 w 146"/>
                  <a:gd name="T13" fmla="*/ 37 h 192"/>
                  <a:gd name="T14" fmla="*/ 75 w 146"/>
                  <a:gd name="T15" fmla="*/ 21 h 192"/>
                  <a:gd name="T16" fmla="*/ 56 w 146"/>
                  <a:gd name="T17" fmla="*/ 14 h 192"/>
                  <a:gd name="T18" fmla="*/ 48 w 146"/>
                  <a:gd name="T19" fmla="*/ 6 h 192"/>
                  <a:gd name="T20" fmla="*/ 29 w 146"/>
                  <a:gd name="T21" fmla="*/ 0 h 192"/>
                  <a:gd name="T22" fmla="*/ 4 w 146"/>
                  <a:gd name="T23" fmla="*/ 2 h 192"/>
                  <a:gd name="T24" fmla="*/ 7 w 146"/>
                  <a:gd name="T25" fmla="*/ 28 h 192"/>
                  <a:gd name="T26" fmla="*/ 0 w 146"/>
                  <a:gd name="T27" fmla="*/ 45 h 192"/>
                  <a:gd name="T28" fmla="*/ 2 w 146"/>
                  <a:gd name="T29" fmla="*/ 53 h 192"/>
                  <a:gd name="T30" fmla="*/ 19 w 146"/>
                  <a:gd name="T31" fmla="*/ 69 h 192"/>
                  <a:gd name="T32" fmla="*/ 39 w 146"/>
                  <a:gd name="T33" fmla="*/ 101 h 192"/>
                  <a:gd name="T34" fmla="*/ 55 w 146"/>
                  <a:gd name="T35" fmla="*/ 90 h 192"/>
                  <a:gd name="T36" fmla="*/ 73 w 146"/>
                  <a:gd name="T37" fmla="*/ 97 h 192"/>
                  <a:gd name="T38" fmla="*/ 100 w 146"/>
                  <a:gd name="T39" fmla="*/ 119 h 192"/>
                  <a:gd name="T40" fmla="*/ 132 w 146"/>
                  <a:gd name="T41" fmla="*/ 184 h 192"/>
                  <a:gd name="T42" fmla="*/ 132 w 146"/>
                  <a:gd name="T43" fmla="*/ 192 h 192"/>
                  <a:gd name="T44" fmla="*/ 146 w 146"/>
                  <a:gd name="T45" fmla="*/ 158 h 192"/>
                  <a:gd name="T46" fmla="*/ 145 w 146"/>
                  <a:gd name="T47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192">
                    <a:moveTo>
                      <a:pt x="145" y="140"/>
                    </a:moveTo>
                    <a:lnTo>
                      <a:pt x="134" y="124"/>
                    </a:lnTo>
                    <a:lnTo>
                      <a:pt x="71" y="81"/>
                    </a:lnTo>
                    <a:lnTo>
                      <a:pt x="63" y="73"/>
                    </a:lnTo>
                    <a:lnTo>
                      <a:pt x="69" y="55"/>
                    </a:lnTo>
                    <a:lnTo>
                      <a:pt x="77" y="54"/>
                    </a:lnTo>
                    <a:lnTo>
                      <a:pt x="84" y="37"/>
                    </a:lnTo>
                    <a:lnTo>
                      <a:pt x="75" y="21"/>
                    </a:lnTo>
                    <a:lnTo>
                      <a:pt x="56" y="14"/>
                    </a:lnTo>
                    <a:lnTo>
                      <a:pt x="48" y="6"/>
                    </a:lnTo>
                    <a:lnTo>
                      <a:pt x="29" y="0"/>
                    </a:lnTo>
                    <a:lnTo>
                      <a:pt x="4" y="2"/>
                    </a:lnTo>
                    <a:lnTo>
                      <a:pt x="7" y="28"/>
                    </a:lnTo>
                    <a:lnTo>
                      <a:pt x="0" y="45"/>
                    </a:lnTo>
                    <a:lnTo>
                      <a:pt x="2" y="53"/>
                    </a:lnTo>
                    <a:lnTo>
                      <a:pt x="19" y="69"/>
                    </a:lnTo>
                    <a:lnTo>
                      <a:pt x="39" y="101"/>
                    </a:lnTo>
                    <a:lnTo>
                      <a:pt x="55" y="90"/>
                    </a:lnTo>
                    <a:lnTo>
                      <a:pt x="73" y="97"/>
                    </a:lnTo>
                    <a:lnTo>
                      <a:pt x="100" y="119"/>
                    </a:lnTo>
                    <a:lnTo>
                      <a:pt x="132" y="184"/>
                    </a:lnTo>
                    <a:lnTo>
                      <a:pt x="132" y="192"/>
                    </a:lnTo>
                    <a:lnTo>
                      <a:pt x="146" y="158"/>
                    </a:lnTo>
                    <a:lnTo>
                      <a:pt x="145" y="1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147">
                <a:extLst>
                  <a:ext uri="{FF2B5EF4-FFF2-40B4-BE49-F238E27FC236}">
                    <a16:creationId xmlns:a16="http://schemas.microsoft.com/office/drawing/2014/main" id="{BB8E4D27-0508-23C7-8952-A86FC19A2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2" y="1705"/>
                <a:ext cx="26" cy="18"/>
              </a:xfrm>
              <a:custGeom>
                <a:avLst/>
                <a:gdLst>
                  <a:gd name="T0" fmla="*/ 76 w 106"/>
                  <a:gd name="T1" fmla="*/ 30 h 73"/>
                  <a:gd name="T2" fmla="*/ 59 w 106"/>
                  <a:gd name="T3" fmla="*/ 23 h 73"/>
                  <a:gd name="T4" fmla="*/ 50 w 106"/>
                  <a:gd name="T5" fmla="*/ 15 h 73"/>
                  <a:gd name="T6" fmla="*/ 23 w 106"/>
                  <a:gd name="T7" fmla="*/ 0 h 73"/>
                  <a:gd name="T8" fmla="*/ 0 w 106"/>
                  <a:gd name="T9" fmla="*/ 12 h 73"/>
                  <a:gd name="T10" fmla="*/ 1 w 106"/>
                  <a:gd name="T11" fmla="*/ 28 h 73"/>
                  <a:gd name="T12" fmla="*/ 11 w 106"/>
                  <a:gd name="T13" fmla="*/ 44 h 73"/>
                  <a:gd name="T14" fmla="*/ 11 w 106"/>
                  <a:gd name="T15" fmla="*/ 54 h 73"/>
                  <a:gd name="T16" fmla="*/ 29 w 106"/>
                  <a:gd name="T17" fmla="*/ 51 h 73"/>
                  <a:gd name="T18" fmla="*/ 29 w 106"/>
                  <a:gd name="T19" fmla="*/ 60 h 73"/>
                  <a:gd name="T20" fmla="*/ 55 w 106"/>
                  <a:gd name="T21" fmla="*/ 65 h 73"/>
                  <a:gd name="T22" fmla="*/ 65 w 106"/>
                  <a:gd name="T23" fmla="*/ 73 h 73"/>
                  <a:gd name="T24" fmla="*/ 80 w 106"/>
                  <a:gd name="T25" fmla="*/ 63 h 73"/>
                  <a:gd name="T26" fmla="*/ 106 w 106"/>
                  <a:gd name="T27" fmla="*/ 69 h 73"/>
                  <a:gd name="T28" fmla="*/ 96 w 106"/>
                  <a:gd name="T29" fmla="*/ 54 h 73"/>
                  <a:gd name="T30" fmla="*/ 76 w 106"/>
                  <a:gd name="T3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" h="73">
                    <a:moveTo>
                      <a:pt x="76" y="30"/>
                    </a:moveTo>
                    <a:lnTo>
                      <a:pt x="59" y="23"/>
                    </a:lnTo>
                    <a:lnTo>
                      <a:pt x="50" y="15"/>
                    </a:lnTo>
                    <a:lnTo>
                      <a:pt x="23" y="0"/>
                    </a:lnTo>
                    <a:lnTo>
                      <a:pt x="0" y="12"/>
                    </a:lnTo>
                    <a:lnTo>
                      <a:pt x="1" y="28"/>
                    </a:lnTo>
                    <a:lnTo>
                      <a:pt x="11" y="44"/>
                    </a:lnTo>
                    <a:lnTo>
                      <a:pt x="11" y="54"/>
                    </a:lnTo>
                    <a:lnTo>
                      <a:pt x="29" y="51"/>
                    </a:lnTo>
                    <a:lnTo>
                      <a:pt x="29" y="60"/>
                    </a:lnTo>
                    <a:lnTo>
                      <a:pt x="55" y="65"/>
                    </a:lnTo>
                    <a:lnTo>
                      <a:pt x="65" y="73"/>
                    </a:lnTo>
                    <a:lnTo>
                      <a:pt x="80" y="63"/>
                    </a:lnTo>
                    <a:lnTo>
                      <a:pt x="106" y="69"/>
                    </a:lnTo>
                    <a:lnTo>
                      <a:pt x="96" y="54"/>
                    </a:lnTo>
                    <a:lnTo>
                      <a:pt x="76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148">
                <a:extLst>
                  <a:ext uri="{FF2B5EF4-FFF2-40B4-BE49-F238E27FC236}">
                    <a16:creationId xmlns:a16="http://schemas.microsoft.com/office/drawing/2014/main" id="{F7019FB6-A8AC-ABBC-DC33-F03FD17F2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893"/>
                <a:ext cx="71" cy="46"/>
              </a:xfrm>
              <a:custGeom>
                <a:avLst/>
                <a:gdLst>
                  <a:gd name="T0" fmla="*/ 65 w 283"/>
                  <a:gd name="T1" fmla="*/ 7 h 184"/>
                  <a:gd name="T2" fmla="*/ 48 w 283"/>
                  <a:gd name="T3" fmla="*/ 0 h 184"/>
                  <a:gd name="T4" fmla="*/ 16 w 283"/>
                  <a:gd name="T5" fmla="*/ 20 h 184"/>
                  <a:gd name="T6" fmla="*/ 0 w 283"/>
                  <a:gd name="T7" fmla="*/ 21 h 184"/>
                  <a:gd name="T8" fmla="*/ 0 w 283"/>
                  <a:gd name="T9" fmla="*/ 29 h 184"/>
                  <a:gd name="T10" fmla="*/ 21 w 283"/>
                  <a:gd name="T11" fmla="*/ 78 h 184"/>
                  <a:gd name="T12" fmla="*/ 48 w 283"/>
                  <a:gd name="T13" fmla="*/ 93 h 184"/>
                  <a:gd name="T14" fmla="*/ 81 w 283"/>
                  <a:gd name="T15" fmla="*/ 81 h 184"/>
                  <a:gd name="T16" fmla="*/ 98 w 283"/>
                  <a:gd name="T17" fmla="*/ 88 h 184"/>
                  <a:gd name="T18" fmla="*/ 161 w 283"/>
                  <a:gd name="T19" fmla="*/ 125 h 184"/>
                  <a:gd name="T20" fmla="*/ 198 w 283"/>
                  <a:gd name="T21" fmla="*/ 163 h 184"/>
                  <a:gd name="T22" fmla="*/ 243 w 283"/>
                  <a:gd name="T23" fmla="*/ 184 h 184"/>
                  <a:gd name="T24" fmla="*/ 268 w 283"/>
                  <a:gd name="T25" fmla="*/ 182 h 184"/>
                  <a:gd name="T26" fmla="*/ 283 w 283"/>
                  <a:gd name="T27" fmla="*/ 163 h 184"/>
                  <a:gd name="T28" fmla="*/ 273 w 283"/>
                  <a:gd name="T29" fmla="*/ 147 h 184"/>
                  <a:gd name="T30" fmla="*/ 261 w 283"/>
                  <a:gd name="T31" fmla="*/ 115 h 184"/>
                  <a:gd name="T32" fmla="*/ 244 w 283"/>
                  <a:gd name="T33" fmla="*/ 107 h 184"/>
                  <a:gd name="T34" fmla="*/ 236 w 283"/>
                  <a:gd name="T35" fmla="*/ 117 h 184"/>
                  <a:gd name="T36" fmla="*/ 191 w 283"/>
                  <a:gd name="T37" fmla="*/ 80 h 184"/>
                  <a:gd name="T38" fmla="*/ 131 w 283"/>
                  <a:gd name="T39" fmla="*/ 85 h 184"/>
                  <a:gd name="T40" fmla="*/ 114 w 283"/>
                  <a:gd name="T41" fmla="*/ 78 h 184"/>
                  <a:gd name="T42" fmla="*/ 122 w 283"/>
                  <a:gd name="T43" fmla="*/ 69 h 184"/>
                  <a:gd name="T44" fmla="*/ 138 w 283"/>
                  <a:gd name="T45" fmla="*/ 58 h 184"/>
                  <a:gd name="T46" fmla="*/ 146 w 283"/>
                  <a:gd name="T47" fmla="*/ 49 h 184"/>
                  <a:gd name="T48" fmla="*/ 129 w 283"/>
                  <a:gd name="T49" fmla="*/ 42 h 184"/>
                  <a:gd name="T50" fmla="*/ 104 w 283"/>
                  <a:gd name="T51" fmla="*/ 45 h 184"/>
                  <a:gd name="T52" fmla="*/ 80 w 283"/>
                  <a:gd name="T53" fmla="*/ 64 h 184"/>
                  <a:gd name="T54" fmla="*/ 72 w 283"/>
                  <a:gd name="T55" fmla="*/ 65 h 184"/>
                  <a:gd name="T56" fmla="*/ 64 w 283"/>
                  <a:gd name="T57" fmla="*/ 82 h 184"/>
                  <a:gd name="T58" fmla="*/ 62 w 283"/>
                  <a:gd name="T59" fmla="*/ 66 h 184"/>
                  <a:gd name="T60" fmla="*/ 53 w 283"/>
                  <a:gd name="T61" fmla="*/ 58 h 184"/>
                  <a:gd name="T62" fmla="*/ 44 w 283"/>
                  <a:gd name="T63" fmla="*/ 42 h 184"/>
                  <a:gd name="T64" fmla="*/ 60 w 283"/>
                  <a:gd name="T65" fmla="*/ 32 h 184"/>
                  <a:gd name="T66" fmla="*/ 69 w 283"/>
                  <a:gd name="T67" fmla="*/ 48 h 184"/>
                  <a:gd name="T68" fmla="*/ 85 w 283"/>
                  <a:gd name="T69" fmla="*/ 38 h 184"/>
                  <a:gd name="T70" fmla="*/ 74 w 283"/>
                  <a:gd name="T71" fmla="*/ 15 h 184"/>
                  <a:gd name="T72" fmla="*/ 65 w 283"/>
                  <a:gd name="T73" fmla="*/ 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3" h="184">
                    <a:moveTo>
                      <a:pt x="65" y="7"/>
                    </a:moveTo>
                    <a:lnTo>
                      <a:pt x="48" y="0"/>
                    </a:lnTo>
                    <a:lnTo>
                      <a:pt x="16" y="20"/>
                    </a:lnTo>
                    <a:lnTo>
                      <a:pt x="0" y="21"/>
                    </a:lnTo>
                    <a:lnTo>
                      <a:pt x="0" y="29"/>
                    </a:lnTo>
                    <a:lnTo>
                      <a:pt x="21" y="78"/>
                    </a:lnTo>
                    <a:lnTo>
                      <a:pt x="48" y="93"/>
                    </a:lnTo>
                    <a:lnTo>
                      <a:pt x="81" y="81"/>
                    </a:lnTo>
                    <a:lnTo>
                      <a:pt x="98" y="88"/>
                    </a:lnTo>
                    <a:lnTo>
                      <a:pt x="161" y="125"/>
                    </a:lnTo>
                    <a:lnTo>
                      <a:pt x="198" y="163"/>
                    </a:lnTo>
                    <a:lnTo>
                      <a:pt x="243" y="184"/>
                    </a:lnTo>
                    <a:lnTo>
                      <a:pt x="268" y="182"/>
                    </a:lnTo>
                    <a:lnTo>
                      <a:pt x="283" y="163"/>
                    </a:lnTo>
                    <a:lnTo>
                      <a:pt x="273" y="147"/>
                    </a:lnTo>
                    <a:lnTo>
                      <a:pt x="261" y="115"/>
                    </a:lnTo>
                    <a:lnTo>
                      <a:pt x="244" y="107"/>
                    </a:lnTo>
                    <a:lnTo>
                      <a:pt x="236" y="117"/>
                    </a:lnTo>
                    <a:lnTo>
                      <a:pt x="191" y="80"/>
                    </a:lnTo>
                    <a:lnTo>
                      <a:pt x="131" y="85"/>
                    </a:lnTo>
                    <a:lnTo>
                      <a:pt x="114" y="78"/>
                    </a:lnTo>
                    <a:lnTo>
                      <a:pt x="122" y="69"/>
                    </a:lnTo>
                    <a:lnTo>
                      <a:pt x="138" y="58"/>
                    </a:lnTo>
                    <a:lnTo>
                      <a:pt x="146" y="49"/>
                    </a:lnTo>
                    <a:lnTo>
                      <a:pt x="129" y="42"/>
                    </a:lnTo>
                    <a:lnTo>
                      <a:pt x="104" y="45"/>
                    </a:lnTo>
                    <a:lnTo>
                      <a:pt x="80" y="64"/>
                    </a:lnTo>
                    <a:lnTo>
                      <a:pt x="72" y="65"/>
                    </a:lnTo>
                    <a:lnTo>
                      <a:pt x="64" y="82"/>
                    </a:lnTo>
                    <a:lnTo>
                      <a:pt x="62" y="66"/>
                    </a:lnTo>
                    <a:lnTo>
                      <a:pt x="53" y="58"/>
                    </a:lnTo>
                    <a:lnTo>
                      <a:pt x="44" y="42"/>
                    </a:lnTo>
                    <a:lnTo>
                      <a:pt x="60" y="32"/>
                    </a:lnTo>
                    <a:lnTo>
                      <a:pt x="69" y="48"/>
                    </a:lnTo>
                    <a:lnTo>
                      <a:pt x="85" y="38"/>
                    </a:lnTo>
                    <a:lnTo>
                      <a:pt x="74" y="15"/>
                    </a:lnTo>
                    <a:lnTo>
                      <a:pt x="65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149">
                <a:extLst>
                  <a:ext uri="{FF2B5EF4-FFF2-40B4-BE49-F238E27FC236}">
                    <a16:creationId xmlns:a16="http://schemas.microsoft.com/office/drawing/2014/main" id="{0321A8AB-919F-7674-FA6C-4107C32987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" y="1971"/>
                <a:ext cx="53" cy="92"/>
              </a:xfrm>
              <a:custGeom>
                <a:avLst/>
                <a:gdLst>
                  <a:gd name="T0" fmla="*/ 34 w 208"/>
                  <a:gd name="T1" fmla="*/ 14 h 366"/>
                  <a:gd name="T2" fmla="*/ 0 w 208"/>
                  <a:gd name="T3" fmla="*/ 0 h 366"/>
                  <a:gd name="T4" fmla="*/ 14 w 208"/>
                  <a:gd name="T5" fmla="*/ 75 h 366"/>
                  <a:gd name="T6" fmla="*/ 9 w 208"/>
                  <a:gd name="T7" fmla="*/ 101 h 366"/>
                  <a:gd name="T8" fmla="*/ 12 w 208"/>
                  <a:gd name="T9" fmla="*/ 134 h 366"/>
                  <a:gd name="T10" fmla="*/ 50 w 208"/>
                  <a:gd name="T11" fmla="*/ 190 h 366"/>
                  <a:gd name="T12" fmla="*/ 105 w 208"/>
                  <a:gd name="T13" fmla="*/ 227 h 366"/>
                  <a:gd name="T14" fmla="*/ 124 w 208"/>
                  <a:gd name="T15" fmla="*/ 251 h 366"/>
                  <a:gd name="T16" fmla="*/ 136 w 208"/>
                  <a:gd name="T17" fmla="*/ 292 h 366"/>
                  <a:gd name="T18" fmla="*/ 142 w 208"/>
                  <a:gd name="T19" fmla="*/ 358 h 366"/>
                  <a:gd name="T20" fmla="*/ 151 w 208"/>
                  <a:gd name="T21" fmla="*/ 366 h 366"/>
                  <a:gd name="T22" fmla="*/ 191 w 208"/>
                  <a:gd name="T23" fmla="*/ 329 h 366"/>
                  <a:gd name="T24" fmla="*/ 187 w 208"/>
                  <a:gd name="T25" fmla="*/ 296 h 366"/>
                  <a:gd name="T26" fmla="*/ 208 w 208"/>
                  <a:gd name="T27" fmla="*/ 251 h 366"/>
                  <a:gd name="T28" fmla="*/ 197 w 208"/>
                  <a:gd name="T29" fmla="*/ 227 h 366"/>
                  <a:gd name="T30" fmla="*/ 168 w 208"/>
                  <a:gd name="T31" fmla="*/ 187 h 366"/>
                  <a:gd name="T32" fmla="*/ 160 w 208"/>
                  <a:gd name="T33" fmla="*/ 103 h 366"/>
                  <a:gd name="T34" fmla="*/ 91 w 208"/>
                  <a:gd name="T35" fmla="*/ 85 h 366"/>
                  <a:gd name="T36" fmla="*/ 34 w 208"/>
                  <a:gd name="T37" fmla="*/ 14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8" h="366">
                    <a:moveTo>
                      <a:pt x="34" y="14"/>
                    </a:moveTo>
                    <a:lnTo>
                      <a:pt x="0" y="0"/>
                    </a:lnTo>
                    <a:lnTo>
                      <a:pt x="14" y="75"/>
                    </a:lnTo>
                    <a:lnTo>
                      <a:pt x="9" y="101"/>
                    </a:lnTo>
                    <a:lnTo>
                      <a:pt x="12" y="134"/>
                    </a:lnTo>
                    <a:lnTo>
                      <a:pt x="50" y="190"/>
                    </a:lnTo>
                    <a:lnTo>
                      <a:pt x="105" y="227"/>
                    </a:lnTo>
                    <a:lnTo>
                      <a:pt x="124" y="251"/>
                    </a:lnTo>
                    <a:lnTo>
                      <a:pt x="136" y="292"/>
                    </a:lnTo>
                    <a:lnTo>
                      <a:pt x="142" y="358"/>
                    </a:lnTo>
                    <a:lnTo>
                      <a:pt x="151" y="366"/>
                    </a:lnTo>
                    <a:lnTo>
                      <a:pt x="191" y="329"/>
                    </a:lnTo>
                    <a:lnTo>
                      <a:pt x="187" y="296"/>
                    </a:lnTo>
                    <a:lnTo>
                      <a:pt x="208" y="251"/>
                    </a:lnTo>
                    <a:lnTo>
                      <a:pt x="197" y="227"/>
                    </a:lnTo>
                    <a:lnTo>
                      <a:pt x="168" y="187"/>
                    </a:lnTo>
                    <a:lnTo>
                      <a:pt x="160" y="103"/>
                    </a:lnTo>
                    <a:lnTo>
                      <a:pt x="91" y="85"/>
                    </a:lnTo>
                    <a:lnTo>
                      <a:pt x="34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150">
                <a:extLst>
                  <a:ext uri="{FF2B5EF4-FFF2-40B4-BE49-F238E27FC236}">
                    <a16:creationId xmlns:a16="http://schemas.microsoft.com/office/drawing/2014/main" id="{78B72672-8D90-DCA6-C62D-A390712E6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" y="2007"/>
                <a:ext cx="7" cy="4"/>
              </a:xfrm>
              <a:custGeom>
                <a:avLst/>
                <a:gdLst>
                  <a:gd name="T0" fmla="*/ 10 w 27"/>
                  <a:gd name="T1" fmla="*/ 17 h 17"/>
                  <a:gd name="T2" fmla="*/ 27 w 27"/>
                  <a:gd name="T3" fmla="*/ 16 h 17"/>
                  <a:gd name="T4" fmla="*/ 18 w 27"/>
                  <a:gd name="T5" fmla="*/ 0 h 17"/>
                  <a:gd name="T6" fmla="*/ 0 w 27"/>
                  <a:gd name="T7" fmla="*/ 1 h 17"/>
                  <a:gd name="T8" fmla="*/ 10 w 2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10" y="17"/>
                    </a:moveTo>
                    <a:lnTo>
                      <a:pt x="27" y="16"/>
                    </a:lnTo>
                    <a:lnTo>
                      <a:pt x="18" y="0"/>
                    </a:lnTo>
                    <a:lnTo>
                      <a:pt x="0" y="1"/>
                    </a:lnTo>
                    <a:lnTo>
                      <a:pt x="10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151">
                <a:extLst>
                  <a:ext uri="{FF2B5EF4-FFF2-40B4-BE49-F238E27FC236}">
                    <a16:creationId xmlns:a16="http://schemas.microsoft.com/office/drawing/2014/main" id="{0402104B-64E6-66A0-DC5F-77EC03E44C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1" y="1980"/>
                <a:ext cx="7" cy="6"/>
              </a:xfrm>
              <a:custGeom>
                <a:avLst/>
                <a:gdLst>
                  <a:gd name="T0" fmla="*/ 16 w 28"/>
                  <a:gd name="T1" fmla="*/ 0 h 24"/>
                  <a:gd name="T2" fmla="*/ 0 w 28"/>
                  <a:gd name="T3" fmla="*/ 11 h 24"/>
                  <a:gd name="T4" fmla="*/ 1 w 28"/>
                  <a:gd name="T5" fmla="*/ 19 h 24"/>
                  <a:gd name="T6" fmla="*/ 28 w 28"/>
                  <a:gd name="T7" fmla="*/ 24 h 24"/>
                  <a:gd name="T8" fmla="*/ 16 w 28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4">
                    <a:moveTo>
                      <a:pt x="16" y="0"/>
                    </a:moveTo>
                    <a:lnTo>
                      <a:pt x="0" y="11"/>
                    </a:lnTo>
                    <a:lnTo>
                      <a:pt x="1" y="19"/>
                    </a:lnTo>
                    <a:lnTo>
                      <a:pt x="28" y="24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152">
                <a:extLst>
                  <a:ext uri="{FF2B5EF4-FFF2-40B4-BE49-F238E27FC236}">
                    <a16:creationId xmlns:a16="http://schemas.microsoft.com/office/drawing/2014/main" id="{A82596CA-62D4-9244-2FEC-BFFFCD3FC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6" y="2283"/>
                <a:ext cx="5" cy="13"/>
              </a:xfrm>
              <a:custGeom>
                <a:avLst/>
                <a:gdLst>
                  <a:gd name="T0" fmla="*/ 14 w 20"/>
                  <a:gd name="T1" fmla="*/ 0 h 50"/>
                  <a:gd name="T2" fmla="*/ 6 w 20"/>
                  <a:gd name="T3" fmla="*/ 0 h 50"/>
                  <a:gd name="T4" fmla="*/ 0 w 20"/>
                  <a:gd name="T5" fmla="*/ 18 h 50"/>
                  <a:gd name="T6" fmla="*/ 12 w 20"/>
                  <a:gd name="T7" fmla="*/ 50 h 50"/>
                  <a:gd name="T8" fmla="*/ 20 w 20"/>
                  <a:gd name="T9" fmla="*/ 50 h 50"/>
                  <a:gd name="T10" fmla="*/ 14 w 20"/>
                  <a:gd name="T1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50">
                    <a:moveTo>
                      <a:pt x="14" y="0"/>
                    </a:moveTo>
                    <a:lnTo>
                      <a:pt x="6" y="0"/>
                    </a:lnTo>
                    <a:lnTo>
                      <a:pt x="0" y="18"/>
                    </a:lnTo>
                    <a:lnTo>
                      <a:pt x="12" y="50"/>
                    </a:lnTo>
                    <a:lnTo>
                      <a:pt x="20" y="5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153">
                <a:extLst>
                  <a:ext uri="{FF2B5EF4-FFF2-40B4-BE49-F238E27FC236}">
                    <a16:creationId xmlns:a16="http://schemas.microsoft.com/office/drawing/2014/main" id="{CFBAE0C2-8B6D-3A08-7E7A-A02D7ED82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2304"/>
                <a:ext cx="2" cy="9"/>
              </a:xfrm>
              <a:custGeom>
                <a:avLst/>
                <a:gdLst>
                  <a:gd name="T0" fmla="*/ 6 w 9"/>
                  <a:gd name="T1" fmla="*/ 0 h 35"/>
                  <a:gd name="T2" fmla="*/ 0 w 9"/>
                  <a:gd name="T3" fmla="*/ 9 h 35"/>
                  <a:gd name="T4" fmla="*/ 2 w 9"/>
                  <a:gd name="T5" fmla="*/ 35 h 35"/>
                  <a:gd name="T6" fmla="*/ 9 w 9"/>
                  <a:gd name="T7" fmla="*/ 25 h 35"/>
                  <a:gd name="T8" fmla="*/ 6 w 9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5">
                    <a:moveTo>
                      <a:pt x="6" y="0"/>
                    </a:moveTo>
                    <a:lnTo>
                      <a:pt x="0" y="9"/>
                    </a:lnTo>
                    <a:lnTo>
                      <a:pt x="2" y="35"/>
                    </a:lnTo>
                    <a:lnTo>
                      <a:pt x="9" y="2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154">
                <a:extLst>
                  <a:ext uri="{FF2B5EF4-FFF2-40B4-BE49-F238E27FC236}">
                    <a16:creationId xmlns:a16="http://schemas.microsoft.com/office/drawing/2014/main" id="{84F89D96-44F1-B563-41E7-702A4FE84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036"/>
                <a:ext cx="271" cy="425"/>
              </a:xfrm>
              <a:custGeom>
                <a:avLst/>
                <a:gdLst>
                  <a:gd name="T0" fmla="*/ 796 w 1084"/>
                  <a:gd name="T1" fmla="*/ 0 h 1701"/>
                  <a:gd name="T2" fmla="*/ 763 w 1084"/>
                  <a:gd name="T3" fmla="*/ 11 h 1701"/>
                  <a:gd name="T4" fmla="*/ 774 w 1084"/>
                  <a:gd name="T5" fmla="*/ 129 h 1701"/>
                  <a:gd name="T6" fmla="*/ 757 w 1084"/>
                  <a:gd name="T7" fmla="*/ 214 h 1701"/>
                  <a:gd name="T8" fmla="*/ 775 w 1084"/>
                  <a:gd name="T9" fmla="*/ 315 h 1701"/>
                  <a:gd name="T10" fmla="*/ 755 w 1084"/>
                  <a:gd name="T11" fmla="*/ 468 h 1701"/>
                  <a:gd name="T12" fmla="*/ 693 w 1084"/>
                  <a:gd name="T13" fmla="*/ 432 h 1701"/>
                  <a:gd name="T14" fmla="*/ 548 w 1084"/>
                  <a:gd name="T15" fmla="*/ 428 h 1701"/>
                  <a:gd name="T16" fmla="*/ 483 w 1084"/>
                  <a:gd name="T17" fmla="*/ 535 h 1701"/>
                  <a:gd name="T18" fmla="*/ 343 w 1084"/>
                  <a:gd name="T19" fmla="*/ 574 h 1701"/>
                  <a:gd name="T20" fmla="*/ 288 w 1084"/>
                  <a:gd name="T21" fmla="*/ 622 h 1701"/>
                  <a:gd name="T22" fmla="*/ 231 w 1084"/>
                  <a:gd name="T23" fmla="*/ 652 h 1701"/>
                  <a:gd name="T24" fmla="*/ 203 w 1084"/>
                  <a:gd name="T25" fmla="*/ 705 h 1701"/>
                  <a:gd name="T26" fmla="*/ 177 w 1084"/>
                  <a:gd name="T27" fmla="*/ 691 h 1701"/>
                  <a:gd name="T28" fmla="*/ 133 w 1084"/>
                  <a:gd name="T29" fmla="*/ 679 h 1701"/>
                  <a:gd name="T30" fmla="*/ 136 w 1084"/>
                  <a:gd name="T31" fmla="*/ 712 h 1701"/>
                  <a:gd name="T32" fmla="*/ 82 w 1084"/>
                  <a:gd name="T33" fmla="*/ 776 h 1701"/>
                  <a:gd name="T34" fmla="*/ 97 w 1084"/>
                  <a:gd name="T35" fmla="*/ 842 h 1701"/>
                  <a:gd name="T36" fmla="*/ 78 w 1084"/>
                  <a:gd name="T37" fmla="*/ 911 h 1701"/>
                  <a:gd name="T38" fmla="*/ 37 w 1084"/>
                  <a:gd name="T39" fmla="*/ 923 h 1701"/>
                  <a:gd name="T40" fmla="*/ 0 w 1084"/>
                  <a:gd name="T41" fmla="*/ 977 h 1701"/>
                  <a:gd name="T42" fmla="*/ 60 w 1084"/>
                  <a:gd name="T43" fmla="*/ 980 h 1701"/>
                  <a:gd name="T44" fmla="*/ 122 w 1084"/>
                  <a:gd name="T45" fmla="*/ 1017 h 1701"/>
                  <a:gd name="T46" fmla="*/ 218 w 1084"/>
                  <a:gd name="T47" fmla="*/ 1042 h 1701"/>
                  <a:gd name="T48" fmla="*/ 309 w 1084"/>
                  <a:gd name="T49" fmla="*/ 1033 h 1701"/>
                  <a:gd name="T50" fmla="*/ 339 w 1084"/>
                  <a:gd name="T51" fmla="*/ 1081 h 1701"/>
                  <a:gd name="T52" fmla="*/ 394 w 1084"/>
                  <a:gd name="T53" fmla="*/ 1127 h 1701"/>
                  <a:gd name="T54" fmla="*/ 447 w 1084"/>
                  <a:gd name="T55" fmla="*/ 1155 h 1701"/>
                  <a:gd name="T56" fmla="*/ 527 w 1084"/>
                  <a:gd name="T57" fmla="*/ 1191 h 1701"/>
                  <a:gd name="T58" fmla="*/ 624 w 1084"/>
                  <a:gd name="T59" fmla="*/ 1333 h 1701"/>
                  <a:gd name="T60" fmla="*/ 676 w 1084"/>
                  <a:gd name="T61" fmla="*/ 1438 h 1701"/>
                  <a:gd name="T62" fmla="*/ 751 w 1084"/>
                  <a:gd name="T63" fmla="*/ 1516 h 1701"/>
                  <a:gd name="T64" fmla="*/ 755 w 1084"/>
                  <a:gd name="T65" fmla="*/ 1567 h 1701"/>
                  <a:gd name="T66" fmla="*/ 775 w 1084"/>
                  <a:gd name="T67" fmla="*/ 1598 h 1701"/>
                  <a:gd name="T68" fmla="*/ 766 w 1084"/>
                  <a:gd name="T69" fmla="*/ 1675 h 1701"/>
                  <a:gd name="T70" fmla="*/ 843 w 1084"/>
                  <a:gd name="T71" fmla="*/ 1685 h 1701"/>
                  <a:gd name="T72" fmla="*/ 861 w 1084"/>
                  <a:gd name="T73" fmla="*/ 1701 h 1701"/>
                  <a:gd name="T74" fmla="*/ 924 w 1084"/>
                  <a:gd name="T75" fmla="*/ 1651 h 1701"/>
                  <a:gd name="T76" fmla="*/ 946 w 1084"/>
                  <a:gd name="T77" fmla="*/ 1625 h 1701"/>
                  <a:gd name="T78" fmla="*/ 953 w 1084"/>
                  <a:gd name="T79" fmla="*/ 1513 h 1701"/>
                  <a:gd name="T80" fmla="*/ 1070 w 1084"/>
                  <a:gd name="T81" fmla="*/ 1030 h 1701"/>
                  <a:gd name="T82" fmla="*/ 1033 w 1084"/>
                  <a:gd name="T83" fmla="*/ 814 h 1701"/>
                  <a:gd name="T84" fmla="*/ 987 w 1084"/>
                  <a:gd name="T85" fmla="*/ 607 h 1701"/>
                  <a:gd name="T86" fmla="*/ 900 w 1084"/>
                  <a:gd name="T87" fmla="*/ 489 h 1701"/>
                  <a:gd name="T88" fmla="*/ 932 w 1084"/>
                  <a:gd name="T89" fmla="*/ 283 h 1701"/>
                  <a:gd name="T90" fmla="*/ 869 w 1084"/>
                  <a:gd name="T91" fmla="*/ 60 h 1701"/>
                  <a:gd name="T92" fmla="*/ 847 w 1084"/>
                  <a:gd name="T93" fmla="*/ 3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84" h="1701">
                    <a:moveTo>
                      <a:pt x="847" y="3"/>
                    </a:moveTo>
                    <a:lnTo>
                      <a:pt x="796" y="0"/>
                    </a:lnTo>
                    <a:lnTo>
                      <a:pt x="771" y="11"/>
                    </a:lnTo>
                    <a:lnTo>
                      <a:pt x="763" y="11"/>
                    </a:lnTo>
                    <a:lnTo>
                      <a:pt x="757" y="28"/>
                    </a:lnTo>
                    <a:lnTo>
                      <a:pt x="774" y="129"/>
                    </a:lnTo>
                    <a:lnTo>
                      <a:pt x="743" y="165"/>
                    </a:lnTo>
                    <a:lnTo>
                      <a:pt x="757" y="214"/>
                    </a:lnTo>
                    <a:lnTo>
                      <a:pt x="735" y="259"/>
                    </a:lnTo>
                    <a:lnTo>
                      <a:pt x="775" y="315"/>
                    </a:lnTo>
                    <a:lnTo>
                      <a:pt x="782" y="389"/>
                    </a:lnTo>
                    <a:lnTo>
                      <a:pt x="755" y="468"/>
                    </a:lnTo>
                    <a:lnTo>
                      <a:pt x="731" y="488"/>
                    </a:lnTo>
                    <a:lnTo>
                      <a:pt x="693" y="432"/>
                    </a:lnTo>
                    <a:lnTo>
                      <a:pt x="649" y="419"/>
                    </a:lnTo>
                    <a:lnTo>
                      <a:pt x="548" y="428"/>
                    </a:lnTo>
                    <a:lnTo>
                      <a:pt x="486" y="485"/>
                    </a:lnTo>
                    <a:lnTo>
                      <a:pt x="483" y="535"/>
                    </a:lnTo>
                    <a:lnTo>
                      <a:pt x="443" y="565"/>
                    </a:lnTo>
                    <a:lnTo>
                      <a:pt x="343" y="574"/>
                    </a:lnTo>
                    <a:lnTo>
                      <a:pt x="303" y="595"/>
                    </a:lnTo>
                    <a:lnTo>
                      <a:pt x="288" y="622"/>
                    </a:lnTo>
                    <a:lnTo>
                      <a:pt x="230" y="635"/>
                    </a:lnTo>
                    <a:lnTo>
                      <a:pt x="231" y="652"/>
                    </a:lnTo>
                    <a:lnTo>
                      <a:pt x="226" y="687"/>
                    </a:lnTo>
                    <a:lnTo>
                      <a:pt x="203" y="705"/>
                    </a:lnTo>
                    <a:lnTo>
                      <a:pt x="186" y="707"/>
                    </a:lnTo>
                    <a:lnTo>
                      <a:pt x="177" y="691"/>
                    </a:lnTo>
                    <a:lnTo>
                      <a:pt x="142" y="695"/>
                    </a:lnTo>
                    <a:lnTo>
                      <a:pt x="133" y="679"/>
                    </a:lnTo>
                    <a:lnTo>
                      <a:pt x="125" y="687"/>
                    </a:lnTo>
                    <a:lnTo>
                      <a:pt x="136" y="712"/>
                    </a:lnTo>
                    <a:lnTo>
                      <a:pt x="132" y="754"/>
                    </a:lnTo>
                    <a:lnTo>
                      <a:pt x="82" y="776"/>
                    </a:lnTo>
                    <a:lnTo>
                      <a:pt x="71" y="827"/>
                    </a:lnTo>
                    <a:lnTo>
                      <a:pt x="97" y="842"/>
                    </a:lnTo>
                    <a:lnTo>
                      <a:pt x="76" y="878"/>
                    </a:lnTo>
                    <a:lnTo>
                      <a:pt x="78" y="911"/>
                    </a:lnTo>
                    <a:lnTo>
                      <a:pt x="55" y="922"/>
                    </a:lnTo>
                    <a:lnTo>
                      <a:pt x="37" y="923"/>
                    </a:lnTo>
                    <a:lnTo>
                      <a:pt x="33" y="967"/>
                    </a:lnTo>
                    <a:lnTo>
                      <a:pt x="0" y="977"/>
                    </a:lnTo>
                    <a:lnTo>
                      <a:pt x="27" y="992"/>
                    </a:lnTo>
                    <a:lnTo>
                      <a:pt x="60" y="980"/>
                    </a:lnTo>
                    <a:lnTo>
                      <a:pt x="68" y="980"/>
                    </a:lnTo>
                    <a:lnTo>
                      <a:pt x="122" y="1017"/>
                    </a:lnTo>
                    <a:lnTo>
                      <a:pt x="199" y="1026"/>
                    </a:lnTo>
                    <a:lnTo>
                      <a:pt x="218" y="1042"/>
                    </a:lnTo>
                    <a:lnTo>
                      <a:pt x="268" y="1045"/>
                    </a:lnTo>
                    <a:lnTo>
                      <a:pt x="309" y="1033"/>
                    </a:lnTo>
                    <a:lnTo>
                      <a:pt x="321" y="1066"/>
                    </a:lnTo>
                    <a:lnTo>
                      <a:pt x="339" y="1081"/>
                    </a:lnTo>
                    <a:lnTo>
                      <a:pt x="361" y="1130"/>
                    </a:lnTo>
                    <a:lnTo>
                      <a:pt x="394" y="1127"/>
                    </a:lnTo>
                    <a:lnTo>
                      <a:pt x="413" y="1150"/>
                    </a:lnTo>
                    <a:lnTo>
                      <a:pt x="447" y="1155"/>
                    </a:lnTo>
                    <a:lnTo>
                      <a:pt x="493" y="1194"/>
                    </a:lnTo>
                    <a:lnTo>
                      <a:pt x="527" y="1191"/>
                    </a:lnTo>
                    <a:lnTo>
                      <a:pt x="571" y="1296"/>
                    </a:lnTo>
                    <a:lnTo>
                      <a:pt x="624" y="1333"/>
                    </a:lnTo>
                    <a:lnTo>
                      <a:pt x="638" y="1399"/>
                    </a:lnTo>
                    <a:lnTo>
                      <a:pt x="676" y="1438"/>
                    </a:lnTo>
                    <a:lnTo>
                      <a:pt x="735" y="1432"/>
                    </a:lnTo>
                    <a:lnTo>
                      <a:pt x="751" y="1516"/>
                    </a:lnTo>
                    <a:lnTo>
                      <a:pt x="746" y="1551"/>
                    </a:lnTo>
                    <a:lnTo>
                      <a:pt x="755" y="1567"/>
                    </a:lnTo>
                    <a:lnTo>
                      <a:pt x="741" y="1593"/>
                    </a:lnTo>
                    <a:lnTo>
                      <a:pt x="775" y="1598"/>
                    </a:lnTo>
                    <a:lnTo>
                      <a:pt x="784" y="1606"/>
                    </a:lnTo>
                    <a:lnTo>
                      <a:pt x="766" y="1675"/>
                    </a:lnTo>
                    <a:lnTo>
                      <a:pt x="767" y="1683"/>
                    </a:lnTo>
                    <a:lnTo>
                      <a:pt x="843" y="1685"/>
                    </a:lnTo>
                    <a:lnTo>
                      <a:pt x="844" y="1693"/>
                    </a:lnTo>
                    <a:lnTo>
                      <a:pt x="861" y="1701"/>
                    </a:lnTo>
                    <a:lnTo>
                      <a:pt x="917" y="1661"/>
                    </a:lnTo>
                    <a:lnTo>
                      <a:pt x="924" y="1651"/>
                    </a:lnTo>
                    <a:lnTo>
                      <a:pt x="950" y="1658"/>
                    </a:lnTo>
                    <a:lnTo>
                      <a:pt x="946" y="1625"/>
                    </a:lnTo>
                    <a:lnTo>
                      <a:pt x="958" y="1564"/>
                    </a:lnTo>
                    <a:lnTo>
                      <a:pt x="953" y="1513"/>
                    </a:lnTo>
                    <a:lnTo>
                      <a:pt x="1084" y="1290"/>
                    </a:lnTo>
                    <a:lnTo>
                      <a:pt x="1070" y="1030"/>
                    </a:lnTo>
                    <a:lnTo>
                      <a:pt x="1033" y="915"/>
                    </a:lnTo>
                    <a:lnTo>
                      <a:pt x="1033" y="814"/>
                    </a:lnTo>
                    <a:lnTo>
                      <a:pt x="1009" y="656"/>
                    </a:lnTo>
                    <a:lnTo>
                      <a:pt x="987" y="607"/>
                    </a:lnTo>
                    <a:lnTo>
                      <a:pt x="978" y="591"/>
                    </a:lnTo>
                    <a:lnTo>
                      <a:pt x="900" y="489"/>
                    </a:lnTo>
                    <a:lnTo>
                      <a:pt x="913" y="352"/>
                    </a:lnTo>
                    <a:lnTo>
                      <a:pt x="932" y="283"/>
                    </a:lnTo>
                    <a:lnTo>
                      <a:pt x="891" y="109"/>
                    </a:lnTo>
                    <a:lnTo>
                      <a:pt x="869" y="60"/>
                    </a:lnTo>
                    <a:lnTo>
                      <a:pt x="875" y="27"/>
                    </a:lnTo>
                    <a:lnTo>
                      <a:pt x="847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155">
                <a:extLst>
                  <a:ext uri="{FF2B5EF4-FFF2-40B4-BE49-F238E27FC236}">
                    <a16:creationId xmlns:a16="http://schemas.microsoft.com/office/drawing/2014/main" id="{4CC74454-3AAE-F23E-29FC-A7BD37BE9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1" y="3280"/>
                <a:ext cx="248" cy="351"/>
              </a:xfrm>
              <a:custGeom>
                <a:avLst/>
                <a:gdLst>
                  <a:gd name="T0" fmla="*/ 4 w 993"/>
                  <a:gd name="T1" fmla="*/ 53 h 1406"/>
                  <a:gd name="T2" fmla="*/ 75 w 993"/>
                  <a:gd name="T3" fmla="*/ 89 h 1406"/>
                  <a:gd name="T4" fmla="*/ 148 w 993"/>
                  <a:gd name="T5" fmla="*/ 149 h 1406"/>
                  <a:gd name="T6" fmla="*/ 27 w 993"/>
                  <a:gd name="T7" fmla="*/ 211 h 1406"/>
                  <a:gd name="T8" fmla="*/ 56 w 993"/>
                  <a:gd name="T9" fmla="*/ 344 h 1406"/>
                  <a:gd name="T10" fmla="*/ 186 w 993"/>
                  <a:gd name="T11" fmla="*/ 382 h 1406"/>
                  <a:gd name="T12" fmla="*/ 213 w 993"/>
                  <a:gd name="T13" fmla="*/ 490 h 1406"/>
                  <a:gd name="T14" fmla="*/ 153 w 993"/>
                  <a:gd name="T15" fmla="*/ 571 h 1406"/>
                  <a:gd name="T16" fmla="*/ 121 w 993"/>
                  <a:gd name="T17" fmla="*/ 676 h 1406"/>
                  <a:gd name="T18" fmla="*/ 260 w 993"/>
                  <a:gd name="T19" fmla="*/ 637 h 1406"/>
                  <a:gd name="T20" fmla="*/ 315 w 993"/>
                  <a:gd name="T21" fmla="*/ 674 h 1406"/>
                  <a:gd name="T22" fmla="*/ 252 w 993"/>
                  <a:gd name="T23" fmla="*/ 824 h 1406"/>
                  <a:gd name="T24" fmla="*/ 210 w 993"/>
                  <a:gd name="T25" fmla="*/ 912 h 1406"/>
                  <a:gd name="T26" fmla="*/ 303 w 993"/>
                  <a:gd name="T27" fmla="*/ 912 h 1406"/>
                  <a:gd name="T28" fmla="*/ 365 w 993"/>
                  <a:gd name="T29" fmla="*/ 949 h 1406"/>
                  <a:gd name="T30" fmla="*/ 416 w 993"/>
                  <a:gd name="T31" fmla="*/ 1029 h 1406"/>
                  <a:gd name="T32" fmla="*/ 337 w 993"/>
                  <a:gd name="T33" fmla="*/ 1103 h 1406"/>
                  <a:gd name="T34" fmla="*/ 404 w 993"/>
                  <a:gd name="T35" fmla="*/ 1181 h 1406"/>
                  <a:gd name="T36" fmla="*/ 450 w 993"/>
                  <a:gd name="T37" fmla="*/ 1220 h 1406"/>
                  <a:gd name="T38" fmla="*/ 657 w 993"/>
                  <a:gd name="T39" fmla="*/ 1276 h 1406"/>
                  <a:gd name="T40" fmla="*/ 709 w 993"/>
                  <a:gd name="T41" fmla="*/ 1373 h 1406"/>
                  <a:gd name="T42" fmla="*/ 830 w 993"/>
                  <a:gd name="T43" fmla="*/ 1395 h 1406"/>
                  <a:gd name="T44" fmla="*/ 840 w 993"/>
                  <a:gd name="T45" fmla="*/ 1327 h 1406"/>
                  <a:gd name="T46" fmla="*/ 891 w 993"/>
                  <a:gd name="T47" fmla="*/ 1237 h 1406"/>
                  <a:gd name="T48" fmla="*/ 960 w 993"/>
                  <a:gd name="T49" fmla="*/ 1079 h 1406"/>
                  <a:gd name="T50" fmla="*/ 892 w 993"/>
                  <a:gd name="T51" fmla="*/ 1077 h 1406"/>
                  <a:gd name="T52" fmla="*/ 905 w 993"/>
                  <a:gd name="T53" fmla="*/ 1034 h 1406"/>
                  <a:gd name="T54" fmla="*/ 976 w 993"/>
                  <a:gd name="T55" fmla="*/ 976 h 1406"/>
                  <a:gd name="T56" fmla="*/ 993 w 993"/>
                  <a:gd name="T57" fmla="*/ 891 h 1406"/>
                  <a:gd name="T58" fmla="*/ 985 w 993"/>
                  <a:gd name="T59" fmla="*/ 705 h 1406"/>
                  <a:gd name="T60" fmla="*/ 948 w 993"/>
                  <a:gd name="T61" fmla="*/ 674 h 1406"/>
                  <a:gd name="T62" fmla="*/ 885 w 993"/>
                  <a:gd name="T63" fmla="*/ 724 h 1406"/>
                  <a:gd name="T64" fmla="*/ 867 w 993"/>
                  <a:gd name="T65" fmla="*/ 708 h 1406"/>
                  <a:gd name="T66" fmla="*/ 790 w 993"/>
                  <a:gd name="T67" fmla="*/ 698 h 1406"/>
                  <a:gd name="T68" fmla="*/ 799 w 993"/>
                  <a:gd name="T69" fmla="*/ 621 h 1406"/>
                  <a:gd name="T70" fmla="*/ 779 w 993"/>
                  <a:gd name="T71" fmla="*/ 590 h 1406"/>
                  <a:gd name="T72" fmla="*/ 775 w 993"/>
                  <a:gd name="T73" fmla="*/ 539 h 1406"/>
                  <a:gd name="T74" fmla="*/ 700 w 993"/>
                  <a:gd name="T75" fmla="*/ 461 h 1406"/>
                  <a:gd name="T76" fmla="*/ 648 w 993"/>
                  <a:gd name="T77" fmla="*/ 356 h 1406"/>
                  <a:gd name="T78" fmla="*/ 551 w 993"/>
                  <a:gd name="T79" fmla="*/ 214 h 1406"/>
                  <a:gd name="T80" fmla="*/ 471 w 993"/>
                  <a:gd name="T81" fmla="*/ 178 h 1406"/>
                  <a:gd name="T82" fmla="*/ 418 w 993"/>
                  <a:gd name="T83" fmla="*/ 150 h 1406"/>
                  <a:gd name="T84" fmla="*/ 363 w 993"/>
                  <a:gd name="T85" fmla="*/ 104 h 1406"/>
                  <a:gd name="T86" fmla="*/ 333 w 993"/>
                  <a:gd name="T87" fmla="*/ 56 h 1406"/>
                  <a:gd name="T88" fmla="*/ 242 w 993"/>
                  <a:gd name="T89" fmla="*/ 65 h 1406"/>
                  <a:gd name="T90" fmla="*/ 146 w 993"/>
                  <a:gd name="T91" fmla="*/ 40 h 1406"/>
                  <a:gd name="T92" fmla="*/ 84 w 993"/>
                  <a:gd name="T93" fmla="*/ 3 h 1406"/>
                  <a:gd name="T94" fmla="*/ 24 w 993"/>
                  <a:gd name="T95" fmla="*/ 0 h 1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93" h="1406">
                    <a:moveTo>
                      <a:pt x="0" y="20"/>
                    </a:moveTo>
                    <a:lnTo>
                      <a:pt x="4" y="53"/>
                    </a:lnTo>
                    <a:lnTo>
                      <a:pt x="71" y="47"/>
                    </a:lnTo>
                    <a:lnTo>
                      <a:pt x="75" y="89"/>
                    </a:lnTo>
                    <a:lnTo>
                      <a:pt x="118" y="110"/>
                    </a:lnTo>
                    <a:lnTo>
                      <a:pt x="148" y="149"/>
                    </a:lnTo>
                    <a:lnTo>
                      <a:pt x="141" y="167"/>
                    </a:lnTo>
                    <a:lnTo>
                      <a:pt x="27" y="211"/>
                    </a:lnTo>
                    <a:lnTo>
                      <a:pt x="39" y="244"/>
                    </a:lnTo>
                    <a:lnTo>
                      <a:pt x="56" y="344"/>
                    </a:lnTo>
                    <a:lnTo>
                      <a:pt x="145" y="386"/>
                    </a:lnTo>
                    <a:lnTo>
                      <a:pt x="186" y="382"/>
                    </a:lnTo>
                    <a:lnTo>
                      <a:pt x="237" y="462"/>
                    </a:lnTo>
                    <a:lnTo>
                      <a:pt x="213" y="490"/>
                    </a:lnTo>
                    <a:lnTo>
                      <a:pt x="165" y="519"/>
                    </a:lnTo>
                    <a:lnTo>
                      <a:pt x="153" y="571"/>
                    </a:lnTo>
                    <a:lnTo>
                      <a:pt x="105" y="601"/>
                    </a:lnTo>
                    <a:lnTo>
                      <a:pt x="121" y="676"/>
                    </a:lnTo>
                    <a:lnTo>
                      <a:pt x="213" y="668"/>
                    </a:lnTo>
                    <a:lnTo>
                      <a:pt x="260" y="637"/>
                    </a:lnTo>
                    <a:lnTo>
                      <a:pt x="295" y="643"/>
                    </a:lnTo>
                    <a:lnTo>
                      <a:pt x="315" y="674"/>
                    </a:lnTo>
                    <a:lnTo>
                      <a:pt x="292" y="795"/>
                    </a:lnTo>
                    <a:lnTo>
                      <a:pt x="252" y="824"/>
                    </a:lnTo>
                    <a:lnTo>
                      <a:pt x="248" y="867"/>
                    </a:lnTo>
                    <a:lnTo>
                      <a:pt x="210" y="912"/>
                    </a:lnTo>
                    <a:lnTo>
                      <a:pt x="246" y="935"/>
                    </a:lnTo>
                    <a:lnTo>
                      <a:pt x="303" y="912"/>
                    </a:lnTo>
                    <a:lnTo>
                      <a:pt x="324" y="952"/>
                    </a:lnTo>
                    <a:lnTo>
                      <a:pt x="365" y="949"/>
                    </a:lnTo>
                    <a:lnTo>
                      <a:pt x="453" y="974"/>
                    </a:lnTo>
                    <a:lnTo>
                      <a:pt x="416" y="1029"/>
                    </a:lnTo>
                    <a:lnTo>
                      <a:pt x="351" y="1069"/>
                    </a:lnTo>
                    <a:lnTo>
                      <a:pt x="337" y="1103"/>
                    </a:lnTo>
                    <a:lnTo>
                      <a:pt x="352" y="1162"/>
                    </a:lnTo>
                    <a:lnTo>
                      <a:pt x="404" y="1181"/>
                    </a:lnTo>
                    <a:lnTo>
                      <a:pt x="416" y="1215"/>
                    </a:lnTo>
                    <a:lnTo>
                      <a:pt x="450" y="1220"/>
                    </a:lnTo>
                    <a:lnTo>
                      <a:pt x="503" y="1248"/>
                    </a:lnTo>
                    <a:lnTo>
                      <a:pt x="657" y="1276"/>
                    </a:lnTo>
                    <a:lnTo>
                      <a:pt x="704" y="1314"/>
                    </a:lnTo>
                    <a:lnTo>
                      <a:pt x="709" y="1373"/>
                    </a:lnTo>
                    <a:lnTo>
                      <a:pt x="814" y="1406"/>
                    </a:lnTo>
                    <a:lnTo>
                      <a:pt x="830" y="1395"/>
                    </a:lnTo>
                    <a:lnTo>
                      <a:pt x="867" y="1350"/>
                    </a:lnTo>
                    <a:lnTo>
                      <a:pt x="840" y="1327"/>
                    </a:lnTo>
                    <a:lnTo>
                      <a:pt x="838" y="1310"/>
                    </a:lnTo>
                    <a:lnTo>
                      <a:pt x="891" y="1237"/>
                    </a:lnTo>
                    <a:lnTo>
                      <a:pt x="893" y="1170"/>
                    </a:lnTo>
                    <a:lnTo>
                      <a:pt x="960" y="1079"/>
                    </a:lnTo>
                    <a:lnTo>
                      <a:pt x="925" y="1066"/>
                    </a:lnTo>
                    <a:lnTo>
                      <a:pt x="892" y="1077"/>
                    </a:lnTo>
                    <a:lnTo>
                      <a:pt x="891" y="1061"/>
                    </a:lnTo>
                    <a:lnTo>
                      <a:pt x="905" y="1034"/>
                    </a:lnTo>
                    <a:lnTo>
                      <a:pt x="946" y="1021"/>
                    </a:lnTo>
                    <a:lnTo>
                      <a:pt x="976" y="976"/>
                    </a:lnTo>
                    <a:lnTo>
                      <a:pt x="973" y="943"/>
                    </a:lnTo>
                    <a:lnTo>
                      <a:pt x="993" y="891"/>
                    </a:lnTo>
                    <a:lnTo>
                      <a:pt x="982" y="773"/>
                    </a:lnTo>
                    <a:lnTo>
                      <a:pt x="985" y="705"/>
                    </a:lnTo>
                    <a:lnTo>
                      <a:pt x="974" y="681"/>
                    </a:lnTo>
                    <a:lnTo>
                      <a:pt x="948" y="674"/>
                    </a:lnTo>
                    <a:lnTo>
                      <a:pt x="941" y="684"/>
                    </a:lnTo>
                    <a:lnTo>
                      <a:pt x="885" y="724"/>
                    </a:lnTo>
                    <a:lnTo>
                      <a:pt x="868" y="716"/>
                    </a:lnTo>
                    <a:lnTo>
                      <a:pt x="867" y="708"/>
                    </a:lnTo>
                    <a:lnTo>
                      <a:pt x="791" y="706"/>
                    </a:lnTo>
                    <a:lnTo>
                      <a:pt x="790" y="698"/>
                    </a:lnTo>
                    <a:lnTo>
                      <a:pt x="808" y="629"/>
                    </a:lnTo>
                    <a:lnTo>
                      <a:pt x="799" y="621"/>
                    </a:lnTo>
                    <a:lnTo>
                      <a:pt x="765" y="616"/>
                    </a:lnTo>
                    <a:lnTo>
                      <a:pt x="779" y="590"/>
                    </a:lnTo>
                    <a:lnTo>
                      <a:pt x="770" y="574"/>
                    </a:lnTo>
                    <a:lnTo>
                      <a:pt x="775" y="539"/>
                    </a:lnTo>
                    <a:lnTo>
                      <a:pt x="759" y="455"/>
                    </a:lnTo>
                    <a:lnTo>
                      <a:pt x="700" y="461"/>
                    </a:lnTo>
                    <a:lnTo>
                      <a:pt x="662" y="422"/>
                    </a:lnTo>
                    <a:lnTo>
                      <a:pt x="648" y="356"/>
                    </a:lnTo>
                    <a:lnTo>
                      <a:pt x="595" y="319"/>
                    </a:lnTo>
                    <a:lnTo>
                      <a:pt x="551" y="214"/>
                    </a:lnTo>
                    <a:lnTo>
                      <a:pt x="517" y="217"/>
                    </a:lnTo>
                    <a:lnTo>
                      <a:pt x="471" y="178"/>
                    </a:lnTo>
                    <a:lnTo>
                      <a:pt x="437" y="173"/>
                    </a:lnTo>
                    <a:lnTo>
                      <a:pt x="418" y="150"/>
                    </a:lnTo>
                    <a:lnTo>
                      <a:pt x="385" y="153"/>
                    </a:lnTo>
                    <a:lnTo>
                      <a:pt x="363" y="104"/>
                    </a:lnTo>
                    <a:lnTo>
                      <a:pt x="345" y="89"/>
                    </a:lnTo>
                    <a:lnTo>
                      <a:pt x="333" y="56"/>
                    </a:lnTo>
                    <a:lnTo>
                      <a:pt x="292" y="68"/>
                    </a:lnTo>
                    <a:lnTo>
                      <a:pt x="242" y="65"/>
                    </a:lnTo>
                    <a:lnTo>
                      <a:pt x="223" y="49"/>
                    </a:lnTo>
                    <a:lnTo>
                      <a:pt x="146" y="40"/>
                    </a:lnTo>
                    <a:lnTo>
                      <a:pt x="92" y="3"/>
                    </a:lnTo>
                    <a:lnTo>
                      <a:pt x="84" y="3"/>
                    </a:lnTo>
                    <a:lnTo>
                      <a:pt x="51" y="15"/>
                    </a:lnTo>
                    <a:lnTo>
                      <a:pt x="24" y="0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156">
                <a:extLst>
                  <a:ext uri="{FF2B5EF4-FFF2-40B4-BE49-F238E27FC236}">
                    <a16:creationId xmlns:a16="http://schemas.microsoft.com/office/drawing/2014/main" id="{3D0AF130-6272-A4AF-5770-9712A8DE60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9" y="3625"/>
                <a:ext cx="6" cy="9"/>
              </a:xfrm>
              <a:custGeom>
                <a:avLst/>
                <a:gdLst>
                  <a:gd name="T0" fmla="*/ 7 w 25"/>
                  <a:gd name="T1" fmla="*/ 0 h 33"/>
                  <a:gd name="T2" fmla="*/ 0 w 25"/>
                  <a:gd name="T3" fmla="*/ 18 h 33"/>
                  <a:gd name="T4" fmla="*/ 17 w 25"/>
                  <a:gd name="T5" fmla="*/ 25 h 33"/>
                  <a:gd name="T6" fmla="*/ 19 w 25"/>
                  <a:gd name="T7" fmla="*/ 33 h 33"/>
                  <a:gd name="T8" fmla="*/ 25 w 25"/>
                  <a:gd name="T9" fmla="*/ 24 h 33"/>
                  <a:gd name="T10" fmla="*/ 7 w 25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3">
                    <a:moveTo>
                      <a:pt x="7" y="0"/>
                    </a:moveTo>
                    <a:lnTo>
                      <a:pt x="0" y="18"/>
                    </a:lnTo>
                    <a:lnTo>
                      <a:pt x="17" y="25"/>
                    </a:lnTo>
                    <a:lnTo>
                      <a:pt x="19" y="33"/>
                    </a:lnTo>
                    <a:lnTo>
                      <a:pt x="25" y="2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157">
                <a:extLst>
                  <a:ext uri="{FF2B5EF4-FFF2-40B4-BE49-F238E27FC236}">
                    <a16:creationId xmlns:a16="http://schemas.microsoft.com/office/drawing/2014/main" id="{69C57D80-673C-1A76-2108-177CE1456A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" y="2892"/>
                <a:ext cx="7" cy="4"/>
              </a:xfrm>
              <a:custGeom>
                <a:avLst/>
                <a:gdLst>
                  <a:gd name="T0" fmla="*/ 19 w 27"/>
                  <a:gd name="T1" fmla="*/ 14 h 16"/>
                  <a:gd name="T2" fmla="*/ 27 w 27"/>
                  <a:gd name="T3" fmla="*/ 5 h 16"/>
                  <a:gd name="T4" fmla="*/ 0 w 27"/>
                  <a:gd name="T5" fmla="*/ 0 h 16"/>
                  <a:gd name="T6" fmla="*/ 2 w 27"/>
                  <a:gd name="T7" fmla="*/ 16 h 16"/>
                  <a:gd name="T8" fmla="*/ 19 w 27"/>
                  <a:gd name="T9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">
                    <a:moveTo>
                      <a:pt x="19" y="14"/>
                    </a:moveTo>
                    <a:lnTo>
                      <a:pt x="27" y="5"/>
                    </a:lnTo>
                    <a:lnTo>
                      <a:pt x="0" y="0"/>
                    </a:lnTo>
                    <a:lnTo>
                      <a:pt x="2" y="16"/>
                    </a:lnTo>
                    <a:lnTo>
                      <a:pt x="1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158">
                <a:extLst>
                  <a:ext uri="{FF2B5EF4-FFF2-40B4-BE49-F238E27FC236}">
                    <a16:creationId xmlns:a16="http://schemas.microsoft.com/office/drawing/2014/main" id="{F66CD8BF-5D3D-4B97-C8C0-9D3729DB1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3064"/>
                <a:ext cx="15" cy="9"/>
              </a:xfrm>
              <a:custGeom>
                <a:avLst/>
                <a:gdLst>
                  <a:gd name="T0" fmla="*/ 51 w 59"/>
                  <a:gd name="T1" fmla="*/ 30 h 34"/>
                  <a:gd name="T2" fmla="*/ 59 w 59"/>
                  <a:gd name="T3" fmla="*/ 21 h 34"/>
                  <a:gd name="T4" fmla="*/ 41 w 59"/>
                  <a:gd name="T5" fmla="*/ 7 h 34"/>
                  <a:gd name="T6" fmla="*/ 25 w 59"/>
                  <a:gd name="T7" fmla="*/ 16 h 34"/>
                  <a:gd name="T8" fmla="*/ 15 w 59"/>
                  <a:gd name="T9" fmla="*/ 0 h 34"/>
                  <a:gd name="T10" fmla="*/ 0 w 59"/>
                  <a:gd name="T11" fmla="*/ 18 h 34"/>
                  <a:gd name="T12" fmla="*/ 10 w 59"/>
                  <a:gd name="T13" fmla="*/ 34 h 34"/>
                  <a:gd name="T14" fmla="*/ 34 w 59"/>
                  <a:gd name="T15" fmla="*/ 24 h 34"/>
                  <a:gd name="T16" fmla="*/ 51 w 59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4">
                    <a:moveTo>
                      <a:pt x="51" y="30"/>
                    </a:moveTo>
                    <a:lnTo>
                      <a:pt x="59" y="21"/>
                    </a:lnTo>
                    <a:lnTo>
                      <a:pt x="41" y="7"/>
                    </a:lnTo>
                    <a:lnTo>
                      <a:pt x="25" y="16"/>
                    </a:lnTo>
                    <a:lnTo>
                      <a:pt x="15" y="0"/>
                    </a:lnTo>
                    <a:lnTo>
                      <a:pt x="0" y="18"/>
                    </a:lnTo>
                    <a:lnTo>
                      <a:pt x="10" y="34"/>
                    </a:lnTo>
                    <a:lnTo>
                      <a:pt x="34" y="24"/>
                    </a:lnTo>
                    <a:lnTo>
                      <a:pt x="51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159">
                <a:extLst>
                  <a:ext uri="{FF2B5EF4-FFF2-40B4-BE49-F238E27FC236}">
                    <a16:creationId xmlns:a16="http://schemas.microsoft.com/office/drawing/2014/main" id="{944B36C9-1BC9-B444-2F17-CA3B89911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3068"/>
                <a:ext cx="4" cy="4"/>
              </a:xfrm>
              <a:custGeom>
                <a:avLst/>
                <a:gdLst>
                  <a:gd name="T0" fmla="*/ 0 w 17"/>
                  <a:gd name="T1" fmla="*/ 2 h 17"/>
                  <a:gd name="T2" fmla="*/ 2 w 17"/>
                  <a:gd name="T3" fmla="*/ 17 h 17"/>
                  <a:gd name="T4" fmla="*/ 11 w 17"/>
                  <a:gd name="T5" fmla="*/ 17 h 17"/>
                  <a:gd name="T6" fmla="*/ 17 w 17"/>
                  <a:gd name="T7" fmla="*/ 8 h 17"/>
                  <a:gd name="T8" fmla="*/ 8 w 17"/>
                  <a:gd name="T9" fmla="*/ 0 h 17"/>
                  <a:gd name="T10" fmla="*/ 0 w 17"/>
                  <a:gd name="T11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7">
                    <a:moveTo>
                      <a:pt x="0" y="2"/>
                    </a:moveTo>
                    <a:lnTo>
                      <a:pt x="2" y="17"/>
                    </a:lnTo>
                    <a:lnTo>
                      <a:pt x="11" y="17"/>
                    </a:lnTo>
                    <a:lnTo>
                      <a:pt x="17" y="8"/>
                    </a:lnTo>
                    <a:lnTo>
                      <a:pt x="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160">
                <a:extLst>
                  <a:ext uri="{FF2B5EF4-FFF2-40B4-BE49-F238E27FC236}">
                    <a16:creationId xmlns:a16="http://schemas.microsoft.com/office/drawing/2014/main" id="{86D1CCA2-B568-C6F6-D551-C3D88DDEF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3084"/>
                <a:ext cx="24" cy="15"/>
              </a:xfrm>
              <a:custGeom>
                <a:avLst/>
                <a:gdLst>
                  <a:gd name="T0" fmla="*/ 46 w 93"/>
                  <a:gd name="T1" fmla="*/ 62 h 62"/>
                  <a:gd name="T2" fmla="*/ 52 w 93"/>
                  <a:gd name="T3" fmla="*/ 45 h 62"/>
                  <a:gd name="T4" fmla="*/ 93 w 93"/>
                  <a:gd name="T5" fmla="*/ 33 h 62"/>
                  <a:gd name="T6" fmla="*/ 91 w 93"/>
                  <a:gd name="T7" fmla="*/ 8 h 62"/>
                  <a:gd name="T8" fmla="*/ 81 w 93"/>
                  <a:gd name="T9" fmla="*/ 0 h 62"/>
                  <a:gd name="T10" fmla="*/ 67 w 93"/>
                  <a:gd name="T11" fmla="*/ 18 h 62"/>
                  <a:gd name="T12" fmla="*/ 50 w 93"/>
                  <a:gd name="T13" fmla="*/ 20 h 62"/>
                  <a:gd name="T14" fmla="*/ 51 w 93"/>
                  <a:gd name="T15" fmla="*/ 28 h 62"/>
                  <a:gd name="T16" fmla="*/ 43 w 93"/>
                  <a:gd name="T17" fmla="*/ 37 h 62"/>
                  <a:gd name="T18" fmla="*/ 16 w 93"/>
                  <a:gd name="T19" fmla="*/ 22 h 62"/>
                  <a:gd name="T20" fmla="*/ 0 w 93"/>
                  <a:gd name="T21" fmla="*/ 41 h 62"/>
                  <a:gd name="T22" fmla="*/ 36 w 93"/>
                  <a:gd name="T23" fmla="*/ 54 h 62"/>
                  <a:gd name="T24" fmla="*/ 46 w 93"/>
                  <a:gd name="T2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62">
                    <a:moveTo>
                      <a:pt x="46" y="62"/>
                    </a:moveTo>
                    <a:lnTo>
                      <a:pt x="52" y="45"/>
                    </a:lnTo>
                    <a:lnTo>
                      <a:pt x="93" y="33"/>
                    </a:lnTo>
                    <a:lnTo>
                      <a:pt x="91" y="8"/>
                    </a:lnTo>
                    <a:lnTo>
                      <a:pt x="81" y="0"/>
                    </a:lnTo>
                    <a:lnTo>
                      <a:pt x="67" y="18"/>
                    </a:lnTo>
                    <a:lnTo>
                      <a:pt x="50" y="20"/>
                    </a:lnTo>
                    <a:lnTo>
                      <a:pt x="51" y="28"/>
                    </a:lnTo>
                    <a:lnTo>
                      <a:pt x="43" y="37"/>
                    </a:lnTo>
                    <a:lnTo>
                      <a:pt x="16" y="22"/>
                    </a:lnTo>
                    <a:lnTo>
                      <a:pt x="0" y="41"/>
                    </a:lnTo>
                    <a:lnTo>
                      <a:pt x="36" y="54"/>
                    </a:lnTo>
                    <a:lnTo>
                      <a:pt x="46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161">
                <a:extLst>
                  <a:ext uri="{FF2B5EF4-FFF2-40B4-BE49-F238E27FC236}">
                    <a16:creationId xmlns:a16="http://schemas.microsoft.com/office/drawing/2014/main" id="{CBAE54DA-E4F7-9486-33D0-1A6331157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3084"/>
                <a:ext cx="12" cy="9"/>
              </a:xfrm>
              <a:custGeom>
                <a:avLst/>
                <a:gdLst>
                  <a:gd name="T0" fmla="*/ 24 w 50"/>
                  <a:gd name="T1" fmla="*/ 11 h 36"/>
                  <a:gd name="T2" fmla="*/ 15 w 50"/>
                  <a:gd name="T3" fmla="*/ 11 h 36"/>
                  <a:gd name="T4" fmla="*/ 0 w 50"/>
                  <a:gd name="T5" fmla="*/ 29 h 36"/>
                  <a:gd name="T6" fmla="*/ 26 w 50"/>
                  <a:gd name="T7" fmla="*/ 36 h 36"/>
                  <a:gd name="T8" fmla="*/ 43 w 50"/>
                  <a:gd name="T9" fmla="*/ 34 h 36"/>
                  <a:gd name="T10" fmla="*/ 50 w 50"/>
                  <a:gd name="T11" fmla="*/ 16 h 36"/>
                  <a:gd name="T12" fmla="*/ 40 w 50"/>
                  <a:gd name="T13" fmla="*/ 0 h 36"/>
                  <a:gd name="T14" fmla="*/ 24 w 50"/>
                  <a:gd name="T15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36">
                    <a:moveTo>
                      <a:pt x="24" y="11"/>
                    </a:moveTo>
                    <a:lnTo>
                      <a:pt x="15" y="11"/>
                    </a:lnTo>
                    <a:lnTo>
                      <a:pt x="0" y="29"/>
                    </a:lnTo>
                    <a:lnTo>
                      <a:pt x="26" y="36"/>
                    </a:lnTo>
                    <a:lnTo>
                      <a:pt x="43" y="34"/>
                    </a:lnTo>
                    <a:lnTo>
                      <a:pt x="50" y="16"/>
                    </a:lnTo>
                    <a:lnTo>
                      <a:pt x="40" y="0"/>
                    </a:lnTo>
                    <a:lnTo>
                      <a:pt x="24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162">
                <a:extLst>
                  <a:ext uri="{FF2B5EF4-FFF2-40B4-BE49-F238E27FC236}">
                    <a16:creationId xmlns:a16="http://schemas.microsoft.com/office/drawing/2014/main" id="{CE21FA34-E8CE-E7A6-ABB0-2CD179524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3071"/>
                <a:ext cx="19" cy="18"/>
              </a:xfrm>
              <a:custGeom>
                <a:avLst/>
                <a:gdLst>
                  <a:gd name="T0" fmla="*/ 5 w 78"/>
                  <a:gd name="T1" fmla="*/ 41 h 74"/>
                  <a:gd name="T2" fmla="*/ 0 w 78"/>
                  <a:gd name="T3" fmla="*/ 66 h 74"/>
                  <a:gd name="T4" fmla="*/ 9 w 78"/>
                  <a:gd name="T5" fmla="*/ 74 h 74"/>
                  <a:gd name="T6" fmla="*/ 16 w 78"/>
                  <a:gd name="T7" fmla="*/ 57 h 74"/>
                  <a:gd name="T8" fmla="*/ 41 w 78"/>
                  <a:gd name="T9" fmla="*/ 55 h 74"/>
                  <a:gd name="T10" fmla="*/ 40 w 78"/>
                  <a:gd name="T11" fmla="*/ 37 h 74"/>
                  <a:gd name="T12" fmla="*/ 54 w 78"/>
                  <a:gd name="T13" fmla="*/ 20 h 74"/>
                  <a:gd name="T14" fmla="*/ 78 w 78"/>
                  <a:gd name="T15" fmla="*/ 8 h 74"/>
                  <a:gd name="T16" fmla="*/ 78 w 78"/>
                  <a:gd name="T17" fmla="*/ 0 h 74"/>
                  <a:gd name="T18" fmla="*/ 37 w 78"/>
                  <a:gd name="T19" fmla="*/ 12 h 74"/>
                  <a:gd name="T20" fmla="*/ 22 w 78"/>
                  <a:gd name="T21" fmla="*/ 39 h 74"/>
                  <a:gd name="T22" fmla="*/ 5 w 78"/>
                  <a:gd name="T23" fmla="*/ 4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4">
                    <a:moveTo>
                      <a:pt x="5" y="41"/>
                    </a:moveTo>
                    <a:lnTo>
                      <a:pt x="0" y="66"/>
                    </a:lnTo>
                    <a:lnTo>
                      <a:pt x="9" y="74"/>
                    </a:lnTo>
                    <a:lnTo>
                      <a:pt x="16" y="57"/>
                    </a:lnTo>
                    <a:lnTo>
                      <a:pt x="41" y="55"/>
                    </a:lnTo>
                    <a:lnTo>
                      <a:pt x="40" y="37"/>
                    </a:lnTo>
                    <a:lnTo>
                      <a:pt x="54" y="20"/>
                    </a:lnTo>
                    <a:lnTo>
                      <a:pt x="78" y="8"/>
                    </a:lnTo>
                    <a:lnTo>
                      <a:pt x="78" y="0"/>
                    </a:lnTo>
                    <a:lnTo>
                      <a:pt x="37" y="12"/>
                    </a:lnTo>
                    <a:lnTo>
                      <a:pt x="22" y="39"/>
                    </a:lnTo>
                    <a:lnTo>
                      <a:pt x="5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163">
                <a:extLst>
                  <a:ext uri="{FF2B5EF4-FFF2-40B4-BE49-F238E27FC236}">
                    <a16:creationId xmlns:a16="http://schemas.microsoft.com/office/drawing/2014/main" id="{1F2619E6-9472-8E1B-171E-EF0A258C7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3002"/>
                <a:ext cx="5" cy="8"/>
              </a:xfrm>
              <a:custGeom>
                <a:avLst/>
                <a:gdLst>
                  <a:gd name="T0" fmla="*/ 16 w 19"/>
                  <a:gd name="T1" fmla="*/ 0 h 34"/>
                  <a:gd name="T2" fmla="*/ 0 w 19"/>
                  <a:gd name="T3" fmla="*/ 10 h 34"/>
                  <a:gd name="T4" fmla="*/ 11 w 19"/>
                  <a:gd name="T5" fmla="*/ 34 h 34"/>
                  <a:gd name="T6" fmla="*/ 19 w 19"/>
                  <a:gd name="T7" fmla="*/ 26 h 34"/>
                  <a:gd name="T8" fmla="*/ 16 w 1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4">
                    <a:moveTo>
                      <a:pt x="16" y="0"/>
                    </a:moveTo>
                    <a:lnTo>
                      <a:pt x="0" y="10"/>
                    </a:lnTo>
                    <a:lnTo>
                      <a:pt x="11" y="34"/>
                    </a:lnTo>
                    <a:lnTo>
                      <a:pt x="19" y="26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164">
                <a:extLst>
                  <a:ext uri="{FF2B5EF4-FFF2-40B4-BE49-F238E27FC236}">
                    <a16:creationId xmlns:a16="http://schemas.microsoft.com/office/drawing/2014/main" id="{877958CF-CCE9-64CE-466C-DEDFC336E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2997"/>
                <a:ext cx="4" cy="7"/>
              </a:xfrm>
              <a:custGeom>
                <a:avLst/>
                <a:gdLst>
                  <a:gd name="T0" fmla="*/ 10 w 18"/>
                  <a:gd name="T1" fmla="*/ 25 h 25"/>
                  <a:gd name="T2" fmla="*/ 18 w 18"/>
                  <a:gd name="T3" fmla="*/ 8 h 25"/>
                  <a:gd name="T4" fmla="*/ 8 w 18"/>
                  <a:gd name="T5" fmla="*/ 0 h 25"/>
                  <a:gd name="T6" fmla="*/ 0 w 18"/>
                  <a:gd name="T7" fmla="*/ 9 h 25"/>
                  <a:gd name="T8" fmla="*/ 2 w 18"/>
                  <a:gd name="T9" fmla="*/ 25 h 25"/>
                  <a:gd name="T10" fmla="*/ 10 w 1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5">
                    <a:moveTo>
                      <a:pt x="10" y="25"/>
                    </a:moveTo>
                    <a:lnTo>
                      <a:pt x="18" y="8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2" y="25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165">
                <a:extLst>
                  <a:ext uri="{FF2B5EF4-FFF2-40B4-BE49-F238E27FC236}">
                    <a16:creationId xmlns:a16="http://schemas.microsoft.com/office/drawing/2014/main" id="{3E6C941C-0FC5-0324-C337-B4FD30C34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5" y="3033"/>
                <a:ext cx="5" cy="7"/>
              </a:xfrm>
              <a:custGeom>
                <a:avLst/>
                <a:gdLst>
                  <a:gd name="T0" fmla="*/ 15 w 17"/>
                  <a:gd name="T1" fmla="*/ 8 h 25"/>
                  <a:gd name="T2" fmla="*/ 6 w 17"/>
                  <a:gd name="T3" fmla="*/ 0 h 25"/>
                  <a:gd name="T4" fmla="*/ 0 w 17"/>
                  <a:gd name="T5" fmla="*/ 17 h 25"/>
                  <a:gd name="T6" fmla="*/ 17 w 17"/>
                  <a:gd name="T7" fmla="*/ 25 h 25"/>
                  <a:gd name="T8" fmla="*/ 15 w 17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5">
                    <a:moveTo>
                      <a:pt x="15" y="8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7" y="25"/>
                    </a:lnTo>
                    <a:lnTo>
                      <a:pt x="15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166">
                <a:extLst>
                  <a:ext uri="{FF2B5EF4-FFF2-40B4-BE49-F238E27FC236}">
                    <a16:creationId xmlns:a16="http://schemas.microsoft.com/office/drawing/2014/main" id="{697BB02D-14BC-7FA0-AAC9-4E8986FD0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2" y="733"/>
                <a:ext cx="422" cy="150"/>
              </a:xfrm>
              <a:custGeom>
                <a:avLst/>
                <a:gdLst>
                  <a:gd name="T0" fmla="*/ 1671 w 1691"/>
                  <a:gd name="T1" fmla="*/ 568 h 600"/>
                  <a:gd name="T2" fmla="*/ 1585 w 1691"/>
                  <a:gd name="T3" fmla="*/ 543 h 600"/>
                  <a:gd name="T4" fmla="*/ 1552 w 1691"/>
                  <a:gd name="T5" fmla="*/ 461 h 600"/>
                  <a:gd name="T6" fmla="*/ 1508 w 1691"/>
                  <a:gd name="T7" fmla="*/ 449 h 600"/>
                  <a:gd name="T8" fmla="*/ 1423 w 1691"/>
                  <a:gd name="T9" fmla="*/ 440 h 600"/>
                  <a:gd name="T10" fmla="*/ 1410 w 1691"/>
                  <a:gd name="T11" fmla="*/ 482 h 600"/>
                  <a:gd name="T12" fmla="*/ 1355 w 1691"/>
                  <a:gd name="T13" fmla="*/ 530 h 600"/>
                  <a:gd name="T14" fmla="*/ 1262 w 1691"/>
                  <a:gd name="T15" fmla="*/ 530 h 600"/>
                  <a:gd name="T16" fmla="*/ 1220 w 1691"/>
                  <a:gd name="T17" fmla="*/ 526 h 600"/>
                  <a:gd name="T18" fmla="*/ 1176 w 1691"/>
                  <a:gd name="T19" fmla="*/ 505 h 600"/>
                  <a:gd name="T20" fmla="*/ 1148 w 1691"/>
                  <a:gd name="T21" fmla="*/ 490 h 600"/>
                  <a:gd name="T22" fmla="*/ 1128 w 1691"/>
                  <a:gd name="T23" fmla="*/ 543 h 600"/>
                  <a:gd name="T24" fmla="*/ 1102 w 1691"/>
                  <a:gd name="T25" fmla="*/ 436 h 600"/>
                  <a:gd name="T26" fmla="*/ 1049 w 1691"/>
                  <a:gd name="T27" fmla="*/ 415 h 600"/>
                  <a:gd name="T28" fmla="*/ 997 w 1691"/>
                  <a:gd name="T29" fmla="*/ 395 h 600"/>
                  <a:gd name="T30" fmla="*/ 929 w 1691"/>
                  <a:gd name="T31" fmla="*/ 401 h 600"/>
                  <a:gd name="T32" fmla="*/ 935 w 1691"/>
                  <a:gd name="T33" fmla="*/ 460 h 600"/>
                  <a:gd name="T34" fmla="*/ 862 w 1691"/>
                  <a:gd name="T35" fmla="*/ 484 h 600"/>
                  <a:gd name="T36" fmla="*/ 799 w 1691"/>
                  <a:gd name="T37" fmla="*/ 456 h 600"/>
                  <a:gd name="T38" fmla="*/ 803 w 1691"/>
                  <a:gd name="T39" fmla="*/ 412 h 600"/>
                  <a:gd name="T40" fmla="*/ 778 w 1691"/>
                  <a:gd name="T41" fmla="*/ 407 h 600"/>
                  <a:gd name="T42" fmla="*/ 747 w 1691"/>
                  <a:gd name="T43" fmla="*/ 349 h 600"/>
                  <a:gd name="T44" fmla="*/ 690 w 1691"/>
                  <a:gd name="T45" fmla="*/ 288 h 600"/>
                  <a:gd name="T46" fmla="*/ 651 w 1691"/>
                  <a:gd name="T47" fmla="*/ 215 h 600"/>
                  <a:gd name="T48" fmla="*/ 674 w 1691"/>
                  <a:gd name="T49" fmla="*/ 205 h 600"/>
                  <a:gd name="T50" fmla="*/ 619 w 1691"/>
                  <a:gd name="T51" fmla="*/ 150 h 600"/>
                  <a:gd name="T52" fmla="*/ 633 w 1691"/>
                  <a:gd name="T53" fmla="*/ 124 h 600"/>
                  <a:gd name="T54" fmla="*/ 475 w 1691"/>
                  <a:gd name="T55" fmla="*/ 63 h 600"/>
                  <a:gd name="T56" fmla="*/ 451 w 1691"/>
                  <a:gd name="T57" fmla="*/ 73 h 600"/>
                  <a:gd name="T58" fmla="*/ 380 w 1691"/>
                  <a:gd name="T59" fmla="*/ 38 h 600"/>
                  <a:gd name="T60" fmla="*/ 327 w 1691"/>
                  <a:gd name="T61" fmla="*/ 0 h 600"/>
                  <a:gd name="T62" fmla="*/ 246 w 1691"/>
                  <a:gd name="T63" fmla="*/ 42 h 600"/>
                  <a:gd name="T64" fmla="*/ 191 w 1691"/>
                  <a:gd name="T65" fmla="*/ 89 h 600"/>
                  <a:gd name="T66" fmla="*/ 141 w 1691"/>
                  <a:gd name="T67" fmla="*/ 103 h 600"/>
                  <a:gd name="T68" fmla="*/ 80 w 1691"/>
                  <a:gd name="T69" fmla="*/ 75 h 600"/>
                  <a:gd name="T70" fmla="*/ 51 w 1691"/>
                  <a:gd name="T71" fmla="*/ 35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91" h="600">
                    <a:moveTo>
                      <a:pt x="1691" y="600"/>
                    </a:moveTo>
                    <a:lnTo>
                      <a:pt x="1671" y="568"/>
                    </a:lnTo>
                    <a:lnTo>
                      <a:pt x="1611" y="566"/>
                    </a:lnTo>
                    <a:lnTo>
                      <a:pt x="1585" y="543"/>
                    </a:lnTo>
                    <a:lnTo>
                      <a:pt x="1545" y="488"/>
                    </a:lnTo>
                    <a:lnTo>
                      <a:pt x="1552" y="461"/>
                    </a:lnTo>
                    <a:lnTo>
                      <a:pt x="1533" y="446"/>
                    </a:lnTo>
                    <a:lnTo>
                      <a:pt x="1508" y="449"/>
                    </a:lnTo>
                    <a:lnTo>
                      <a:pt x="1472" y="426"/>
                    </a:lnTo>
                    <a:lnTo>
                      <a:pt x="1423" y="440"/>
                    </a:lnTo>
                    <a:lnTo>
                      <a:pt x="1424" y="456"/>
                    </a:lnTo>
                    <a:lnTo>
                      <a:pt x="1410" y="482"/>
                    </a:lnTo>
                    <a:lnTo>
                      <a:pt x="1386" y="494"/>
                    </a:lnTo>
                    <a:lnTo>
                      <a:pt x="1355" y="530"/>
                    </a:lnTo>
                    <a:lnTo>
                      <a:pt x="1302" y="510"/>
                    </a:lnTo>
                    <a:lnTo>
                      <a:pt x="1262" y="530"/>
                    </a:lnTo>
                    <a:lnTo>
                      <a:pt x="1244" y="515"/>
                    </a:lnTo>
                    <a:lnTo>
                      <a:pt x="1220" y="526"/>
                    </a:lnTo>
                    <a:lnTo>
                      <a:pt x="1192" y="503"/>
                    </a:lnTo>
                    <a:lnTo>
                      <a:pt x="1176" y="505"/>
                    </a:lnTo>
                    <a:lnTo>
                      <a:pt x="1173" y="480"/>
                    </a:lnTo>
                    <a:lnTo>
                      <a:pt x="1148" y="490"/>
                    </a:lnTo>
                    <a:lnTo>
                      <a:pt x="1152" y="523"/>
                    </a:lnTo>
                    <a:lnTo>
                      <a:pt x="1128" y="543"/>
                    </a:lnTo>
                    <a:lnTo>
                      <a:pt x="1096" y="470"/>
                    </a:lnTo>
                    <a:lnTo>
                      <a:pt x="1102" y="436"/>
                    </a:lnTo>
                    <a:lnTo>
                      <a:pt x="1077" y="438"/>
                    </a:lnTo>
                    <a:lnTo>
                      <a:pt x="1049" y="415"/>
                    </a:lnTo>
                    <a:lnTo>
                      <a:pt x="1023" y="417"/>
                    </a:lnTo>
                    <a:lnTo>
                      <a:pt x="997" y="395"/>
                    </a:lnTo>
                    <a:lnTo>
                      <a:pt x="973" y="413"/>
                    </a:lnTo>
                    <a:lnTo>
                      <a:pt x="929" y="401"/>
                    </a:lnTo>
                    <a:lnTo>
                      <a:pt x="921" y="411"/>
                    </a:lnTo>
                    <a:lnTo>
                      <a:pt x="935" y="460"/>
                    </a:lnTo>
                    <a:lnTo>
                      <a:pt x="921" y="494"/>
                    </a:lnTo>
                    <a:lnTo>
                      <a:pt x="862" y="484"/>
                    </a:lnTo>
                    <a:lnTo>
                      <a:pt x="827" y="486"/>
                    </a:lnTo>
                    <a:lnTo>
                      <a:pt x="799" y="456"/>
                    </a:lnTo>
                    <a:lnTo>
                      <a:pt x="814" y="428"/>
                    </a:lnTo>
                    <a:lnTo>
                      <a:pt x="803" y="412"/>
                    </a:lnTo>
                    <a:lnTo>
                      <a:pt x="787" y="415"/>
                    </a:lnTo>
                    <a:lnTo>
                      <a:pt x="778" y="407"/>
                    </a:lnTo>
                    <a:lnTo>
                      <a:pt x="766" y="365"/>
                    </a:lnTo>
                    <a:lnTo>
                      <a:pt x="747" y="349"/>
                    </a:lnTo>
                    <a:lnTo>
                      <a:pt x="745" y="326"/>
                    </a:lnTo>
                    <a:lnTo>
                      <a:pt x="690" y="288"/>
                    </a:lnTo>
                    <a:lnTo>
                      <a:pt x="651" y="223"/>
                    </a:lnTo>
                    <a:lnTo>
                      <a:pt x="651" y="215"/>
                    </a:lnTo>
                    <a:lnTo>
                      <a:pt x="666" y="214"/>
                    </a:lnTo>
                    <a:lnTo>
                      <a:pt x="674" y="205"/>
                    </a:lnTo>
                    <a:lnTo>
                      <a:pt x="655" y="173"/>
                    </a:lnTo>
                    <a:lnTo>
                      <a:pt x="619" y="150"/>
                    </a:lnTo>
                    <a:lnTo>
                      <a:pt x="617" y="134"/>
                    </a:lnTo>
                    <a:lnTo>
                      <a:pt x="633" y="124"/>
                    </a:lnTo>
                    <a:lnTo>
                      <a:pt x="509" y="51"/>
                    </a:lnTo>
                    <a:lnTo>
                      <a:pt x="475" y="63"/>
                    </a:lnTo>
                    <a:lnTo>
                      <a:pt x="450" y="56"/>
                    </a:lnTo>
                    <a:lnTo>
                      <a:pt x="451" y="73"/>
                    </a:lnTo>
                    <a:lnTo>
                      <a:pt x="416" y="60"/>
                    </a:lnTo>
                    <a:lnTo>
                      <a:pt x="380" y="38"/>
                    </a:lnTo>
                    <a:lnTo>
                      <a:pt x="361" y="14"/>
                    </a:lnTo>
                    <a:lnTo>
                      <a:pt x="327" y="0"/>
                    </a:lnTo>
                    <a:lnTo>
                      <a:pt x="268" y="15"/>
                    </a:lnTo>
                    <a:lnTo>
                      <a:pt x="246" y="42"/>
                    </a:lnTo>
                    <a:lnTo>
                      <a:pt x="219" y="36"/>
                    </a:lnTo>
                    <a:lnTo>
                      <a:pt x="191" y="89"/>
                    </a:lnTo>
                    <a:lnTo>
                      <a:pt x="165" y="75"/>
                    </a:lnTo>
                    <a:lnTo>
                      <a:pt x="141" y="103"/>
                    </a:lnTo>
                    <a:lnTo>
                      <a:pt x="89" y="91"/>
                    </a:lnTo>
                    <a:lnTo>
                      <a:pt x="80" y="75"/>
                    </a:lnTo>
                    <a:lnTo>
                      <a:pt x="77" y="50"/>
                    </a:lnTo>
                    <a:lnTo>
                      <a:pt x="51" y="35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167">
                <a:extLst>
                  <a:ext uri="{FF2B5EF4-FFF2-40B4-BE49-F238E27FC236}">
                    <a16:creationId xmlns:a16="http://schemas.microsoft.com/office/drawing/2014/main" id="{65F78F23-25DD-7FD2-01FE-FF42866A1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174"/>
                <a:ext cx="500" cy="402"/>
              </a:xfrm>
              <a:custGeom>
                <a:avLst/>
                <a:gdLst>
                  <a:gd name="T0" fmla="*/ 1937 w 2002"/>
                  <a:gd name="T1" fmla="*/ 1593 h 1611"/>
                  <a:gd name="T2" fmla="*/ 1930 w 2002"/>
                  <a:gd name="T3" fmla="*/ 1525 h 1611"/>
                  <a:gd name="T4" fmla="*/ 1982 w 2002"/>
                  <a:gd name="T5" fmla="*/ 1436 h 1611"/>
                  <a:gd name="T6" fmla="*/ 1909 w 2002"/>
                  <a:gd name="T7" fmla="*/ 1384 h 1611"/>
                  <a:gd name="T8" fmla="*/ 1923 w 2002"/>
                  <a:gd name="T9" fmla="*/ 1273 h 1611"/>
                  <a:gd name="T10" fmla="*/ 1975 w 2002"/>
                  <a:gd name="T11" fmla="*/ 1184 h 1611"/>
                  <a:gd name="T12" fmla="*/ 1923 w 2002"/>
                  <a:gd name="T13" fmla="*/ 1180 h 1611"/>
                  <a:gd name="T14" fmla="*/ 1918 w 2002"/>
                  <a:gd name="T15" fmla="*/ 1205 h 1611"/>
                  <a:gd name="T16" fmla="*/ 1895 w 2002"/>
                  <a:gd name="T17" fmla="*/ 1148 h 1611"/>
                  <a:gd name="T18" fmla="*/ 1803 w 2002"/>
                  <a:gd name="T19" fmla="*/ 1065 h 1611"/>
                  <a:gd name="T20" fmla="*/ 1635 w 2002"/>
                  <a:gd name="T21" fmla="*/ 1080 h 1611"/>
                  <a:gd name="T22" fmla="*/ 1536 w 2002"/>
                  <a:gd name="T23" fmla="*/ 1098 h 1611"/>
                  <a:gd name="T24" fmla="*/ 1515 w 2002"/>
                  <a:gd name="T25" fmla="*/ 1142 h 1611"/>
                  <a:gd name="T26" fmla="*/ 1463 w 2002"/>
                  <a:gd name="T27" fmla="*/ 1045 h 1611"/>
                  <a:gd name="T28" fmla="*/ 1460 w 2002"/>
                  <a:gd name="T29" fmla="*/ 919 h 1611"/>
                  <a:gd name="T30" fmla="*/ 1379 w 2002"/>
                  <a:gd name="T31" fmla="*/ 859 h 1611"/>
                  <a:gd name="T32" fmla="*/ 1312 w 2002"/>
                  <a:gd name="T33" fmla="*/ 865 h 1611"/>
                  <a:gd name="T34" fmla="*/ 1316 w 2002"/>
                  <a:gd name="T35" fmla="*/ 823 h 1611"/>
                  <a:gd name="T36" fmla="*/ 1268 w 2002"/>
                  <a:gd name="T37" fmla="*/ 852 h 1611"/>
                  <a:gd name="T38" fmla="*/ 1122 w 2002"/>
                  <a:gd name="T39" fmla="*/ 823 h 1611"/>
                  <a:gd name="T40" fmla="*/ 1112 w 2002"/>
                  <a:gd name="T41" fmla="*/ 723 h 1611"/>
                  <a:gd name="T42" fmla="*/ 1094 w 2002"/>
                  <a:gd name="T43" fmla="*/ 607 h 1611"/>
                  <a:gd name="T44" fmla="*/ 1079 w 2002"/>
                  <a:gd name="T45" fmla="*/ 548 h 1611"/>
                  <a:gd name="T46" fmla="*/ 1014 w 2002"/>
                  <a:gd name="T47" fmla="*/ 487 h 1611"/>
                  <a:gd name="T48" fmla="*/ 960 w 2002"/>
                  <a:gd name="T49" fmla="*/ 442 h 1611"/>
                  <a:gd name="T50" fmla="*/ 870 w 2002"/>
                  <a:gd name="T51" fmla="*/ 467 h 1611"/>
                  <a:gd name="T52" fmla="*/ 785 w 2002"/>
                  <a:gd name="T53" fmla="*/ 559 h 1611"/>
                  <a:gd name="T54" fmla="*/ 725 w 2002"/>
                  <a:gd name="T55" fmla="*/ 556 h 1611"/>
                  <a:gd name="T56" fmla="*/ 683 w 2002"/>
                  <a:gd name="T57" fmla="*/ 543 h 1611"/>
                  <a:gd name="T58" fmla="*/ 652 w 2002"/>
                  <a:gd name="T59" fmla="*/ 495 h 1611"/>
                  <a:gd name="T60" fmla="*/ 594 w 2002"/>
                  <a:gd name="T61" fmla="*/ 408 h 1611"/>
                  <a:gd name="T62" fmla="*/ 517 w 2002"/>
                  <a:gd name="T63" fmla="*/ 398 h 1611"/>
                  <a:gd name="T64" fmla="*/ 495 w 2002"/>
                  <a:gd name="T65" fmla="*/ 256 h 1611"/>
                  <a:gd name="T66" fmla="*/ 515 w 2002"/>
                  <a:gd name="T67" fmla="*/ 205 h 1611"/>
                  <a:gd name="T68" fmla="*/ 466 w 2002"/>
                  <a:gd name="T69" fmla="*/ 125 h 1611"/>
                  <a:gd name="T70" fmla="*/ 357 w 2002"/>
                  <a:gd name="T71" fmla="*/ 41 h 1611"/>
                  <a:gd name="T72" fmla="*/ 249 w 2002"/>
                  <a:gd name="T73" fmla="*/ 52 h 1611"/>
                  <a:gd name="T74" fmla="*/ 124 w 2002"/>
                  <a:gd name="T75" fmla="*/ 80 h 1611"/>
                  <a:gd name="T76" fmla="*/ 101 w 2002"/>
                  <a:gd name="T77" fmla="*/ 116 h 1611"/>
                  <a:gd name="T78" fmla="*/ 35 w 2002"/>
                  <a:gd name="T79" fmla="*/ 122 h 1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02" h="1611">
                    <a:moveTo>
                      <a:pt x="1922" y="1611"/>
                    </a:moveTo>
                    <a:lnTo>
                      <a:pt x="1937" y="1593"/>
                    </a:lnTo>
                    <a:lnTo>
                      <a:pt x="1917" y="1561"/>
                    </a:lnTo>
                    <a:lnTo>
                      <a:pt x="1930" y="1525"/>
                    </a:lnTo>
                    <a:lnTo>
                      <a:pt x="2002" y="1477"/>
                    </a:lnTo>
                    <a:lnTo>
                      <a:pt x="1982" y="1436"/>
                    </a:lnTo>
                    <a:lnTo>
                      <a:pt x="1968" y="1387"/>
                    </a:lnTo>
                    <a:lnTo>
                      <a:pt x="1909" y="1384"/>
                    </a:lnTo>
                    <a:lnTo>
                      <a:pt x="1931" y="1349"/>
                    </a:lnTo>
                    <a:lnTo>
                      <a:pt x="1923" y="1273"/>
                    </a:lnTo>
                    <a:lnTo>
                      <a:pt x="1986" y="1208"/>
                    </a:lnTo>
                    <a:lnTo>
                      <a:pt x="1975" y="1184"/>
                    </a:lnTo>
                    <a:lnTo>
                      <a:pt x="1939" y="1169"/>
                    </a:lnTo>
                    <a:lnTo>
                      <a:pt x="1923" y="1180"/>
                    </a:lnTo>
                    <a:lnTo>
                      <a:pt x="1934" y="1204"/>
                    </a:lnTo>
                    <a:lnTo>
                      <a:pt x="1918" y="1205"/>
                    </a:lnTo>
                    <a:lnTo>
                      <a:pt x="1898" y="1183"/>
                    </a:lnTo>
                    <a:lnTo>
                      <a:pt x="1895" y="1148"/>
                    </a:lnTo>
                    <a:lnTo>
                      <a:pt x="1860" y="1135"/>
                    </a:lnTo>
                    <a:lnTo>
                      <a:pt x="1803" y="1065"/>
                    </a:lnTo>
                    <a:lnTo>
                      <a:pt x="1688" y="1108"/>
                    </a:lnTo>
                    <a:lnTo>
                      <a:pt x="1635" y="1080"/>
                    </a:lnTo>
                    <a:lnTo>
                      <a:pt x="1550" y="1079"/>
                    </a:lnTo>
                    <a:lnTo>
                      <a:pt x="1536" y="1098"/>
                    </a:lnTo>
                    <a:lnTo>
                      <a:pt x="1530" y="1132"/>
                    </a:lnTo>
                    <a:lnTo>
                      <a:pt x="1515" y="1142"/>
                    </a:lnTo>
                    <a:lnTo>
                      <a:pt x="1475" y="1078"/>
                    </a:lnTo>
                    <a:lnTo>
                      <a:pt x="1463" y="1045"/>
                    </a:lnTo>
                    <a:lnTo>
                      <a:pt x="1476" y="993"/>
                    </a:lnTo>
                    <a:lnTo>
                      <a:pt x="1460" y="919"/>
                    </a:lnTo>
                    <a:lnTo>
                      <a:pt x="1422" y="872"/>
                    </a:lnTo>
                    <a:lnTo>
                      <a:pt x="1379" y="859"/>
                    </a:lnTo>
                    <a:lnTo>
                      <a:pt x="1321" y="872"/>
                    </a:lnTo>
                    <a:lnTo>
                      <a:pt x="1312" y="865"/>
                    </a:lnTo>
                    <a:lnTo>
                      <a:pt x="1334" y="830"/>
                    </a:lnTo>
                    <a:lnTo>
                      <a:pt x="1316" y="823"/>
                    </a:lnTo>
                    <a:lnTo>
                      <a:pt x="1290" y="816"/>
                    </a:lnTo>
                    <a:lnTo>
                      <a:pt x="1268" y="852"/>
                    </a:lnTo>
                    <a:lnTo>
                      <a:pt x="1203" y="875"/>
                    </a:lnTo>
                    <a:lnTo>
                      <a:pt x="1122" y="823"/>
                    </a:lnTo>
                    <a:lnTo>
                      <a:pt x="1112" y="807"/>
                    </a:lnTo>
                    <a:lnTo>
                      <a:pt x="1112" y="723"/>
                    </a:lnTo>
                    <a:lnTo>
                      <a:pt x="1079" y="633"/>
                    </a:lnTo>
                    <a:lnTo>
                      <a:pt x="1094" y="607"/>
                    </a:lnTo>
                    <a:lnTo>
                      <a:pt x="1090" y="573"/>
                    </a:lnTo>
                    <a:lnTo>
                      <a:pt x="1079" y="548"/>
                    </a:lnTo>
                    <a:lnTo>
                      <a:pt x="1046" y="552"/>
                    </a:lnTo>
                    <a:lnTo>
                      <a:pt x="1014" y="487"/>
                    </a:lnTo>
                    <a:lnTo>
                      <a:pt x="985" y="447"/>
                    </a:lnTo>
                    <a:lnTo>
                      <a:pt x="960" y="442"/>
                    </a:lnTo>
                    <a:lnTo>
                      <a:pt x="944" y="459"/>
                    </a:lnTo>
                    <a:lnTo>
                      <a:pt x="870" y="467"/>
                    </a:lnTo>
                    <a:lnTo>
                      <a:pt x="805" y="498"/>
                    </a:lnTo>
                    <a:lnTo>
                      <a:pt x="785" y="559"/>
                    </a:lnTo>
                    <a:lnTo>
                      <a:pt x="770" y="577"/>
                    </a:lnTo>
                    <a:lnTo>
                      <a:pt x="725" y="556"/>
                    </a:lnTo>
                    <a:lnTo>
                      <a:pt x="716" y="540"/>
                    </a:lnTo>
                    <a:lnTo>
                      <a:pt x="683" y="543"/>
                    </a:lnTo>
                    <a:lnTo>
                      <a:pt x="664" y="528"/>
                    </a:lnTo>
                    <a:lnTo>
                      <a:pt x="652" y="495"/>
                    </a:lnTo>
                    <a:lnTo>
                      <a:pt x="606" y="449"/>
                    </a:lnTo>
                    <a:lnTo>
                      <a:pt x="594" y="408"/>
                    </a:lnTo>
                    <a:lnTo>
                      <a:pt x="576" y="401"/>
                    </a:lnTo>
                    <a:lnTo>
                      <a:pt x="517" y="398"/>
                    </a:lnTo>
                    <a:lnTo>
                      <a:pt x="487" y="350"/>
                    </a:lnTo>
                    <a:lnTo>
                      <a:pt x="495" y="256"/>
                    </a:lnTo>
                    <a:lnTo>
                      <a:pt x="478" y="250"/>
                    </a:lnTo>
                    <a:lnTo>
                      <a:pt x="515" y="205"/>
                    </a:lnTo>
                    <a:lnTo>
                      <a:pt x="493" y="147"/>
                    </a:lnTo>
                    <a:lnTo>
                      <a:pt x="466" y="125"/>
                    </a:lnTo>
                    <a:lnTo>
                      <a:pt x="437" y="0"/>
                    </a:lnTo>
                    <a:lnTo>
                      <a:pt x="357" y="41"/>
                    </a:lnTo>
                    <a:lnTo>
                      <a:pt x="275" y="66"/>
                    </a:lnTo>
                    <a:lnTo>
                      <a:pt x="249" y="52"/>
                    </a:lnTo>
                    <a:lnTo>
                      <a:pt x="184" y="82"/>
                    </a:lnTo>
                    <a:lnTo>
                      <a:pt x="124" y="80"/>
                    </a:lnTo>
                    <a:lnTo>
                      <a:pt x="100" y="100"/>
                    </a:lnTo>
                    <a:lnTo>
                      <a:pt x="101" y="116"/>
                    </a:lnTo>
                    <a:lnTo>
                      <a:pt x="75" y="93"/>
                    </a:lnTo>
                    <a:lnTo>
                      <a:pt x="35" y="122"/>
                    </a:lnTo>
                    <a:lnTo>
                      <a:pt x="0" y="1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168">
                <a:extLst>
                  <a:ext uri="{FF2B5EF4-FFF2-40B4-BE49-F238E27FC236}">
                    <a16:creationId xmlns:a16="http://schemas.microsoft.com/office/drawing/2014/main" id="{CAAE13FD-87A5-B08C-D9C7-8EDEC864C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507"/>
                <a:ext cx="275" cy="196"/>
              </a:xfrm>
              <a:custGeom>
                <a:avLst/>
                <a:gdLst>
                  <a:gd name="T0" fmla="*/ 1098 w 1098"/>
                  <a:gd name="T1" fmla="*/ 784 h 784"/>
                  <a:gd name="T2" fmla="*/ 1054 w 1098"/>
                  <a:gd name="T3" fmla="*/ 771 h 784"/>
                  <a:gd name="T4" fmla="*/ 1023 w 1098"/>
                  <a:gd name="T5" fmla="*/ 783 h 784"/>
                  <a:gd name="T6" fmla="*/ 1021 w 1098"/>
                  <a:gd name="T7" fmla="*/ 775 h 784"/>
                  <a:gd name="T8" fmla="*/ 1035 w 1098"/>
                  <a:gd name="T9" fmla="*/ 731 h 784"/>
                  <a:gd name="T10" fmla="*/ 996 w 1098"/>
                  <a:gd name="T11" fmla="*/ 684 h 784"/>
                  <a:gd name="T12" fmla="*/ 894 w 1098"/>
                  <a:gd name="T13" fmla="*/ 676 h 784"/>
                  <a:gd name="T14" fmla="*/ 866 w 1098"/>
                  <a:gd name="T15" fmla="*/ 645 h 784"/>
                  <a:gd name="T16" fmla="*/ 849 w 1098"/>
                  <a:gd name="T17" fmla="*/ 647 h 784"/>
                  <a:gd name="T18" fmla="*/ 809 w 1098"/>
                  <a:gd name="T19" fmla="*/ 574 h 784"/>
                  <a:gd name="T20" fmla="*/ 740 w 1098"/>
                  <a:gd name="T21" fmla="*/ 556 h 784"/>
                  <a:gd name="T22" fmla="*/ 711 w 1098"/>
                  <a:gd name="T23" fmla="*/ 524 h 784"/>
                  <a:gd name="T24" fmla="*/ 695 w 1098"/>
                  <a:gd name="T25" fmla="*/ 527 h 784"/>
                  <a:gd name="T26" fmla="*/ 646 w 1098"/>
                  <a:gd name="T27" fmla="*/ 548 h 784"/>
                  <a:gd name="T28" fmla="*/ 586 w 1098"/>
                  <a:gd name="T29" fmla="*/ 536 h 784"/>
                  <a:gd name="T30" fmla="*/ 599 w 1098"/>
                  <a:gd name="T31" fmla="*/ 501 h 784"/>
                  <a:gd name="T32" fmla="*/ 585 w 1098"/>
                  <a:gd name="T33" fmla="*/ 443 h 784"/>
                  <a:gd name="T34" fmla="*/ 611 w 1098"/>
                  <a:gd name="T35" fmla="*/ 365 h 784"/>
                  <a:gd name="T36" fmla="*/ 574 w 1098"/>
                  <a:gd name="T37" fmla="*/ 318 h 784"/>
                  <a:gd name="T38" fmla="*/ 522 w 1098"/>
                  <a:gd name="T39" fmla="*/ 306 h 784"/>
                  <a:gd name="T40" fmla="*/ 520 w 1098"/>
                  <a:gd name="T41" fmla="*/ 289 h 784"/>
                  <a:gd name="T42" fmla="*/ 542 w 1098"/>
                  <a:gd name="T43" fmla="*/ 253 h 784"/>
                  <a:gd name="T44" fmla="*/ 546 w 1098"/>
                  <a:gd name="T45" fmla="*/ 201 h 784"/>
                  <a:gd name="T46" fmla="*/ 561 w 1098"/>
                  <a:gd name="T47" fmla="*/ 184 h 784"/>
                  <a:gd name="T48" fmla="*/ 550 w 1098"/>
                  <a:gd name="T49" fmla="*/ 151 h 784"/>
                  <a:gd name="T50" fmla="*/ 565 w 1098"/>
                  <a:gd name="T51" fmla="*/ 132 h 784"/>
                  <a:gd name="T52" fmla="*/ 562 w 1098"/>
                  <a:gd name="T53" fmla="*/ 99 h 784"/>
                  <a:gd name="T54" fmla="*/ 587 w 1098"/>
                  <a:gd name="T55" fmla="*/ 106 h 784"/>
                  <a:gd name="T56" fmla="*/ 583 w 1098"/>
                  <a:gd name="T57" fmla="*/ 63 h 784"/>
                  <a:gd name="T58" fmla="*/ 607 w 1098"/>
                  <a:gd name="T59" fmla="*/ 45 h 784"/>
                  <a:gd name="T60" fmla="*/ 589 w 1098"/>
                  <a:gd name="T61" fmla="*/ 21 h 784"/>
                  <a:gd name="T62" fmla="*/ 554 w 1098"/>
                  <a:gd name="T63" fmla="*/ 16 h 784"/>
                  <a:gd name="T64" fmla="*/ 544 w 1098"/>
                  <a:gd name="T65" fmla="*/ 0 h 784"/>
                  <a:gd name="T66" fmla="*/ 521 w 1098"/>
                  <a:gd name="T67" fmla="*/ 27 h 784"/>
                  <a:gd name="T68" fmla="*/ 489 w 1098"/>
                  <a:gd name="T69" fmla="*/ 38 h 784"/>
                  <a:gd name="T70" fmla="*/ 476 w 1098"/>
                  <a:gd name="T71" fmla="*/ 82 h 784"/>
                  <a:gd name="T72" fmla="*/ 436 w 1098"/>
                  <a:gd name="T73" fmla="*/ 102 h 784"/>
                  <a:gd name="T74" fmla="*/ 422 w 1098"/>
                  <a:gd name="T75" fmla="*/ 130 h 784"/>
                  <a:gd name="T76" fmla="*/ 415 w 1098"/>
                  <a:gd name="T77" fmla="*/ 147 h 784"/>
                  <a:gd name="T78" fmla="*/ 425 w 1098"/>
                  <a:gd name="T79" fmla="*/ 171 h 784"/>
                  <a:gd name="T80" fmla="*/ 415 w 1098"/>
                  <a:gd name="T81" fmla="*/ 248 h 784"/>
                  <a:gd name="T82" fmla="*/ 325 w 1098"/>
                  <a:gd name="T83" fmla="*/ 273 h 784"/>
                  <a:gd name="T84" fmla="*/ 261 w 1098"/>
                  <a:gd name="T85" fmla="*/ 321 h 784"/>
                  <a:gd name="T86" fmla="*/ 187 w 1098"/>
                  <a:gd name="T87" fmla="*/ 329 h 784"/>
                  <a:gd name="T88" fmla="*/ 110 w 1098"/>
                  <a:gd name="T89" fmla="*/ 318 h 784"/>
                  <a:gd name="T90" fmla="*/ 74 w 1098"/>
                  <a:gd name="T91" fmla="*/ 297 h 784"/>
                  <a:gd name="T92" fmla="*/ 0 w 1098"/>
                  <a:gd name="T93" fmla="*/ 312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8" h="784">
                    <a:moveTo>
                      <a:pt x="1098" y="784"/>
                    </a:moveTo>
                    <a:lnTo>
                      <a:pt x="1054" y="771"/>
                    </a:lnTo>
                    <a:lnTo>
                      <a:pt x="1023" y="783"/>
                    </a:lnTo>
                    <a:lnTo>
                      <a:pt x="1021" y="775"/>
                    </a:lnTo>
                    <a:lnTo>
                      <a:pt x="1035" y="731"/>
                    </a:lnTo>
                    <a:lnTo>
                      <a:pt x="996" y="684"/>
                    </a:lnTo>
                    <a:lnTo>
                      <a:pt x="894" y="676"/>
                    </a:lnTo>
                    <a:lnTo>
                      <a:pt x="866" y="645"/>
                    </a:lnTo>
                    <a:lnTo>
                      <a:pt x="849" y="647"/>
                    </a:lnTo>
                    <a:lnTo>
                      <a:pt x="809" y="574"/>
                    </a:lnTo>
                    <a:lnTo>
                      <a:pt x="740" y="556"/>
                    </a:lnTo>
                    <a:lnTo>
                      <a:pt x="711" y="524"/>
                    </a:lnTo>
                    <a:lnTo>
                      <a:pt x="695" y="527"/>
                    </a:lnTo>
                    <a:lnTo>
                      <a:pt x="646" y="548"/>
                    </a:lnTo>
                    <a:lnTo>
                      <a:pt x="586" y="536"/>
                    </a:lnTo>
                    <a:lnTo>
                      <a:pt x="599" y="501"/>
                    </a:lnTo>
                    <a:lnTo>
                      <a:pt x="585" y="443"/>
                    </a:lnTo>
                    <a:lnTo>
                      <a:pt x="611" y="365"/>
                    </a:lnTo>
                    <a:lnTo>
                      <a:pt x="574" y="318"/>
                    </a:lnTo>
                    <a:lnTo>
                      <a:pt x="522" y="306"/>
                    </a:lnTo>
                    <a:lnTo>
                      <a:pt x="520" y="289"/>
                    </a:lnTo>
                    <a:lnTo>
                      <a:pt x="542" y="253"/>
                    </a:lnTo>
                    <a:lnTo>
                      <a:pt x="546" y="201"/>
                    </a:lnTo>
                    <a:lnTo>
                      <a:pt x="561" y="184"/>
                    </a:lnTo>
                    <a:lnTo>
                      <a:pt x="550" y="151"/>
                    </a:lnTo>
                    <a:lnTo>
                      <a:pt x="565" y="132"/>
                    </a:lnTo>
                    <a:lnTo>
                      <a:pt x="562" y="99"/>
                    </a:lnTo>
                    <a:lnTo>
                      <a:pt x="587" y="106"/>
                    </a:lnTo>
                    <a:lnTo>
                      <a:pt x="583" y="63"/>
                    </a:lnTo>
                    <a:lnTo>
                      <a:pt x="607" y="45"/>
                    </a:lnTo>
                    <a:lnTo>
                      <a:pt x="589" y="21"/>
                    </a:lnTo>
                    <a:lnTo>
                      <a:pt x="554" y="16"/>
                    </a:lnTo>
                    <a:lnTo>
                      <a:pt x="544" y="0"/>
                    </a:lnTo>
                    <a:lnTo>
                      <a:pt x="521" y="27"/>
                    </a:lnTo>
                    <a:lnTo>
                      <a:pt x="489" y="38"/>
                    </a:lnTo>
                    <a:lnTo>
                      <a:pt x="476" y="82"/>
                    </a:lnTo>
                    <a:lnTo>
                      <a:pt x="436" y="102"/>
                    </a:lnTo>
                    <a:lnTo>
                      <a:pt x="422" y="130"/>
                    </a:lnTo>
                    <a:lnTo>
                      <a:pt x="415" y="147"/>
                    </a:lnTo>
                    <a:lnTo>
                      <a:pt x="425" y="171"/>
                    </a:lnTo>
                    <a:lnTo>
                      <a:pt x="415" y="248"/>
                    </a:lnTo>
                    <a:lnTo>
                      <a:pt x="325" y="273"/>
                    </a:lnTo>
                    <a:lnTo>
                      <a:pt x="261" y="321"/>
                    </a:lnTo>
                    <a:lnTo>
                      <a:pt x="187" y="329"/>
                    </a:lnTo>
                    <a:lnTo>
                      <a:pt x="110" y="318"/>
                    </a:lnTo>
                    <a:lnTo>
                      <a:pt x="74" y="297"/>
                    </a:lnTo>
                    <a:lnTo>
                      <a:pt x="0" y="3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169">
                <a:extLst>
                  <a:ext uri="{FF2B5EF4-FFF2-40B4-BE49-F238E27FC236}">
                    <a16:creationId xmlns:a16="http://schemas.microsoft.com/office/drawing/2014/main" id="{12963326-3FED-B44F-9023-08D8983D2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576"/>
                <a:ext cx="22" cy="10"/>
              </a:xfrm>
              <a:custGeom>
                <a:avLst/>
                <a:gdLst>
                  <a:gd name="T0" fmla="*/ 88 w 88"/>
                  <a:gd name="T1" fmla="*/ 34 h 37"/>
                  <a:gd name="T2" fmla="*/ 53 w 88"/>
                  <a:gd name="T3" fmla="*/ 37 h 37"/>
                  <a:gd name="T4" fmla="*/ 52 w 88"/>
                  <a:gd name="T5" fmla="*/ 20 h 37"/>
                  <a:gd name="T6" fmla="*/ 34 w 88"/>
                  <a:gd name="T7" fmla="*/ 14 h 37"/>
                  <a:gd name="T8" fmla="*/ 33 w 88"/>
                  <a:gd name="T9" fmla="*/ 6 h 37"/>
                  <a:gd name="T10" fmla="*/ 8 w 88"/>
                  <a:gd name="T11" fmla="*/ 7 h 37"/>
                  <a:gd name="T12" fmla="*/ 0 w 8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" h="37">
                    <a:moveTo>
                      <a:pt x="88" y="34"/>
                    </a:moveTo>
                    <a:lnTo>
                      <a:pt x="53" y="37"/>
                    </a:lnTo>
                    <a:lnTo>
                      <a:pt x="52" y="20"/>
                    </a:lnTo>
                    <a:lnTo>
                      <a:pt x="34" y="14"/>
                    </a:lnTo>
                    <a:lnTo>
                      <a:pt x="33" y="6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170">
                <a:extLst>
                  <a:ext uri="{FF2B5EF4-FFF2-40B4-BE49-F238E27FC236}">
                    <a16:creationId xmlns:a16="http://schemas.microsoft.com/office/drawing/2014/main" id="{B1BC9346-BF6F-C21C-30A8-59AF0B2EF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548"/>
                <a:ext cx="226" cy="31"/>
              </a:xfrm>
              <a:custGeom>
                <a:avLst/>
                <a:gdLst>
                  <a:gd name="T0" fmla="*/ 908 w 908"/>
                  <a:gd name="T1" fmla="*/ 114 h 126"/>
                  <a:gd name="T2" fmla="*/ 858 w 908"/>
                  <a:gd name="T3" fmla="*/ 126 h 126"/>
                  <a:gd name="T4" fmla="*/ 839 w 908"/>
                  <a:gd name="T5" fmla="*/ 112 h 126"/>
                  <a:gd name="T6" fmla="*/ 798 w 908"/>
                  <a:gd name="T7" fmla="*/ 116 h 126"/>
                  <a:gd name="T8" fmla="*/ 762 w 908"/>
                  <a:gd name="T9" fmla="*/ 93 h 126"/>
                  <a:gd name="T10" fmla="*/ 766 w 908"/>
                  <a:gd name="T11" fmla="*/ 51 h 126"/>
                  <a:gd name="T12" fmla="*/ 755 w 908"/>
                  <a:gd name="T13" fmla="*/ 27 h 126"/>
                  <a:gd name="T14" fmla="*/ 666 w 908"/>
                  <a:gd name="T15" fmla="*/ 69 h 126"/>
                  <a:gd name="T16" fmla="*/ 656 w 908"/>
                  <a:gd name="T17" fmla="*/ 36 h 126"/>
                  <a:gd name="T18" fmla="*/ 620 w 908"/>
                  <a:gd name="T19" fmla="*/ 23 h 126"/>
                  <a:gd name="T20" fmla="*/ 596 w 908"/>
                  <a:gd name="T21" fmla="*/ 33 h 126"/>
                  <a:gd name="T22" fmla="*/ 499 w 908"/>
                  <a:gd name="T23" fmla="*/ 0 h 126"/>
                  <a:gd name="T24" fmla="*/ 458 w 908"/>
                  <a:gd name="T25" fmla="*/ 12 h 126"/>
                  <a:gd name="T26" fmla="*/ 453 w 908"/>
                  <a:gd name="T27" fmla="*/ 47 h 126"/>
                  <a:gd name="T28" fmla="*/ 436 w 908"/>
                  <a:gd name="T29" fmla="*/ 40 h 126"/>
                  <a:gd name="T30" fmla="*/ 412 w 908"/>
                  <a:gd name="T31" fmla="*/ 51 h 126"/>
                  <a:gd name="T32" fmla="*/ 393 w 908"/>
                  <a:gd name="T33" fmla="*/ 27 h 126"/>
                  <a:gd name="T34" fmla="*/ 349 w 908"/>
                  <a:gd name="T35" fmla="*/ 13 h 126"/>
                  <a:gd name="T36" fmla="*/ 295 w 908"/>
                  <a:gd name="T37" fmla="*/ 61 h 126"/>
                  <a:gd name="T38" fmla="*/ 182 w 908"/>
                  <a:gd name="T39" fmla="*/ 37 h 126"/>
                  <a:gd name="T40" fmla="*/ 152 w 908"/>
                  <a:gd name="T41" fmla="*/ 65 h 126"/>
                  <a:gd name="T42" fmla="*/ 101 w 908"/>
                  <a:gd name="T43" fmla="*/ 71 h 126"/>
                  <a:gd name="T44" fmla="*/ 91 w 908"/>
                  <a:gd name="T45" fmla="*/ 47 h 126"/>
                  <a:gd name="T46" fmla="*/ 57 w 908"/>
                  <a:gd name="T47" fmla="*/ 49 h 126"/>
                  <a:gd name="T48" fmla="*/ 0 w 908"/>
                  <a:gd name="T49" fmla="*/ 8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8" h="126">
                    <a:moveTo>
                      <a:pt x="908" y="114"/>
                    </a:moveTo>
                    <a:lnTo>
                      <a:pt x="858" y="126"/>
                    </a:lnTo>
                    <a:lnTo>
                      <a:pt x="839" y="112"/>
                    </a:lnTo>
                    <a:lnTo>
                      <a:pt x="798" y="116"/>
                    </a:lnTo>
                    <a:lnTo>
                      <a:pt x="762" y="93"/>
                    </a:lnTo>
                    <a:lnTo>
                      <a:pt x="766" y="51"/>
                    </a:lnTo>
                    <a:lnTo>
                      <a:pt x="755" y="27"/>
                    </a:lnTo>
                    <a:lnTo>
                      <a:pt x="666" y="69"/>
                    </a:lnTo>
                    <a:lnTo>
                      <a:pt x="656" y="36"/>
                    </a:lnTo>
                    <a:lnTo>
                      <a:pt x="620" y="23"/>
                    </a:lnTo>
                    <a:lnTo>
                      <a:pt x="596" y="33"/>
                    </a:lnTo>
                    <a:lnTo>
                      <a:pt x="499" y="0"/>
                    </a:lnTo>
                    <a:lnTo>
                      <a:pt x="458" y="12"/>
                    </a:lnTo>
                    <a:lnTo>
                      <a:pt x="453" y="47"/>
                    </a:lnTo>
                    <a:lnTo>
                      <a:pt x="436" y="40"/>
                    </a:lnTo>
                    <a:lnTo>
                      <a:pt x="412" y="51"/>
                    </a:lnTo>
                    <a:lnTo>
                      <a:pt x="393" y="27"/>
                    </a:lnTo>
                    <a:lnTo>
                      <a:pt x="349" y="13"/>
                    </a:lnTo>
                    <a:lnTo>
                      <a:pt x="295" y="61"/>
                    </a:lnTo>
                    <a:lnTo>
                      <a:pt x="182" y="37"/>
                    </a:lnTo>
                    <a:lnTo>
                      <a:pt x="152" y="65"/>
                    </a:lnTo>
                    <a:lnTo>
                      <a:pt x="101" y="71"/>
                    </a:lnTo>
                    <a:lnTo>
                      <a:pt x="91" y="47"/>
                    </a:lnTo>
                    <a:lnTo>
                      <a:pt x="57" y="49"/>
                    </a:lnTo>
                    <a:lnTo>
                      <a:pt x="0" y="8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171">
                <a:extLst>
                  <a:ext uri="{FF2B5EF4-FFF2-40B4-BE49-F238E27FC236}">
                    <a16:creationId xmlns:a16="http://schemas.microsoft.com/office/drawing/2014/main" id="{B1172808-8972-6C15-40B6-9CA6DD634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0" y="585"/>
                <a:ext cx="52" cy="200"/>
              </a:xfrm>
              <a:custGeom>
                <a:avLst/>
                <a:gdLst>
                  <a:gd name="T0" fmla="*/ 20 w 211"/>
                  <a:gd name="T1" fmla="*/ 801 h 801"/>
                  <a:gd name="T2" fmla="*/ 16 w 211"/>
                  <a:gd name="T3" fmla="*/ 760 h 801"/>
                  <a:gd name="T4" fmla="*/ 40 w 211"/>
                  <a:gd name="T5" fmla="*/ 740 h 801"/>
                  <a:gd name="T6" fmla="*/ 20 w 211"/>
                  <a:gd name="T7" fmla="*/ 708 h 801"/>
                  <a:gd name="T8" fmla="*/ 15 w 211"/>
                  <a:gd name="T9" fmla="*/ 658 h 801"/>
                  <a:gd name="T10" fmla="*/ 47 w 211"/>
                  <a:gd name="T11" fmla="*/ 638 h 801"/>
                  <a:gd name="T12" fmla="*/ 46 w 211"/>
                  <a:gd name="T13" fmla="*/ 622 h 801"/>
                  <a:gd name="T14" fmla="*/ 27 w 211"/>
                  <a:gd name="T15" fmla="*/ 598 h 801"/>
                  <a:gd name="T16" fmla="*/ 50 w 211"/>
                  <a:gd name="T17" fmla="*/ 562 h 801"/>
                  <a:gd name="T18" fmla="*/ 0 w 211"/>
                  <a:gd name="T19" fmla="*/ 499 h 801"/>
                  <a:gd name="T20" fmla="*/ 8 w 211"/>
                  <a:gd name="T21" fmla="*/ 489 h 801"/>
                  <a:gd name="T22" fmla="*/ 32 w 211"/>
                  <a:gd name="T23" fmla="*/ 471 h 801"/>
                  <a:gd name="T24" fmla="*/ 83 w 211"/>
                  <a:gd name="T25" fmla="*/ 475 h 801"/>
                  <a:gd name="T26" fmla="*/ 95 w 211"/>
                  <a:gd name="T27" fmla="*/ 415 h 801"/>
                  <a:gd name="T28" fmla="*/ 150 w 211"/>
                  <a:gd name="T29" fmla="*/ 375 h 801"/>
                  <a:gd name="T30" fmla="*/ 156 w 211"/>
                  <a:gd name="T31" fmla="*/ 350 h 801"/>
                  <a:gd name="T32" fmla="*/ 180 w 211"/>
                  <a:gd name="T33" fmla="*/ 330 h 801"/>
                  <a:gd name="T34" fmla="*/ 201 w 211"/>
                  <a:gd name="T35" fmla="*/ 294 h 801"/>
                  <a:gd name="T36" fmla="*/ 199 w 211"/>
                  <a:gd name="T37" fmla="*/ 278 h 801"/>
                  <a:gd name="T38" fmla="*/ 173 w 211"/>
                  <a:gd name="T39" fmla="*/ 264 h 801"/>
                  <a:gd name="T40" fmla="*/ 180 w 211"/>
                  <a:gd name="T41" fmla="*/ 237 h 801"/>
                  <a:gd name="T42" fmla="*/ 178 w 211"/>
                  <a:gd name="T43" fmla="*/ 221 h 801"/>
                  <a:gd name="T44" fmla="*/ 184 w 211"/>
                  <a:gd name="T45" fmla="*/ 187 h 801"/>
                  <a:gd name="T46" fmla="*/ 211 w 211"/>
                  <a:gd name="T47" fmla="*/ 124 h 801"/>
                  <a:gd name="T48" fmla="*/ 207 w 211"/>
                  <a:gd name="T49" fmla="*/ 83 h 801"/>
                  <a:gd name="T50" fmla="*/ 180 w 211"/>
                  <a:gd name="T51" fmla="*/ 61 h 801"/>
                  <a:gd name="T52" fmla="*/ 192 w 211"/>
                  <a:gd name="T53" fmla="*/ 0 h 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" h="801">
                    <a:moveTo>
                      <a:pt x="20" y="801"/>
                    </a:moveTo>
                    <a:lnTo>
                      <a:pt x="16" y="760"/>
                    </a:lnTo>
                    <a:lnTo>
                      <a:pt x="40" y="740"/>
                    </a:lnTo>
                    <a:lnTo>
                      <a:pt x="20" y="708"/>
                    </a:lnTo>
                    <a:lnTo>
                      <a:pt x="15" y="658"/>
                    </a:lnTo>
                    <a:lnTo>
                      <a:pt x="47" y="638"/>
                    </a:lnTo>
                    <a:lnTo>
                      <a:pt x="46" y="622"/>
                    </a:lnTo>
                    <a:lnTo>
                      <a:pt x="27" y="598"/>
                    </a:lnTo>
                    <a:lnTo>
                      <a:pt x="50" y="562"/>
                    </a:lnTo>
                    <a:lnTo>
                      <a:pt x="0" y="499"/>
                    </a:lnTo>
                    <a:lnTo>
                      <a:pt x="8" y="489"/>
                    </a:lnTo>
                    <a:lnTo>
                      <a:pt x="32" y="471"/>
                    </a:lnTo>
                    <a:lnTo>
                      <a:pt x="83" y="475"/>
                    </a:lnTo>
                    <a:lnTo>
                      <a:pt x="95" y="415"/>
                    </a:lnTo>
                    <a:lnTo>
                      <a:pt x="150" y="375"/>
                    </a:lnTo>
                    <a:lnTo>
                      <a:pt x="156" y="350"/>
                    </a:lnTo>
                    <a:lnTo>
                      <a:pt x="180" y="330"/>
                    </a:lnTo>
                    <a:lnTo>
                      <a:pt x="201" y="294"/>
                    </a:lnTo>
                    <a:lnTo>
                      <a:pt x="199" y="278"/>
                    </a:lnTo>
                    <a:lnTo>
                      <a:pt x="173" y="264"/>
                    </a:lnTo>
                    <a:lnTo>
                      <a:pt x="180" y="237"/>
                    </a:lnTo>
                    <a:lnTo>
                      <a:pt x="178" y="221"/>
                    </a:lnTo>
                    <a:lnTo>
                      <a:pt x="184" y="187"/>
                    </a:lnTo>
                    <a:lnTo>
                      <a:pt x="211" y="124"/>
                    </a:lnTo>
                    <a:lnTo>
                      <a:pt x="207" y="83"/>
                    </a:lnTo>
                    <a:lnTo>
                      <a:pt x="180" y="61"/>
                    </a:lnTo>
                    <a:lnTo>
                      <a:pt x="19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172">
                <a:extLst>
                  <a:ext uri="{FF2B5EF4-FFF2-40B4-BE49-F238E27FC236}">
                    <a16:creationId xmlns:a16="http://schemas.microsoft.com/office/drawing/2014/main" id="{9EDA7831-8D88-9889-FE6A-0F9C1D19D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785"/>
                <a:ext cx="132" cy="202"/>
              </a:xfrm>
              <a:custGeom>
                <a:avLst/>
                <a:gdLst>
                  <a:gd name="T0" fmla="*/ 1 w 525"/>
                  <a:gd name="T1" fmla="*/ 810 h 810"/>
                  <a:gd name="T2" fmla="*/ 0 w 525"/>
                  <a:gd name="T3" fmla="*/ 792 h 810"/>
                  <a:gd name="T4" fmla="*/ 16 w 525"/>
                  <a:gd name="T5" fmla="*/ 782 h 810"/>
                  <a:gd name="T6" fmla="*/ 36 w 525"/>
                  <a:gd name="T7" fmla="*/ 730 h 810"/>
                  <a:gd name="T8" fmla="*/ 77 w 525"/>
                  <a:gd name="T9" fmla="*/ 718 h 810"/>
                  <a:gd name="T10" fmla="*/ 90 w 525"/>
                  <a:gd name="T11" fmla="*/ 682 h 810"/>
                  <a:gd name="T12" fmla="*/ 106 w 525"/>
                  <a:gd name="T13" fmla="*/ 673 h 810"/>
                  <a:gd name="T14" fmla="*/ 105 w 525"/>
                  <a:gd name="T15" fmla="*/ 648 h 810"/>
                  <a:gd name="T16" fmla="*/ 130 w 525"/>
                  <a:gd name="T17" fmla="*/ 645 h 810"/>
                  <a:gd name="T18" fmla="*/ 142 w 525"/>
                  <a:gd name="T19" fmla="*/ 593 h 810"/>
                  <a:gd name="T20" fmla="*/ 182 w 525"/>
                  <a:gd name="T21" fmla="*/ 572 h 810"/>
                  <a:gd name="T22" fmla="*/ 162 w 525"/>
                  <a:gd name="T23" fmla="*/ 540 h 810"/>
                  <a:gd name="T24" fmla="*/ 119 w 525"/>
                  <a:gd name="T25" fmla="*/ 544 h 810"/>
                  <a:gd name="T26" fmla="*/ 94 w 525"/>
                  <a:gd name="T27" fmla="*/ 539 h 810"/>
                  <a:gd name="T28" fmla="*/ 101 w 525"/>
                  <a:gd name="T29" fmla="*/ 512 h 810"/>
                  <a:gd name="T30" fmla="*/ 139 w 525"/>
                  <a:gd name="T31" fmla="*/ 483 h 810"/>
                  <a:gd name="T32" fmla="*/ 109 w 525"/>
                  <a:gd name="T33" fmla="*/ 420 h 810"/>
                  <a:gd name="T34" fmla="*/ 130 w 525"/>
                  <a:gd name="T35" fmla="*/ 384 h 810"/>
                  <a:gd name="T36" fmla="*/ 188 w 525"/>
                  <a:gd name="T37" fmla="*/ 369 h 810"/>
                  <a:gd name="T38" fmla="*/ 215 w 525"/>
                  <a:gd name="T39" fmla="*/ 384 h 810"/>
                  <a:gd name="T40" fmla="*/ 245 w 525"/>
                  <a:gd name="T41" fmla="*/ 356 h 810"/>
                  <a:gd name="T42" fmla="*/ 244 w 525"/>
                  <a:gd name="T43" fmla="*/ 339 h 810"/>
                  <a:gd name="T44" fmla="*/ 210 w 525"/>
                  <a:gd name="T45" fmla="*/ 333 h 810"/>
                  <a:gd name="T46" fmla="*/ 199 w 525"/>
                  <a:gd name="T47" fmla="*/ 301 h 810"/>
                  <a:gd name="T48" fmla="*/ 190 w 525"/>
                  <a:gd name="T49" fmla="*/ 301 h 810"/>
                  <a:gd name="T50" fmla="*/ 163 w 525"/>
                  <a:gd name="T51" fmla="*/ 287 h 810"/>
                  <a:gd name="T52" fmla="*/ 178 w 525"/>
                  <a:gd name="T53" fmla="*/ 252 h 810"/>
                  <a:gd name="T54" fmla="*/ 152 w 525"/>
                  <a:gd name="T55" fmla="*/ 162 h 810"/>
                  <a:gd name="T56" fmla="*/ 150 w 525"/>
                  <a:gd name="T57" fmla="*/ 137 h 810"/>
                  <a:gd name="T58" fmla="*/ 272 w 525"/>
                  <a:gd name="T59" fmla="*/ 82 h 810"/>
                  <a:gd name="T60" fmla="*/ 304 w 525"/>
                  <a:gd name="T61" fmla="*/ 72 h 810"/>
                  <a:gd name="T62" fmla="*/ 348 w 525"/>
                  <a:gd name="T63" fmla="*/ 84 h 810"/>
                  <a:gd name="T64" fmla="*/ 352 w 525"/>
                  <a:gd name="T65" fmla="*/ 41 h 810"/>
                  <a:gd name="T66" fmla="*/ 334 w 525"/>
                  <a:gd name="T67" fmla="*/ 27 h 810"/>
                  <a:gd name="T68" fmla="*/ 341 w 525"/>
                  <a:gd name="T69" fmla="*/ 9 h 810"/>
                  <a:gd name="T70" fmla="*/ 366 w 525"/>
                  <a:gd name="T71" fmla="*/ 7 h 810"/>
                  <a:gd name="T72" fmla="*/ 393 w 525"/>
                  <a:gd name="T73" fmla="*/ 21 h 810"/>
                  <a:gd name="T74" fmla="*/ 415 w 525"/>
                  <a:gd name="T75" fmla="*/ 1 h 810"/>
                  <a:gd name="T76" fmla="*/ 444 w 525"/>
                  <a:gd name="T77" fmla="*/ 41 h 810"/>
                  <a:gd name="T78" fmla="*/ 479 w 525"/>
                  <a:gd name="T79" fmla="*/ 47 h 810"/>
                  <a:gd name="T80" fmla="*/ 507 w 525"/>
                  <a:gd name="T81" fmla="*/ 69 h 810"/>
                  <a:gd name="T82" fmla="*/ 515 w 525"/>
                  <a:gd name="T83" fmla="*/ 69 h 810"/>
                  <a:gd name="T84" fmla="*/ 525 w 525"/>
                  <a:gd name="T85" fmla="*/ 0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25" h="810">
                    <a:moveTo>
                      <a:pt x="1" y="810"/>
                    </a:moveTo>
                    <a:lnTo>
                      <a:pt x="0" y="792"/>
                    </a:lnTo>
                    <a:lnTo>
                      <a:pt x="16" y="782"/>
                    </a:lnTo>
                    <a:lnTo>
                      <a:pt x="36" y="730"/>
                    </a:lnTo>
                    <a:lnTo>
                      <a:pt x="77" y="718"/>
                    </a:lnTo>
                    <a:lnTo>
                      <a:pt x="90" y="682"/>
                    </a:lnTo>
                    <a:lnTo>
                      <a:pt x="106" y="673"/>
                    </a:lnTo>
                    <a:lnTo>
                      <a:pt x="105" y="648"/>
                    </a:lnTo>
                    <a:lnTo>
                      <a:pt x="130" y="645"/>
                    </a:lnTo>
                    <a:lnTo>
                      <a:pt x="142" y="593"/>
                    </a:lnTo>
                    <a:lnTo>
                      <a:pt x="182" y="572"/>
                    </a:lnTo>
                    <a:lnTo>
                      <a:pt x="162" y="540"/>
                    </a:lnTo>
                    <a:lnTo>
                      <a:pt x="119" y="544"/>
                    </a:lnTo>
                    <a:lnTo>
                      <a:pt x="94" y="539"/>
                    </a:lnTo>
                    <a:lnTo>
                      <a:pt x="101" y="512"/>
                    </a:lnTo>
                    <a:lnTo>
                      <a:pt x="139" y="483"/>
                    </a:lnTo>
                    <a:lnTo>
                      <a:pt x="109" y="420"/>
                    </a:lnTo>
                    <a:lnTo>
                      <a:pt x="130" y="384"/>
                    </a:lnTo>
                    <a:lnTo>
                      <a:pt x="188" y="369"/>
                    </a:lnTo>
                    <a:lnTo>
                      <a:pt x="215" y="384"/>
                    </a:lnTo>
                    <a:lnTo>
                      <a:pt x="245" y="356"/>
                    </a:lnTo>
                    <a:lnTo>
                      <a:pt x="244" y="339"/>
                    </a:lnTo>
                    <a:lnTo>
                      <a:pt x="210" y="333"/>
                    </a:lnTo>
                    <a:lnTo>
                      <a:pt x="199" y="301"/>
                    </a:lnTo>
                    <a:lnTo>
                      <a:pt x="190" y="301"/>
                    </a:lnTo>
                    <a:lnTo>
                      <a:pt x="163" y="287"/>
                    </a:lnTo>
                    <a:lnTo>
                      <a:pt x="178" y="252"/>
                    </a:lnTo>
                    <a:lnTo>
                      <a:pt x="152" y="162"/>
                    </a:lnTo>
                    <a:lnTo>
                      <a:pt x="150" y="137"/>
                    </a:lnTo>
                    <a:lnTo>
                      <a:pt x="272" y="82"/>
                    </a:lnTo>
                    <a:lnTo>
                      <a:pt x="304" y="72"/>
                    </a:lnTo>
                    <a:lnTo>
                      <a:pt x="348" y="84"/>
                    </a:lnTo>
                    <a:lnTo>
                      <a:pt x="352" y="41"/>
                    </a:lnTo>
                    <a:lnTo>
                      <a:pt x="334" y="27"/>
                    </a:lnTo>
                    <a:lnTo>
                      <a:pt x="341" y="9"/>
                    </a:lnTo>
                    <a:lnTo>
                      <a:pt x="366" y="7"/>
                    </a:lnTo>
                    <a:lnTo>
                      <a:pt x="393" y="21"/>
                    </a:lnTo>
                    <a:lnTo>
                      <a:pt x="415" y="1"/>
                    </a:lnTo>
                    <a:lnTo>
                      <a:pt x="444" y="41"/>
                    </a:lnTo>
                    <a:lnTo>
                      <a:pt x="479" y="47"/>
                    </a:lnTo>
                    <a:lnTo>
                      <a:pt x="507" y="69"/>
                    </a:lnTo>
                    <a:lnTo>
                      <a:pt x="515" y="69"/>
                    </a:lnTo>
                    <a:lnTo>
                      <a:pt x="52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173">
                <a:extLst>
                  <a:ext uri="{FF2B5EF4-FFF2-40B4-BE49-F238E27FC236}">
                    <a16:creationId xmlns:a16="http://schemas.microsoft.com/office/drawing/2014/main" id="{EFB4CC88-86E6-0570-2AA9-DCAC1754A2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5" y="785"/>
                <a:ext cx="216" cy="61"/>
              </a:xfrm>
              <a:custGeom>
                <a:avLst/>
                <a:gdLst>
                  <a:gd name="T0" fmla="*/ 867 w 867"/>
                  <a:gd name="T1" fmla="*/ 232 h 243"/>
                  <a:gd name="T2" fmla="*/ 838 w 867"/>
                  <a:gd name="T3" fmla="*/ 193 h 243"/>
                  <a:gd name="T4" fmla="*/ 805 w 867"/>
                  <a:gd name="T5" fmla="*/ 205 h 243"/>
                  <a:gd name="T6" fmla="*/ 774 w 867"/>
                  <a:gd name="T7" fmla="*/ 240 h 243"/>
                  <a:gd name="T8" fmla="*/ 730 w 867"/>
                  <a:gd name="T9" fmla="*/ 219 h 243"/>
                  <a:gd name="T10" fmla="*/ 672 w 867"/>
                  <a:gd name="T11" fmla="*/ 226 h 243"/>
                  <a:gd name="T12" fmla="*/ 620 w 867"/>
                  <a:gd name="T13" fmla="*/ 212 h 243"/>
                  <a:gd name="T14" fmla="*/ 596 w 867"/>
                  <a:gd name="T15" fmla="*/ 232 h 243"/>
                  <a:gd name="T16" fmla="*/ 563 w 867"/>
                  <a:gd name="T17" fmla="*/ 243 h 243"/>
                  <a:gd name="T18" fmla="*/ 525 w 867"/>
                  <a:gd name="T19" fmla="*/ 189 h 243"/>
                  <a:gd name="T20" fmla="*/ 531 w 867"/>
                  <a:gd name="T21" fmla="*/ 162 h 243"/>
                  <a:gd name="T22" fmla="*/ 513 w 867"/>
                  <a:gd name="T23" fmla="*/ 155 h 243"/>
                  <a:gd name="T24" fmla="*/ 389 w 867"/>
                  <a:gd name="T25" fmla="*/ 183 h 243"/>
                  <a:gd name="T26" fmla="*/ 336 w 867"/>
                  <a:gd name="T27" fmla="*/ 163 h 243"/>
                  <a:gd name="T28" fmla="*/ 316 w 867"/>
                  <a:gd name="T29" fmla="*/ 124 h 243"/>
                  <a:gd name="T30" fmla="*/ 291 w 867"/>
                  <a:gd name="T31" fmla="*/ 125 h 243"/>
                  <a:gd name="T32" fmla="*/ 255 w 867"/>
                  <a:gd name="T33" fmla="*/ 112 h 243"/>
                  <a:gd name="T34" fmla="*/ 198 w 867"/>
                  <a:gd name="T35" fmla="*/ 41 h 243"/>
                  <a:gd name="T36" fmla="*/ 156 w 867"/>
                  <a:gd name="T37" fmla="*/ 28 h 243"/>
                  <a:gd name="T38" fmla="*/ 137 w 867"/>
                  <a:gd name="T39" fmla="*/ 13 h 243"/>
                  <a:gd name="T40" fmla="*/ 0 w 867"/>
                  <a:gd name="T4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7" h="243">
                    <a:moveTo>
                      <a:pt x="867" y="232"/>
                    </a:moveTo>
                    <a:lnTo>
                      <a:pt x="838" y="193"/>
                    </a:lnTo>
                    <a:lnTo>
                      <a:pt x="805" y="205"/>
                    </a:lnTo>
                    <a:lnTo>
                      <a:pt x="774" y="240"/>
                    </a:lnTo>
                    <a:lnTo>
                      <a:pt x="730" y="219"/>
                    </a:lnTo>
                    <a:lnTo>
                      <a:pt x="672" y="226"/>
                    </a:lnTo>
                    <a:lnTo>
                      <a:pt x="620" y="212"/>
                    </a:lnTo>
                    <a:lnTo>
                      <a:pt x="596" y="232"/>
                    </a:lnTo>
                    <a:lnTo>
                      <a:pt x="563" y="243"/>
                    </a:lnTo>
                    <a:lnTo>
                      <a:pt x="525" y="189"/>
                    </a:lnTo>
                    <a:lnTo>
                      <a:pt x="531" y="162"/>
                    </a:lnTo>
                    <a:lnTo>
                      <a:pt x="513" y="155"/>
                    </a:lnTo>
                    <a:lnTo>
                      <a:pt x="389" y="183"/>
                    </a:lnTo>
                    <a:lnTo>
                      <a:pt x="336" y="163"/>
                    </a:lnTo>
                    <a:lnTo>
                      <a:pt x="316" y="124"/>
                    </a:lnTo>
                    <a:lnTo>
                      <a:pt x="291" y="125"/>
                    </a:lnTo>
                    <a:lnTo>
                      <a:pt x="255" y="112"/>
                    </a:lnTo>
                    <a:lnTo>
                      <a:pt x="198" y="41"/>
                    </a:lnTo>
                    <a:lnTo>
                      <a:pt x="156" y="28"/>
                    </a:lnTo>
                    <a:lnTo>
                      <a:pt x="137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174">
                <a:extLst>
                  <a:ext uri="{FF2B5EF4-FFF2-40B4-BE49-F238E27FC236}">
                    <a16:creationId xmlns:a16="http://schemas.microsoft.com/office/drawing/2014/main" id="{91A020F2-474C-9168-1734-90CF22CDE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703"/>
                <a:ext cx="101" cy="140"/>
              </a:xfrm>
              <a:custGeom>
                <a:avLst/>
                <a:gdLst>
                  <a:gd name="T0" fmla="*/ 403 w 403"/>
                  <a:gd name="T1" fmla="*/ 0 h 561"/>
                  <a:gd name="T2" fmla="*/ 390 w 403"/>
                  <a:gd name="T3" fmla="*/ 36 h 561"/>
                  <a:gd name="T4" fmla="*/ 357 w 403"/>
                  <a:gd name="T5" fmla="*/ 38 h 561"/>
                  <a:gd name="T6" fmla="*/ 326 w 403"/>
                  <a:gd name="T7" fmla="*/ 84 h 561"/>
                  <a:gd name="T8" fmla="*/ 294 w 403"/>
                  <a:gd name="T9" fmla="*/ 104 h 561"/>
                  <a:gd name="T10" fmla="*/ 287 w 403"/>
                  <a:gd name="T11" fmla="*/ 104 h 561"/>
                  <a:gd name="T12" fmla="*/ 249 w 403"/>
                  <a:gd name="T13" fmla="*/ 73 h 561"/>
                  <a:gd name="T14" fmla="*/ 191 w 403"/>
                  <a:gd name="T15" fmla="*/ 80 h 561"/>
                  <a:gd name="T16" fmla="*/ 171 w 403"/>
                  <a:gd name="T17" fmla="*/ 46 h 561"/>
                  <a:gd name="T18" fmla="*/ 138 w 403"/>
                  <a:gd name="T19" fmla="*/ 50 h 561"/>
                  <a:gd name="T20" fmla="*/ 141 w 403"/>
                  <a:gd name="T21" fmla="*/ 84 h 561"/>
                  <a:gd name="T22" fmla="*/ 126 w 403"/>
                  <a:gd name="T23" fmla="*/ 102 h 561"/>
                  <a:gd name="T24" fmla="*/ 121 w 403"/>
                  <a:gd name="T25" fmla="*/ 137 h 561"/>
                  <a:gd name="T26" fmla="*/ 98 w 403"/>
                  <a:gd name="T27" fmla="*/ 173 h 561"/>
                  <a:gd name="T28" fmla="*/ 119 w 403"/>
                  <a:gd name="T29" fmla="*/ 220 h 561"/>
                  <a:gd name="T30" fmla="*/ 139 w 403"/>
                  <a:gd name="T31" fmla="*/ 244 h 561"/>
                  <a:gd name="T32" fmla="*/ 133 w 403"/>
                  <a:gd name="T33" fmla="*/ 261 h 561"/>
                  <a:gd name="T34" fmla="*/ 143 w 403"/>
                  <a:gd name="T35" fmla="*/ 295 h 561"/>
                  <a:gd name="T36" fmla="*/ 121 w 403"/>
                  <a:gd name="T37" fmla="*/ 313 h 561"/>
                  <a:gd name="T38" fmla="*/ 141 w 403"/>
                  <a:gd name="T39" fmla="*/ 345 h 561"/>
                  <a:gd name="T40" fmla="*/ 125 w 403"/>
                  <a:gd name="T41" fmla="*/ 364 h 561"/>
                  <a:gd name="T42" fmla="*/ 99 w 403"/>
                  <a:gd name="T43" fmla="*/ 366 h 561"/>
                  <a:gd name="T44" fmla="*/ 70 w 403"/>
                  <a:gd name="T45" fmla="*/ 419 h 561"/>
                  <a:gd name="T46" fmla="*/ 74 w 403"/>
                  <a:gd name="T47" fmla="*/ 453 h 561"/>
                  <a:gd name="T48" fmla="*/ 93 w 403"/>
                  <a:gd name="T49" fmla="*/ 476 h 561"/>
                  <a:gd name="T50" fmla="*/ 87 w 403"/>
                  <a:gd name="T51" fmla="*/ 503 h 561"/>
                  <a:gd name="T52" fmla="*/ 54 w 403"/>
                  <a:gd name="T53" fmla="*/ 514 h 561"/>
                  <a:gd name="T54" fmla="*/ 0 w 403"/>
                  <a:gd name="T55" fmla="*/ 561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3" h="561">
                    <a:moveTo>
                      <a:pt x="403" y="0"/>
                    </a:moveTo>
                    <a:lnTo>
                      <a:pt x="390" y="36"/>
                    </a:lnTo>
                    <a:lnTo>
                      <a:pt x="357" y="38"/>
                    </a:lnTo>
                    <a:lnTo>
                      <a:pt x="326" y="84"/>
                    </a:lnTo>
                    <a:lnTo>
                      <a:pt x="294" y="104"/>
                    </a:lnTo>
                    <a:lnTo>
                      <a:pt x="287" y="104"/>
                    </a:lnTo>
                    <a:lnTo>
                      <a:pt x="249" y="73"/>
                    </a:lnTo>
                    <a:lnTo>
                      <a:pt x="191" y="80"/>
                    </a:lnTo>
                    <a:lnTo>
                      <a:pt x="171" y="46"/>
                    </a:lnTo>
                    <a:lnTo>
                      <a:pt x="138" y="50"/>
                    </a:lnTo>
                    <a:lnTo>
                      <a:pt x="141" y="84"/>
                    </a:lnTo>
                    <a:lnTo>
                      <a:pt x="126" y="102"/>
                    </a:lnTo>
                    <a:lnTo>
                      <a:pt x="121" y="137"/>
                    </a:lnTo>
                    <a:lnTo>
                      <a:pt x="98" y="173"/>
                    </a:lnTo>
                    <a:lnTo>
                      <a:pt x="119" y="220"/>
                    </a:lnTo>
                    <a:lnTo>
                      <a:pt x="139" y="244"/>
                    </a:lnTo>
                    <a:lnTo>
                      <a:pt x="133" y="261"/>
                    </a:lnTo>
                    <a:lnTo>
                      <a:pt x="143" y="295"/>
                    </a:lnTo>
                    <a:lnTo>
                      <a:pt x="121" y="313"/>
                    </a:lnTo>
                    <a:lnTo>
                      <a:pt x="141" y="345"/>
                    </a:lnTo>
                    <a:lnTo>
                      <a:pt x="125" y="364"/>
                    </a:lnTo>
                    <a:lnTo>
                      <a:pt x="99" y="366"/>
                    </a:lnTo>
                    <a:lnTo>
                      <a:pt x="70" y="419"/>
                    </a:lnTo>
                    <a:lnTo>
                      <a:pt x="74" y="453"/>
                    </a:lnTo>
                    <a:lnTo>
                      <a:pt x="93" y="476"/>
                    </a:lnTo>
                    <a:lnTo>
                      <a:pt x="87" y="503"/>
                    </a:lnTo>
                    <a:lnTo>
                      <a:pt x="54" y="514"/>
                    </a:lnTo>
                    <a:lnTo>
                      <a:pt x="0" y="5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175">
                <a:extLst>
                  <a:ext uri="{FF2B5EF4-FFF2-40B4-BE49-F238E27FC236}">
                    <a16:creationId xmlns:a16="http://schemas.microsoft.com/office/drawing/2014/main" id="{F976095B-5EAB-6193-0569-5E6169D44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4" y="744"/>
                <a:ext cx="5" cy="8"/>
              </a:xfrm>
              <a:custGeom>
                <a:avLst/>
                <a:gdLst>
                  <a:gd name="T0" fmla="*/ 0 w 20"/>
                  <a:gd name="T1" fmla="*/ 0 h 31"/>
                  <a:gd name="T2" fmla="*/ 19 w 20"/>
                  <a:gd name="T3" fmla="*/ 14 h 31"/>
                  <a:gd name="T4" fmla="*/ 20 w 20"/>
                  <a:gd name="T5" fmla="*/ 31 h 31"/>
                  <a:gd name="T6" fmla="*/ 2 w 20"/>
                  <a:gd name="T7" fmla="*/ 17 h 31"/>
                  <a:gd name="T8" fmla="*/ 0 w 20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0" y="0"/>
                    </a:moveTo>
                    <a:lnTo>
                      <a:pt x="19" y="14"/>
                    </a:lnTo>
                    <a:lnTo>
                      <a:pt x="20" y="31"/>
                    </a:lnTo>
                    <a:lnTo>
                      <a:pt x="2" y="1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176">
                <a:extLst>
                  <a:ext uri="{FF2B5EF4-FFF2-40B4-BE49-F238E27FC236}">
                    <a16:creationId xmlns:a16="http://schemas.microsoft.com/office/drawing/2014/main" id="{315A0669-6672-7603-50E7-982752E95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746"/>
                <a:ext cx="96" cy="361"/>
              </a:xfrm>
              <a:custGeom>
                <a:avLst/>
                <a:gdLst>
                  <a:gd name="T0" fmla="*/ 0 w 383"/>
                  <a:gd name="T1" fmla="*/ 0 h 1447"/>
                  <a:gd name="T2" fmla="*/ 8 w 383"/>
                  <a:gd name="T3" fmla="*/ 7 h 1447"/>
                  <a:gd name="T4" fmla="*/ 5 w 383"/>
                  <a:gd name="T5" fmla="*/ 59 h 1447"/>
                  <a:gd name="T6" fmla="*/ 17 w 383"/>
                  <a:gd name="T7" fmla="*/ 100 h 1447"/>
                  <a:gd name="T8" fmla="*/ 45 w 383"/>
                  <a:gd name="T9" fmla="*/ 122 h 1447"/>
                  <a:gd name="T10" fmla="*/ 127 w 383"/>
                  <a:gd name="T11" fmla="*/ 106 h 1447"/>
                  <a:gd name="T12" fmla="*/ 159 w 383"/>
                  <a:gd name="T13" fmla="*/ 86 h 1447"/>
                  <a:gd name="T14" fmla="*/ 203 w 383"/>
                  <a:gd name="T15" fmla="*/ 108 h 1447"/>
                  <a:gd name="T16" fmla="*/ 255 w 383"/>
                  <a:gd name="T17" fmla="*/ 203 h 1447"/>
                  <a:gd name="T18" fmla="*/ 259 w 383"/>
                  <a:gd name="T19" fmla="*/ 246 h 1447"/>
                  <a:gd name="T20" fmla="*/ 295 w 383"/>
                  <a:gd name="T21" fmla="*/ 268 h 1447"/>
                  <a:gd name="T22" fmla="*/ 289 w 383"/>
                  <a:gd name="T23" fmla="*/ 301 h 1447"/>
                  <a:gd name="T24" fmla="*/ 259 w 383"/>
                  <a:gd name="T25" fmla="*/ 331 h 1447"/>
                  <a:gd name="T26" fmla="*/ 263 w 383"/>
                  <a:gd name="T27" fmla="*/ 381 h 1447"/>
                  <a:gd name="T28" fmla="*/ 257 w 383"/>
                  <a:gd name="T29" fmla="*/ 414 h 1447"/>
                  <a:gd name="T30" fmla="*/ 267 w 383"/>
                  <a:gd name="T31" fmla="*/ 422 h 1447"/>
                  <a:gd name="T32" fmla="*/ 292 w 383"/>
                  <a:gd name="T33" fmla="*/ 429 h 1447"/>
                  <a:gd name="T34" fmla="*/ 289 w 383"/>
                  <a:gd name="T35" fmla="*/ 479 h 1447"/>
                  <a:gd name="T36" fmla="*/ 295 w 383"/>
                  <a:gd name="T37" fmla="*/ 547 h 1447"/>
                  <a:gd name="T38" fmla="*/ 304 w 383"/>
                  <a:gd name="T39" fmla="*/ 554 h 1447"/>
                  <a:gd name="T40" fmla="*/ 346 w 383"/>
                  <a:gd name="T41" fmla="*/ 559 h 1447"/>
                  <a:gd name="T42" fmla="*/ 357 w 383"/>
                  <a:gd name="T43" fmla="*/ 583 h 1447"/>
                  <a:gd name="T44" fmla="*/ 352 w 383"/>
                  <a:gd name="T45" fmla="*/ 609 h 1447"/>
                  <a:gd name="T46" fmla="*/ 370 w 383"/>
                  <a:gd name="T47" fmla="*/ 624 h 1447"/>
                  <a:gd name="T48" fmla="*/ 381 w 383"/>
                  <a:gd name="T49" fmla="*/ 648 h 1447"/>
                  <a:gd name="T50" fmla="*/ 366 w 383"/>
                  <a:gd name="T51" fmla="*/ 674 h 1447"/>
                  <a:gd name="T52" fmla="*/ 346 w 383"/>
                  <a:gd name="T53" fmla="*/ 727 h 1447"/>
                  <a:gd name="T54" fmla="*/ 382 w 383"/>
                  <a:gd name="T55" fmla="*/ 758 h 1447"/>
                  <a:gd name="T56" fmla="*/ 383 w 383"/>
                  <a:gd name="T57" fmla="*/ 775 h 1447"/>
                  <a:gd name="T58" fmla="*/ 344 w 383"/>
                  <a:gd name="T59" fmla="*/ 795 h 1447"/>
                  <a:gd name="T60" fmla="*/ 305 w 383"/>
                  <a:gd name="T61" fmla="*/ 832 h 1447"/>
                  <a:gd name="T62" fmla="*/ 334 w 383"/>
                  <a:gd name="T63" fmla="*/ 872 h 1447"/>
                  <a:gd name="T64" fmla="*/ 320 w 383"/>
                  <a:gd name="T65" fmla="*/ 908 h 1447"/>
                  <a:gd name="T66" fmla="*/ 333 w 383"/>
                  <a:gd name="T67" fmla="*/ 957 h 1447"/>
                  <a:gd name="T68" fmla="*/ 320 w 383"/>
                  <a:gd name="T69" fmla="*/ 1000 h 1447"/>
                  <a:gd name="T70" fmla="*/ 322 w 383"/>
                  <a:gd name="T71" fmla="*/ 1017 h 1447"/>
                  <a:gd name="T72" fmla="*/ 277 w 383"/>
                  <a:gd name="T73" fmla="*/ 1088 h 1447"/>
                  <a:gd name="T74" fmla="*/ 308 w 383"/>
                  <a:gd name="T75" fmla="*/ 1136 h 1447"/>
                  <a:gd name="T76" fmla="*/ 317 w 383"/>
                  <a:gd name="T77" fmla="*/ 1144 h 1447"/>
                  <a:gd name="T78" fmla="*/ 306 w 383"/>
                  <a:gd name="T79" fmla="*/ 1213 h 1447"/>
                  <a:gd name="T80" fmla="*/ 320 w 383"/>
                  <a:gd name="T81" fmla="*/ 1262 h 1447"/>
                  <a:gd name="T82" fmla="*/ 361 w 383"/>
                  <a:gd name="T83" fmla="*/ 1258 h 1447"/>
                  <a:gd name="T84" fmla="*/ 354 w 383"/>
                  <a:gd name="T85" fmla="*/ 1276 h 1447"/>
                  <a:gd name="T86" fmla="*/ 321 w 383"/>
                  <a:gd name="T87" fmla="*/ 1288 h 1447"/>
                  <a:gd name="T88" fmla="*/ 283 w 383"/>
                  <a:gd name="T89" fmla="*/ 1317 h 1447"/>
                  <a:gd name="T90" fmla="*/ 287 w 383"/>
                  <a:gd name="T91" fmla="*/ 1358 h 1447"/>
                  <a:gd name="T92" fmla="*/ 338 w 383"/>
                  <a:gd name="T93" fmla="*/ 1379 h 1447"/>
                  <a:gd name="T94" fmla="*/ 333 w 383"/>
                  <a:gd name="T95" fmla="*/ 1404 h 1447"/>
                  <a:gd name="T96" fmla="*/ 337 w 383"/>
                  <a:gd name="T97" fmla="*/ 1447 h 1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83" h="1447">
                    <a:moveTo>
                      <a:pt x="0" y="0"/>
                    </a:moveTo>
                    <a:lnTo>
                      <a:pt x="8" y="7"/>
                    </a:lnTo>
                    <a:lnTo>
                      <a:pt x="5" y="59"/>
                    </a:lnTo>
                    <a:lnTo>
                      <a:pt x="17" y="100"/>
                    </a:lnTo>
                    <a:lnTo>
                      <a:pt x="45" y="122"/>
                    </a:lnTo>
                    <a:lnTo>
                      <a:pt x="127" y="106"/>
                    </a:lnTo>
                    <a:lnTo>
                      <a:pt x="159" y="86"/>
                    </a:lnTo>
                    <a:lnTo>
                      <a:pt x="203" y="108"/>
                    </a:lnTo>
                    <a:lnTo>
                      <a:pt x="255" y="203"/>
                    </a:lnTo>
                    <a:lnTo>
                      <a:pt x="259" y="246"/>
                    </a:lnTo>
                    <a:lnTo>
                      <a:pt x="295" y="268"/>
                    </a:lnTo>
                    <a:lnTo>
                      <a:pt x="289" y="301"/>
                    </a:lnTo>
                    <a:lnTo>
                      <a:pt x="259" y="331"/>
                    </a:lnTo>
                    <a:lnTo>
                      <a:pt x="263" y="381"/>
                    </a:lnTo>
                    <a:lnTo>
                      <a:pt x="257" y="414"/>
                    </a:lnTo>
                    <a:lnTo>
                      <a:pt x="267" y="422"/>
                    </a:lnTo>
                    <a:lnTo>
                      <a:pt x="292" y="429"/>
                    </a:lnTo>
                    <a:lnTo>
                      <a:pt x="289" y="479"/>
                    </a:lnTo>
                    <a:lnTo>
                      <a:pt x="295" y="547"/>
                    </a:lnTo>
                    <a:lnTo>
                      <a:pt x="304" y="554"/>
                    </a:lnTo>
                    <a:lnTo>
                      <a:pt x="346" y="559"/>
                    </a:lnTo>
                    <a:lnTo>
                      <a:pt x="357" y="583"/>
                    </a:lnTo>
                    <a:lnTo>
                      <a:pt x="352" y="609"/>
                    </a:lnTo>
                    <a:lnTo>
                      <a:pt x="370" y="624"/>
                    </a:lnTo>
                    <a:lnTo>
                      <a:pt x="381" y="648"/>
                    </a:lnTo>
                    <a:lnTo>
                      <a:pt x="366" y="674"/>
                    </a:lnTo>
                    <a:lnTo>
                      <a:pt x="346" y="727"/>
                    </a:lnTo>
                    <a:lnTo>
                      <a:pt x="382" y="758"/>
                    </a:lnTo>
                    <a:lnTo>
                      <a:pt x="383" y="775"/>
                    </a:lnTo>
                    <a:lnTo>
                      <a:pt x="344" y="795"/>
                    </a:lnTo>
                    <a:lnTo>
                      <a:pt x="305" y="832"/>
                    </a:lnTo>
                    <a:lnTo>
                      <a:pt x="334" y="872"/>
                    </a:lnTo>
                    <a:lnTo>
                      <a:pt x="320" y="908"/>
                    </a:lnTo>
                    <a:lnTo>
                      <a:pt x="333" y="957"/>
                    </a:lnTo>
                    <a:lnTo>
                      <a:pt x="320" y="1000"/>
                    </a:lnTo>
                    <a:lnTo>
                      <a:pt x="322" y="1017"/>
                    </a:lnTo>
                    <a:lnTo>
                      <a:pt x="277" y="1088"/>
                    </a:lnTo>
                    <a:lnTo>
                      <a:pt x="308" y="1136"/>
                    </a:lnTo>
                    <a:lnTo>
                      <a:pt x="317" y="1144"/>
                    </a:lnTo>
                    <a:lnTo>
                      <a:pt x="306" y="1213"/>
                    </a:lnTo>
                    <a:lnTo>
                      <a:pt x="320" y="1262"/>
                    </a:lnTo>
                    <a:lnTo>
                      <a:pt x="361" y="1258"/>
                    </a:lnTo>
                    <a:lnTo>
                      <a:pt x="354" y="1276"/>
                    </a:lnTo>
                    <a:lnTo>
                      <a:pt x="321" y="1288"/>
                    </a:lnTo>
                    <a:lnTo>
                      <a:pt x="283" y="1317"/>
                    </a:lnTo>
                    <a:lnTo>
                      <a:pt x="287" y="1358"/>
                    </a:lnTo>
                    <a:lnTo>
                      <a:pt x="338" y="1379"/>
                    </a:lnTo>
                    <a:lnTo>
                      <a:pt x="333" y="1404"/>
                    </a:lnTo>
                    <a:lnTo>
                      <a:pt x="337" y="14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177">
                <a:extLst>
                  <a:ext uri="{FF2B5EF4-FFF2-40B4-BE49-F238E27FC236}">
                    <a16:creationId xmlns:a16="http://schemas.microsoft.com/office/drawing/2014/main" id="{48671E59-07A4-0487-A5F9-41DD663D1C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703"/>
                <a:ext cx="19" cy="43"/>
              </a:xfrm>
              <a:custGeom>
                <a:avLst/>
                <a:gdLst>
                  <a:gd name="T0" fmla="*/ 76 w 76"/>
                  <a:gd name="T1" fmla="*/ 171 h 171"/>
                  <a:gd name="T2" fmla="*/ 56 w 76"/>
                  <a:gd name="T3" fmla="*/ 138 h 171"/>
                  <a:gd name="T4" fmla="*/ 71 w 76"/>
                  <a:gd name="T5" fmla="*/ 121 h 171"/>
                  <a:gd name="T6" fmla="*/ 52 w 76"/>
                  <a:gd name="T7" fmla="*/ 97 h 171"/>
                  <a:gd name="T8" fmla="*/ 57 w 76"/>
                  <a:gd name="T9" fmla="*/ 70 h 171"/>
                  <a:gd name="T10" fmla="*/ 0 w 76"/>
                  <a:gd name="T11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171">
                    <a:moveTo>
                      <a:pt x="76" y="171"/>
                    </a:moveTo>
                    <a:lnTo>
                      <a:pt x="56" y="138"/>
                    </a:lnTo>
                    <a:lnTo>
                      <a:pt x="71" y="121"/>
                    </a:lnTo>
                    <a:lnTo>
                      <a:pt x="52" y="97"/>
                    </a:lnTo>
                    <a:lnTo>
                      <a:pt x="57" y="7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178">
                <a:extLst>
                  <a:ext uri="{FF2B5EF4-FFF2-40B4-BE49-F238E27FC236}">
                    <a16:creationId xmlns:a16="http://schemas.microsoft.com/office/drawing/2014/main" id="{6C0145C3-FCCA-0B4F-2829-0387AFB6A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777"/>
                <a:ext cx="9" cy="10"/>
              </a:xfrm>
              <a:custGeom>
                <a:avLst/>
                <a:gdLst>
                  <a:gd name="T0" fmla="*/ 17 w 35"/>
                  <a:gd name="T1" fmla="*/ 8 h 41"/>
                  <a:gd name="T2" fmla="*/ 34 w 35"/>
                  <a:gd name="T3" fmla="*/ 7 h 41"/>
                  <a:gd name="T4" fmla="*/ 35 w 35"/>
                  <a:gd name="T5" fmla="*/ 24 h 41"/>
                  <a:gd name="T6" fmla="*/ 29 w 35"/>
                  <a:gd name="T7" fmla="*/ 41 h 41"/>
                  <a:gd name="T8" fmla="*/ 20 w 35"/>
                  <a:gd name="T9" fmla="*/ 33 h 41"/>
                  <a:gd name="T10" fmla="*/ 18 w 35"/>
                  <a:gd name="T11" fmla="*/ 17 h 41"/>
                  <a:gd name="T12" fmla="*/ 9 w 35"/>
                  <a:gd name="T13" fmla="*/ 17 h 41"/>
                  <a:gd name="T14" fmla="*/ 0 w 35"/>
                  <a:gd name="T15" fmla="*/ 11 h 41"/>
                  <a:gd name="T16" fmla="*/ 16 w 35"/>
                  <a:gd name="T17" fmla="*/ 0 h 41"/>
                  <a:gd name="T18" fmla="*/ 17 w 35"/>
                  <a:gd name="T19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1">
                    <a:moveTo>
                      <a:pt x="17" y="8"/>
                    </a:moveTo>
                    <a:lnTo>
                      <a:pt x="34" y="7"/>
                    </a:lnTo>
                    <a:lnTo>
                      <a:pt x="35" y="24"/>
                    </a:lnTo>
                    <a:lnTo>
                      <a:pt x="29" y="41"/>
                    </a:lnTo>
                    <a:lnTo>
                      <a:pt x="20" y="33"/>
                    </a:lnTo>
                    <a:lnTo>
                      <a:pt x="18" y="17"/>
                    </a:lnTo>
                    <a:lnTo>
                      <a:pt x="9" y="17"/>
                    </a:lnTo>
                    <a:lnTo>
                      <a:pt x="0" y="11"/>
                    </a:lnTo>
                    <a:lnTo>
                      <a:pt x="16" y="0"/>
                    </a:lnTo>
                    <a:lnTo>
                      <a:pt x="17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179">
                <a:extLst>
                  <a:ext uri="{FF2B5EF4-FFF2-40B4-BE49-F238E27FC236}">
                    <a16:creationId xmlns:a16="http://schemas.microsoft.com/office/drawing/2014/main" id="{081364B4-F8A7-8028-5C4B-6C3973A57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720"/>
                <a:ext cx="101" cy="26"/>
              </a:xfrm>
              <a:custGeom>
                <a:avLst/>
                <a:gdLst>
                  <a:gd name="T0" fmla="*/ 403 w 403"/>
                  <a:gd name="T1" fmla="*/ 90 h 103"/>
                  <a:gd name="T2" fmla="*/ 360 w 403"/>
                  <a:gd name="T3" fmla="*/ 69 h 103"/>
                  <a:gd name="T4" fmla="*/ 349 w 403"/>
                  <a:gd name="T5" fmla="*/ 53 h 103"/>
                  <a:gd name="T6" fmla="*/ 348 w 403"/>
                  <a:gd name="T7" fmla="*/ 37 h 103"/>
                  <a:gd name="T8" fmla="*/ 330 w 403"/>
                  <a:gd name="T9" fmla="*/ 30 h 103"/>
                  <a:gd name="T10" fmla="*/ 329 w 403"/>
                  <a:gd name="T11" fmla="*/ 21 h 103"/>
                  <a:gd name="T12" fmla="*/ 321 w 403"/>
                  <a:gd name="T13" fmla="*/ 14 h 103"/>
                  <a:gd name="T14" fmla="*/ 304 w 403"/>
                  <a:gd name="T15" fmla="*/ 16 h 103"/>
                  <a:gd name="T16" fmla="*/ 285 w 403"/>
                  <a:gd name="T17" fmla="*/ 0 h 103"/>
                  <a:gd name="T18" fmla="*/ 269 w 403"/>
                  <a:gd name="T19" fmla="*/ 1 h 103"/>
                  <a:gd name="T20" fmla="*/ 271 w 403"/>
                  <a:gd name="T21" fmla="*/ 26 h 103"/>
                  <a:gd name="T22" fmla="*/ 255 w 403"/>
                  <a:gd name="T23" fmla="*/ 37 h 103"/>
                  <a:gd name="T24" fmla="*/ 253 w 403"/>
                  <a:gd name="T25" fmla="*/ 20 h 103"/>
                  <a:gd name="T26" fmla="*/ 220 w 403"/>
                  <a:gd name="T27" fmla="*/ 32 h 103"/>
                  <a:gd name="T28" fmla="*/ 178 w 403"/>
                  <a:gd name="T29" fmla="*/ 18 h 103"/>
                  <a:gd name="T30" fmla="*/ 146 w 403"/>
                  <a:gd name="T31" fmla="*/ 46 h 103"/>
                  <a:gd name="T32" fmla="*/ 141 w 403"/>
                  <a:gd name="T33" fmla="*/ 81 h 103"/>
                  <a:gd name="T34" fmla="*/ 87 w 403"/>
                  <a:gd name="T35" fmla="*/ 53 h 103"/>
                  <a:gd name="T36" fmla="*/ 0 w 403"/>
                  <a:gd name="T37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03" h="103">
                    <a:moveTo>
                      <a:pt x="403" y="90"/>
                    </a:moveTo>
                    <a:lnTo>
                      <a:pt x="360" y="69"/>
                    </a:lnTo>
                    <a:lnTo>
                      <a:pt x="349" y="53"/>
                    </a:lnTo>
                    <a:lnTo>
                      <a:pt x="348" y="37"/>
                    </a:lnTo>
                    <a:lnTo>
                      <a:pt x="330" y="30"/>
                    </a:lnTo>
                    <a:lnTo>
                      <a:pt x="329" y="21"/>
                    </a:lnTo>
                    <a:lnTo>
                      <a:pt x="321" y="14"/>
                    </a:lnTo>
                    <a:lnTo>
                      <a:pt x="304" y="16"/>
                    </a:lnTo>
                    <a:lnTo>
                      <a:pt x="285" y="0"/>
                    </a:lnTo>
                    <a:lnTo>
                      <a:pt x="269" y="1"/>
                    </a:lnTo>
                    <a:lnTo>
                      <a:pt x="271" y="26"/>
                    </a:lnTo>
                    <a:lnTo>
                      <a:pt x="255" y="37"/>
                    </a:lnTo>
                    <a:lnTo>
                      <a:pt x="253" y="20"/>
                    </a:lnTo>
                    <a:lnTo>
                      <a:pt x="220" y="32"/>
                    </a:lnTo>
                    <a:lnTo>
                      <a:pt x="178" y="18"/>
                    </a:lnTo>
                    <a:lnTo>
                      <a:pt x="146" y="46"/>
                    </a:lnTo>
                    <a:lnTo>
                      <a:pt x="141" y="81"/>
                    </a:lnTo>
                    <a:lnTo>
                      <a:pt x="87" y="53"/>
                    </a:lnTo>
                    <a:lnTo>
                      <a:pt x="0" y="10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180">
                <a:extLst>
                  <a:ext uri="{FF2B5EF4-FFF2-40B4-BE49-F238E27FC236}">
                    <a16:creationId xmlns:a16="http://schemas.microsoft.com/office/drawing/2014/main" id="{2725378D-9832-9D5F-E06C-B7BF46025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2" y="742"/>
                <a:ext cx="299" cy="336"/>
              </a:xfrm>
              <a:custGeom>
                <a:avLst/>
                <a:gdLst>
                  <a:gd name="T0" fmla="*/ 1197 w 1197"/>
                  <a:gd name="T1" fmla="*/ 1342 h 1342"/>
                  <a:gd name="T2" fmla="*/ 1151 w 1197"/>
                  <a:gd name="T3" fmla="*/ 1287 h 1342"/>
                  <a:gd name="T4" fmla="*/ 1123 w 1197"/>
                  <a:gd name="T5" fmla="*/ 1265 h 1342"/>
                  <a:gd name="T6" fmla="*/ 1120 w 1197"/>
                  <a:gd name="T7" fmla="*/ 1240 h 1342"/>
                  <a:gd name="T8" fmla="*/ 1070 w 1197"/>
                  <a:gd name="T9" fmla="*/ 1236 h 1342"/>
                  <a:gd name="T10" fmla="*/ 1042 w 1197"/>
                  <a:gd name="T11" fmla="*/ 1213 h 1342"/>
                  <a:gd name="T12" fmla="*/ 1018 w 1197"/>
                  <a:gd name="T13" fmla="*/ 1224 h 1342"/>
                  <a:gd name="T14" fmla="*/ 976 w 1197"/>
                  <a:gd name="T15" fmla="*/ 1228 h 1342"/>
                  <a:gd name="T16" fmla="*/ 948 w 1197"/>
                  <a:gd name="T17" fmla="*/ 1205 h 1342"/>
                  <a:gd name="T18" fmla="*/ 905 w 1197"/>
                  <a:gd name="T19" fmla="*/ 1200 h 1342"/>
                  <a:gd name="T20" fmla="*/ 869 w 1197"/>
                  <a:gd name="T21" fmla="*/ 1169 h 1342"/>
                  <a:gd name="T22" fmla="*/ 800 w 1197"/>
                  <a:gd name="T23" fmla="*/ 1160 h 1342"/>
                  <a:gd name="T24" fmla="*/ 781 w 1197"/>
                  <a:gd name="T25" fmla="*/ 1119 h 1342"/>
                  <a:gd name="T26" fmla="*/ 746 w 1197"/>
                  <a:gd name="T27" fmla="*/ 1113 h 1342"/>
                  <a:gd name="T28" fmla="*/ 681 w 1197"/>
                  <a:gd name="T29" fmla="*/ 1052 h 1342"/>
                  <a:gd name="T30" fmla="*/ 596 w 1197"/>
                  <a:gd name="T31" fmla="*/ 1043 h 1342"/>
                  <a:gd name="T32" fmla="*/ 559 w 1197"/>
                  <a:gd name="T33" fmla="*/ 1013 h 1342"/>
                  <a:gd name="T34" fmla="*/ 493 w 1197"/>
                  <a:gd name="T35" fmla="*/ 1019 h 1342"/>
                  <a:gd name="T36" fmla="*/ 471 w 1197"/>
                  <a:gd name="T37" fmla="*/ 978 h 1342"/>
                  <a:gd name="T38" fmla="*/ 445 w 1197"/>
                  <a:gd name="T39" fmla="*/ 965 h 1342"/>
                  <a:gd name="T40" fmla="*/ 444 w 1197"/>
                  <a:gd name="T41" fmla="*/ 948 h 1342"/>
                  <a:gd name="T42" fmla="*/ 424 w 1197"/>
                  <a:gd name="T43" fmla="*/ 924 h 1342"/>
                  <a:gd name="T44" fmla="*/ 442 w 1197"/>
                  <a:gd name="T45" fmla="*/ 847 h 1342"/>
                  <a:gd name="T46" fmla="*/ 433 w 1197"/>
                  <a:gd name="T47" fmla="*/ 831 h 1342"/>
                  <a:gd name="T48" fmla="*/ 336 w 1197"/>
                  <a:gd name="T49" fmla="*/ 798 h 1342"/>
                  <a:gd name="T50" fmla="*/ 270 w 1197"/>
                  <a:gd name="T51" fmla="*/ 803 h 1342"/>
                  <a:gd name="T52" fmla="*/ 241 w 1197"/>
                  <a:gd name="T53" fmla="*/ 763 h 1342"/>
                  <a:gd name="T54" fmla="*/ 179 w 1197"/>
                  <a:gd name="T55" fmla="*/ 744 h 1342"/>
                  <a:gd name="T56" fmla="*/ 166 w 1197"/>
                  <a:gd name="T57" fmla="*/ 694 h 1342"/>
                  <a:gd name="T58" fmla="*/ 148 w 1197"/>
                  <a:gd name="T59" fmla="*/ 671 h 1342"/>
                  <a:gd name="T60" fmla="*/ 85 w 1197"/>
                  <a:gd name="T61" fmla="*/ 642 h 1342"/>
                  <a:gd name="T62" fmla="*/ 61 w 1197"/>
                  <a:gd name="T63" fmla="*/ 569 h 1342"/>
                  <a:gd name="T64" fmla="*/ 118 w 1197"/>
                  <a:gd name="T65" fmla="*/ 547 h 1342"/>
                  <a:gd name="T66" fmla="*/ 116 w 1197"/>
                  <a:gd name="T67" fmla="*/ 514 h 1342"/>
                  <a:gd name="T68" fmla="*/ 137 w 1197"/>
                  <a:gd name="T69" fmla="*/ 470 h 1342"/>
                  <a:gd name="T70" fmla="*/ 108 w 1197"/>
                  <a:gd name="T71" fmla="*/ 430 h 1342"/>
                  <a:gd name="T72" fmla="*/ 137 w 1197"/>
                  <a:gd name="T73" fmla="*/ 385 h 1342"/>
                  <a:gd name="T74" fmla="*/ 136 w 1197"/>
                  <a:gd name="T75" fmla="*/ 360 h 1342"/>
                  <a:gd name="T76" fmla="*/ 110 w 1197"/>
                  <a:gd name="T77" fmla="*/ 277 h 1342"/>
                  <a:gd name="T78" fmla="*/ 65 w 1197"/>
                  <a:gd name="T79" fmla="*/ 239 h 1342"/>
                  <a:gd name="T80" fmla="*/ 61 w 1197"/>
                  <a:gd name="T81" fmla="*/ 206 h 1342"/>
                  <a:gd name="T82" fmla="*/ 41 w 1197"/>
                  <a:gd name="T83" fmla="*/ 174 h 1342"/>
                  <a:gd name="T84" fmla="*/ 30 w 1197"/>
                  <a:gd name="T85" fmla="*/ 125 h 1342"/>
                  <a:gd name="T86" fmla="*/ 41 w 1197"/>
                  <a:gd name="T87" fmla="*/ 81 h 1342"/>
                  <a:gd name="T88" fmla="*/ 37 w 1197"/>
                  <a:gd name="T89" fmla="*/ 30 h 1342"/>
                  <a:gd name="T90" fmla="*/ 0 w 1197"/>
                  <a:gd name="T91" fmla="*/ 0 h 1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97" h="1342">
                    <a:moveTo>
                      <a:pt x="1197" y="1342"/>
                    </a:moveTo>
                    <a:lnTo>
                      <a:pt x="1151" y="1287"/>
                    </a:lnTo>
                    <a:lnTo>
                      <a:pt x="1123" y="1265"/>
                    </a:lnTo>
                    <a:lnTo>
                      <a:pt x="1120" y="1240"/>
                    </a:lnTo>
                    <a:lnTo>
                      <a:pt x="1070" y="1236"/>
                    </a:lnTo>
                    <a:lnTo>
                      <a:pt x="1042" y="1213"/>
                    </a:lnTo>
                    <a:lnTo>
                      <a:pt x="1018" y="1224"/>
                    </a:lnTo>
                    <a:lnTo>
                      <a:pt x="976" y="1228"/>
                    </a:lnTo>
                    <a:lnTo>
                      <a:pt x="948" y="1205"/>
                    </a:lnTo>
                    <a:lnTo>
                      <a:pt x="905" y="1200"/>
                    </a:lnTo>
                    <a:lnTo>
                      <a:pt x="869" y="1169"/>
                    </a:lnTo>
                    <a:lnTo>
                      <a:pt x="800" y="1160"/>
                    </a:lnTo>
                    <a:lnTo>
                      <a:pt x="781" y="1119"/>
                    </a:lnTo>
                    <a:lnTo>
                      <a:pt x="746" y="1113"/>
                    </a:lnTo>
                    <a:lnTo>
                      <a:pt x="681" y="1052"/>
                    </a:lnTo>
                    <a:lnTo>
                      <a:pt x="596" y="1043"/>
                    </a:lnTo>
                    <a:lnTo>
                      <a:pt x="559" y="1013"/>
                    </a:lnTo>
                    <a:lnTo>
                      <a:pt x="493" y="1019"/>
                    </a:lnTo>
                    <a:lnTo>
                      <a:pt x="471" y="978"/>
                    </a:lnTo>
                    <a:lnTo>
                      <a:pt x="445" y="965"/>
                    </a:lnTo>
                    <a:lnTo>
                      <a:pt x="444" y="948"/>
                    </a:lnTo>
                    <a:lnTo>
                      <a:pt x="424" y="924"/>
                    </a:lnTo>
                    <a:lnTo>
                      <a:pt x="442" y="847"/>
                    </a:lnTo>
                    <a:lnTo>
                      <a:pt x="433" y="831"/>
                    </a:lnTo>
                    <a:lnTo>
                      <a:pt x="336" y="798"/>
                    </a:lnTo>
                    <a:lnTo>
                      <a:pt x="270" y="803"/>
                    </a:lnTo>
                    <a:lnTo>
                      <a:pt x="241" y="763"/>
                    </a:lnTo>
                    <a:lnTo>
                      <a:pt x="179" y="744"/>
                    </a:lnTo>
                    <a:lnTo>
                      <a:pt x="166" y="694"/>
                    </a:lnTo>
                    <a:lnTo>
                      <a:pt x="148" y="671"/>
                    </a:lnTo>
                    <a:lnTo>
                      <a:pt x="85" y="642"/>
                    </a:lnTo>
                    <a:lnTo>
                      <a:pt x="61" y="569"/>
                    </a:lnTo>
                    <a:lnTo>
                      <a:pt x="118" y="547"/>
                    </a:lnTo>
                    <a:lnTo>
                      <a:pt x="116" y="514"/>
                    </a:lnTo>
                    <a:lnTo>
                      <a:pt x="137" y="470"/>
                    </a:lnTo>
                    <a:lnTo>
                      <a:pt x="108" y="430"/>
                    </a:lnTo>
                    <a:lnTo>
                      <a:pt x="137" y="385"/>
                    </a:lnTo>
                    <a:lnTo>
                      <a:pt x="136" y="360"/>
                    </a:lnTo>
                    <a:lnTo>
                      <a:pt x="110" y="277"/>
                    </a:lnTo>
                    <a:lnTo>
                      <a:pt x="65" y="239"/>
                    </a:lnTo>
                    <a:lnTo>
                      <a:pt x="61" y="206"/>
                    </a:lnTo>
                    <a:lnTo>
                      <a:pt x="41" y="174"/>
                    </a:lnTo>
                    <a:lnTo>
                      <a:pt x="30" y="125"/>
                    </a:lnTo>
                    <a:lnTo>
                      <a:pt x="41" y="81"/>
                    </a:lnTo>
                    <a:lnTo>
                      <a:pt x="37" y="3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181">
                <a:extLst>
                  <a:ext uri="{FF2B5EF4-FFF2-40B4-BE49-F238E27FC236}">
                    <a16:creationId xmlns:a16="http://schemas.microsoft.com/office/drawing/2014/main" id="{4F9E63EE-2525-68A5-7155-0D6F22B22F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843"/>
                <a:ext cx="33" cy="201"/>
              </a:xfrm>
              <a:custGeom>
                <a:avLst/>
                <a:gdLst>
                  <a:gd name="T0" fmla="*/ 44 w 130"/>
                  <a:gd name="T1" fmla="*/ 0 h 806"/>
                  <a:gd name="T2" fmla="*/ 61 w 130"/>
                  <a:gd name="T3" fmla="*/ 7 h 806"/>
                  <a:gd name="T4" fmla="*/ 80 w 130"/>
                  <a:gd name="T5" fmla="*/ 31 h 806"/>
                  <a:gd name="T6" fmla="*/ 43 w 130"/>
                  <a:gd name="T7" fmla="*/ 85 h 806"/>
                  <a:gd name="T8" fmla="*/ 96 w 130"/>
                  <a:gd name="T9" fmla="*/ 198 h 806"/>
                  <a:gd name="T10" fmla="*/ 101 w 130"/>
                  <a:gd name="T11" fmla="*/ 257 h 806"/>
                  <a:gd name="T12" fmla="*/ 88 w 130"/>
                  <a:gd name="T13" fmla="*/ 292 h 806"/>
                  <a:gd name="T14" fmla="*/ 122 w 130"/>
                  <a:gd name="T15" fmla="*/ 306 h 806"/>
                  <a:gd name="T16" fmla="*/ 126 w 130"/>
                  <a:gd name="T17" fmla="*/ 347 h 806"/>
                  <a:gd name="T18" fmla="*/ 112 w 130"/>
                  <a:gd name="T19" fmla="*/ 365 h 806"/>
                  <a:gd name="T20" fmla="*/ 130 w 130"/>
                  <a:gd name="T21" fmla="*/ 389 h 806"/>
                  <a:gd name="T22" fmla="*/ 109 w 130"/>
                  <a:gd name="T23" fmla="*/ 433 h 806"/>
                  <a:gd name="T24" fmla="*/ 52 w 130"/>
                  <a:gd name="T25" fmla="*/ 448 h 806"/>
                  <a:gd name="T26" fmla="*/ 29 w 130"/>
                  <a:gd name="T27" fmla="*/ 483 h 806"/>
                  <a:gd name="T28" fmla="*/ 25 w 130"/>
                  <a:gd name="T29" fmla="*/ 534 h 806"/>
                  <a:gd name="T30" fmla="*/ 37 w 130"/>
                  <a:gd name="T31" fmla="*/ 575 h 806"/>
                  <a:gd name="T32" fmla="*/ 7 w 130"/>
                  <a:gd name="T33" fmla="*/ 603 h 806"/>
                  <a:gd name="T34" fmla="*/ 0 w 130"/>
                  <a:gd name="T35" fmla="*/ 629 h 806"/>
                  <a:gd name="T36" fmla="*/ 110 w 130"/>
                  <a:gd name="T37" fmla="*/ 721 h 806"/>
                  <a:gd name="T38" fmla="*/ 122 w 130"/>
                  <a:gd name="T39" fmla="*/ 762 h 806"/>
                  <a:gd name="T40" fmla="*/ 101 w 130"/>
                  <a:gd name="T41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0" h="806">
                    <a:moveTo>
                      <a:pt x="44" y="0"/>
                    </a:moveTo>
                    <a:lnTo>
                      <a:pt x="61" y="7"/>
                    </a:lnTo>
                    <a:lnTo>
                      <a:pt x="80" y="31"/>
                    </a:lnTo>
                    <a:lnTo>
                      <a:pt x="43" y="85"/>
                    </a:lnTo>
                    <a:lnTo>
                      <a:pt x="96" y="198"/>
                    </a:lnTo>
                    <a:lnTo>
                      <a:pt x="101" y="257"/>
                    </a:lnTo>
                    <a:lnTo>
                      <a:pt x="88" y="292"/>
                    </a:lnTo>
                    <a:lnTo>
                      <a:pt x="122" y="306"/>
                    </a:lnTo>
                    <a:lnTo>
                      <a:pt x="126" y="347"/>
                    </a:lnTo>
                    <a:lnTo>
                      <a:pt x="112" y="365"/>
                    </a:lnTo>
                    <a:lnTo>
                      <a:pt x="130" y="389"/>
                    </a:lnTo>
                    <a:lnTo>
                      <a:pt x="109" y="433"/>
                    </a:lnTo>
                    <a:lnTo>
                      <a:pt x="52" y="448"/>
                    </a:lnTo>
                    <a:lnTo>
                      <a:pt x="29" y="483"/>
                    </a:lnTo>
                    <a:lnTo>
                      <a:pt x="25" y="534"/>
                    </a:lnTo>
                    <a:lnTo>
                      <a:pt x="37" y="575"/>
                    </a:lnTo>
                    <a:lnTo>
                      <a:pt x="7" y="603"/>
                    </a:lnTo>
                    <a:lnTo>
                      <a:pt x="0" y="629"/>
                    </a:lnTo>
                    <a:lnTo>
                      <a:pt x="110" y="721"/>
                    </a:lnTo>
                    <a:lnTo>
                      <a:pt x="122" y="762"/>
                    </a:lnTo>
                    <a:lnTo>
                      <a:pt x="101" y="80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182">
                <a:extLst>
                  <a:ext uri="{FF2B5EF4-FFF2-40B4-BE49-F238E27FC236}">
                    <a16:creationId xmlns:a16="http://schemas.microsoft.com/office/drawing/2014/main" id="{68A6C1BE-2DD9-A5C2-7B90-B003CFCE4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1044"/>
                <a:ext cx="119" cy="93"/>
              </a:xfrm>
              <a:custGeom>
                <a:avLst/>
                <a:gdLst>
                  <a:gd name="T0" fmla="*/ 474 w 474"/>
                  <a:gd name="T1" fmla="*/ 370 h 370"/>
                  <a:gd name="T2" fmla="*/ 419 w 474"/>
                  <a:gd name="T3" fmla="*/ 333 h 370"/>
                  <a:gd name="T4" fmla="*/ 407 w 474"/>
                  <a:gd name="T5" fmla="*/ 292 h 370"/>
                  <a:gd name="T6" fmla="*/ 364 w 474"/>
                  <a:gd name="T7" fmla="*/ 279 h 370"/>
                  <a:gd name="T8" fmla="*/ 318 w 474"/>
                  <a:gd name="T9" fmla="*/ 240 h 370"/>
                  <a:gd name="T10" fmla="*/ 284 w 474"/>
                  <a:gd name="T11" fmla="*/ 235 h 370"/>
                  <a:gd name="T12" fmla="*/ 223 w 474"/>
                  <a:gd name="T13" fmla="*/ 215 h 370"/>
                  <a:gd name="T14" fmla="*/ 176 w 474"/>
                  <a:gd name="T15" fmla="*/ 170 h 370"/>
                  <a:gd name="T16" fmla="*/ 142 w 474"/>
                  <a:gd name="T17" fmla="*/ 155 h 370"/>
                  <a:gd name="T18" fmla="*/ 122 w 474"/>
                  <a:gd name="T19" fmla="*/ 123 h 370"/>
                  <a:gd name="T20" fmla="*/ 88 w 474"/>
                  <a:gd name="T21" fmla="*/ 118 h 370"/>
                  <a:gd name="T22" fmla="*/ 66 w 474"/>
                  <a:gd name="T23" fmla="*/ 70 h 370"/>
                  <a:gd name="T24" fmla="*/ 34 w 474"/>
                  <a:gd name="T25" fmla="*/ 98 h 370"/>
                  <a:gd name="T26" fmla="*/ 19 w 474"/>
                  <a:gd name="T27" fmla="*/ 100 h 370"/>
                  <a:gd name="T28" fmla="*/ 4 w 474"/>
                  <a:gd name="T29" fmla="*/ 41 h 370"/>
                  <a:gd name="T30" fmla="*/ 19 w 474"/>
                  <a:gd name="T31" fmla="*/ 15 h 370"/>
                  <a:gd name="T32" fmla="*/ 0 w 474"/>
                  <a:gd name="T33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4" h="370">
                    <a:moveTo>
                      <a:pt x="474" y="370"/>
                    </a:moveTo>
                    <a:lnTo>
                      <a:pt x="419" y="333"/>
                    </a:lnTo>
                    <a:lnTo>
                      <a:pt x="407" y="292"/>
                    </a:lnTo>
                    <a:lnTo>
                      <a:pt x="364" y="279"/>
                    </a:lnTo>
                    <a:lnTo>
                      <a:pt x="318" y="240"/>
                    </a:lnTo>
                    <a:lnTo>
                      <a:pt x="284" y="235"/>
                    </a:lnTo>
                    <a:lnTo>
                      <a:pt x="223" y="215"/>
                    </a:lnTo>
                    <a:lnTo>
                      <a:pt x="176" y="170"/>
                    </a:lnTo>
                    <a:lnTo>
                      <a:pt x="142" y="155"/>
                    </a:lnTo>
                    <a:lnTo>
                      <a:pt x="122" y="123"/>
                    </a:lnTo>
                    <a:lnTo>
                      <a:pt x="88" y="118"/>
                    </a:lnTo>
                    <a:lnTo>
                      <a:pt x="66" y="70"/>
                    </a:lnTo>
                    <a:lnTo>
                      <a:pt x="34" y="98"/>
                    </a:lnTo>
                    <a:lnTo>
                      <a:pt x="19" y="100"/>
                    </a:lnTo>
                    <a:lnTo>
                      <a:pt x="4" y="41"/>
                    </a:lnTo>
                    <a:lnTo>
                      <a:pt x="19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183">
                <a:extLst>
                  <a:ext uri="{FF2B5EF4-FFF2-40B4-BE49-F238E27FC236}">
                    <a16:creationId xmlns:a16="http://schemas.microsoft.com/office/drawing/2014/main" id="{0A8E5985-19DD-F02B-D844-3DCB0FF2B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1" y="1043"/>
                <a:ext cx="74" cy="57"/>
              </a:xfrm>
              <a:custGeom>
                <a:avLst/>
                <a:gdLst>
                  <a:gd name="T0" fmla="*/ 300 w 300"/>
                  <a:gd name="T1" fmla="*/ 7 h 229"/>
                  <a:gd name="T2" fmla="*/ 275 w 300"/>
                  <a:gd name="T3" fmla="*/ 0 h 229"/>
                  <a:gd name="T4" fmla="*/ 250 w 300"/>
                  <a:gd name="T5" fmla="*/ 11 h 229"/>
                  <a:gd name="T6" fmla="*/ 224 w 300"/>
                  <a:gd name="T7" fmla="*/ 6 h 229"/>
                  <a:gd name="T8" fmla="*/ 175 w 300"/>
                  <a:gd name="T9" fmla="*/ 27 h 229"/>
                  <a:gd name="T10" fmla="*/ 133 w 300"/>
                  <a:gd name="T11" fmla="*/ 14 h 229"/>
                  <a:gd name="T12" fmla="*/ 100 w 300"/>
                  <a:gd name="T13" fmla="*/ 34 h 229"/>
                  <a:gd name="T14" fmla="*/ 93 w 300"/>
                  <a:gd name="T15" fmla="*/ 51 h 229"/>
                  <a:gd name="T16" fmla="*/ 153 w 300"/>
                  <a:gd name="T17" fmla="*/ 55 h 229"/>
                  <a:gd name="T18" fmla="*/ 173 w 300"/>
                  <a:gd name="T19" fmla="*/ 87 h 229"/>
                  <a:gd name="T20" fmla="*/ 166 w 300"/>
                  <a:gd name="T21" fmla="*/ 104 h 229"/>
                  <a:gd name="T22" fmla="*/ 93 w 300"/>
                  <a:gd name="T23" fmla="*/ 144 h 229"/>
                  <a:gd name="T24" fmla="*/ 96 w 300"/>
                  <a:gd name="T25" fmla="*/ 169 h 229"/>
                  <a:gd name="T26" fmla="*/ 113 w 300"/>
                  <a:gd name="T27" fmla="*/ 177 h 229"/>
                  <a:gd name="T28" fmla="*/ 108 w 300"/>
                  <a:gd name="T29" fmla="*/ 202 h 229"/>
                  <a:gd name="T30" fmla="*/ 118 w 300"/>
                  <a:gd name="T31" fmla="*/ 226 h 229"/>
                  <a:gd name="T32" fmla="*/ 49 w 300"/>
                  <a:gd name="T33" fmla="*/ 215 h 229"/>
                  <a:gd name="T34" fmla="*/ 0 w 300"/>
                  <a:gd name="T35" fmla="*/ 229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0" h="229">
                    <a:moveTo>
                      <a:pt x="300" y="7"/>
                    </a:moveTo>
                    <a:lnTo>
                      <a:pt x="275" y="0"/>
                    </a:lnTo>
                    <a:lnTo>
                      <a:pt x="250" y="11"/>
                    </a:lnTo>
                    <a:lnTo>
                      <a:pt x="224" y="6"/>
                    </a:lnTo>
                    <a:lnTo>
                      <a:pt x="175" y="27"/>
                    </a:lnTo>
                    <a:lnTo>
                      <a:pt x="133" y="14"/>
                    </a:lnTo>
                    <a:lnTo>
                      <a:pt x="100" y="34"/>
                    </a:lnTo>
                    <a:lnTo>
                      <a:pt x="93" y="51"/>
                    </a:lnTo>
                    <a:lnTo>
                      <a:pt x="153" y="55"/>
                    </a:lnTo>
                    <a:lnTo>
                      <a:pt x="173" y="87"/>
                    </a:lnTo>
                    <a:lnTo>
                      <a:pt x="166" y="104"/>
                    </a:lnTo>
                    <a:lnTo>
                      <a:pt x="93" y="144"/>
                    </a:lnTo>
                    <a:lnTo>
                      <a:pt x="96" y="169"/>
                    </a:lnTo>
                    <a:lnTo>
                      <a:pt x="113" y="177"/>
                    </a:lnTo>
                    <a:lnTo>
                      <a:pt x="108" y="202"/>
                    </a:lnTo>
                    <a:lnTo>
                      <a:pt x="118" y="226"/>
                    </a:lnTo>
                    <a:lnTo>
                      <a:pt x="49" y="215"/>
                    </a:lnTo>
                    <a:lnTo>
                      <a:pt x="0" y="2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184">
                <a:extLst>
                  <a:ext uri="{FF2B5EF4-FFF2-40B4-BE49-F238E27FC236}">
                    <a16:creationId xmlns:a16="http://schemas.microsoft.com/office/drawing/2014/main" id="{568C6334-7AC5-9676-D07F-B7FD0BA53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1137"/>
                <a:ext cx="121" cy="176"/>
              </a:xfrm>
              <a:custGeom>
                <a:avLst/>
                <a:gdLst>
                  <a:gd name="T0" fmla="*/ 484 w 484"/>
                  <a:gd name="T1" fmla="*/ 704 h 704"/>
                  <a:gd name="T2" fmla="*/ 444 w 484"/>
                  <a:gd name="T3" fmla="*/ 639 h 704"/>
                  <a:gd name="T4" fmla="*/ 405 w 484"/>
                  <a:gd name="T5" fmla="*/ 668 h 704"/>
                  <a:gd name="T6" fmla="*/ 395 w 484"/>
                  <a:gd name="T7" fmla="*/ 661 h 704"/>
                  <a:gd name="T8" fmla="*/ 385 w 484"/>
                  <a:gd name="T9" fmla="*/ 636 h 704"/>
                  <a:gd name="T10" fmla="*/ 390 w 484"/>
                  <a:gd name="T11" fmla="*/ 594 h 704"/>
                  <a:gd name="T12" fmla="*/ 369 w 484"/>
                  <a:gd name="T13" fmla="*/ 554 h 704"/>
                  <a:gd name="T14" fmla="*/ 325 w 484"/>
                  <a:gd name="T15" fmla="*/ 532 h 704"/>
                  <a:gd name="T16" fmla="*/ 288 w 484"/>
                  <a:gd name="T17" fmla="*/ 494 h 704"/>
                  <a:gd name="T18" fmla="*/ 236 w 484"/>
                  <a:gd name="T19" fmla="*/ 481 h 704"/>
                  <a:gd name="T20" fmla="*/ 241 w 484"/>
                  <a:gd name="T21" fmla="*/ 456 h 704"/>
                  <a:gd name="T22" fmla="*/ 257 w 484"/>
                  <a:gd name="T23" fmla="*/ 437 h 704"/>
                  <a:gd name="T24" fmla="*/ 255 w 484"/>
                  <a:gd name="T25" fmla="*/ 421 h 704"/>
                  <a:gd name="T26" fmla="*/ 277 w 484"/>
                  <a:gd name="T27" fmla="*/ 385 h 704"/>
                  <a:gd name="T28" fmla="*/ 281 w 484"/>
                  <a:gd name="T29" fmla="*/ 341 h 704"/>
                  <a:gd name="T30" fmla="*/ 289 w 484"/>
                  <a:gd name="T31" fmla="*/ 333 h 704"/>
                  <a:gd name="T32" fmla="*/ 313 w 484"/>
                  <a:gd name="T33" fmla="*/ 313 h 704"/>
                  <a:gd name="T34" fmla="*/ 283 w 484"/>
                  <a:gd name="T35" fmla="*/ 266 h 704"/>
                  <a:gd name="T36" fmla="*/ 240 w 484"/>
                  <a:gd name="T37" fmla="*/ 252 h 704"/>
                  <a:gd name="T38" fmla="*/ 236 w 484"/>
                  <a:gd name="T39" fmla="*/ 211 h 704"/>
                  <a:gd name="T40" fmla="*/ 216 w 484"/>
                  <a:gd name="T41" fmla="*/ 187 h 704"/>
                  <a:gd name="T42" fmla="*/ 199 w 484"/>
                  <a:gd name="T43" fmla="*/ 181 h 704"/>
                  <a:gd name="T44" fmla="*/ 175 w 484"/>
                  <a:gd name="T45" fmla="*/ 199 h 704"/>
                  <a:gd name="T46" fmla="*/ 98 w 484"/>
                  <a:gd name="T47" fmla="*/ 97 h 704"/>
                  <a:gd name="T48" fmla="*/ 73 w 484"/>
                  <a:gd name="T49" fmla="*/ 91 h 704"/>
                  <a:gd name="T50" fmla="*/ 33 w 484"/>
                  <a:gd name="T51" fmla="*/ 120 h 704"/>
                  <a:gd name="T52" fmla="*/ 16 w 484"/>
                  <a:gd name="T53" fmla="*/ 113 h 704"/>
                  <a:gd name="T54" fmla="*/ 13 w 484"/>
                  <a:gd name="T55" fmla="*/ 88 h 704"/>
                  <a:gd name="T56" fmla="*/ 20 w 484"/>
                  <a:gd name="T57" fmla="*/ 63 h 704"/>
                  <a:gd name="T58" fmla="*/ 0 w 484"/>
                  <a:gd name="T59" fmla="*/ 39 h 704"/>
                  <a:gd name="T60" fmla="*/ 56 w 484"/>
                  <a:gd name="T61" fmla="*/ 0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4" h="704">
                    <a:moveTo>
                      <a:pt x="484" y="704"/>
                    </a:moveTo>
                    <a:lnTo>
                      <a:pt x="444" y="639"/>
                    </a:lnTo>
                    <a:lnTo>
                      <a:pt x="405" y="668"/>
                    </a:lnTo>
                    <a:lnTo>
                      <a:pt x="395" y="661"/>
                    </a:lnTo>
                    <a:lnTo>
                      <a:pt x="385" y="636"/>
                    </a:lnTo>
                    <a:lnTo>
                      <a:pt x="390" y="594"/>
                    </a:lnTo>
                    <a:lnTo>
                      <a:pt x="369" y="554"/>
                    </a:lnTo>
                    <a:lnTo>
                      <a:pt x="325" y="532"/>
                    </a:lnTo>
                    <a:lnTo>
                      <a:pt x="288" y="494"/>
                    </a:lnTo>
                    <a:lnTo>
                      <a:pt x="236" y="481"/>
                    </a:lnTo>
                    <a:lnTo>
                      <a:pt x="241" y="456"/>
                    </a:lnTo>
                    <a:lnTo>
                      <a:pt x="257" y="437"/>
                    </a:lnTo>
                    <a:lnTo>
                      <a:pt x="255" y="421"/>
                    </a:lnTo>
                    <a:lnTo>
                      <a:pt x="277" y="385"/>
                    </a:lnTo>
                    <a:lnTo>
                      <a:pt x="281" y="341"/>
                    </a:lnTo>
                    <a:lnTo>
                      <a:pt x="289" y="333"/>
                    </a:lnTo>
                    <a:lnTo>
                      <a:pt x="313" y="313"/>
                    </a:lnTo>
                    <a:lnTo>
                      <a:pt x="283" y="266"/>
                    </a:lnTo>
                    <a:lnTo>
                      <a:pt x="240" y="252"/>
                    </a:lnTo>
                    <a:lnTo>
                      <a:pt x="236" y="211"/>
                    </a:lnTo>
                    <a:lnTo>
                      <a:pt x="216" y="187"/>
                    </a:lnTo>
                    <a:lnTo>
                      <a:pt x="199" y="181"/>
                    </a:lnTo>
                    <a:lnTo>
                      <a:pt x="175" y="199"/>
                    </a:lnTo>
                    <a:lnTo>
                      <a:pt x="98" y="97"/>
                    </a:lnTo>
                    <a:lnTo>
                      <a:pt x="73" y="91"/>
                    </a:lnTo>
                    <a:lnTo>
                      <a:pt x="33" y="120"/>
                    </a:lnTo>
                    <a:lnTo>
                      <a:pt x="16" y="113"/>
                    </a:lnTo>
                    <a:lnTo>
                      <a:pt x="13" y="88"/>
                    </a:lnTo>
                    <a:lnTo>
                      <a:pt x="20" y="63"/>
                    </a:lnTo>
                    <a:lnTo>
                      <a:pt x="0" y="39"/>
                    </a:lnTo>
                    <a:lnTo>
                      <a:pt x="5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185">
                <a:extLst>
                  <a:ext uri="{FF2B5EF4-FFF2-40B4-BE49-F238E27FC236}">
                    <a16:creationId xmlns:a16="http://schemas.microsoft.com/office/drawing/2014/main" id="{FBAF0C86-24A1-210F-AAA5-F03CE1DB6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1107"/>
                <a:ext cx="71" cy="33"/>
              </a:xfrm>
              <a:custGeom>
                <a:avLst/>
                <a:gdLst>
                  <a:gd name="T0" fmla="*/ 285 w 285"/>
                  <a:gd name="T1" fmla="*/ 0 h 133"/>
                  <a:gd name="T2" fmla="*/ 246 w 285"/>
                  <a:gd name="T3" fmla="*/ 45 h 133"/>
                  <a:gd name="T4" fmla="*/ 170 w 285"/>
                  <a:gd name="T5" fmla="*/ 36 h 133"/>
                  <a:gd name="T6" fmla="*/ 172 w 285"/>
                  <a:gd name="T7" fmla="*/ 61 h 133"/>
                  <a:gd name="T8" fmla="*/ 140 w 285"/>
                  <a:gd name="T9" fmla="*/ 81 h 133"/>
                  <a:gd name="T10" fmla="*/ 49 w 285"/>
                  <a:gd name="T11" fmla="*/ 97 h 133"/>
                  <a:gd name="T12" fmla="*/ 35 w 285"/>
                  <a:gd name="T13" fmla="*/ 133 h 133"/>
                  <a:gd name="T14" fmla="*/ 0 w 285"/>
                  <a:gd name="T15" fmla="*/ 119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5" h="133">
                    <a:moveTo>
                      <a:pt x="285" y="0"/>
                    </a:moveTo>
                    <a:lnTo>
                      <a:pt x="246" y="45"/>
                    </a:lnTo>
                    <a:lnTo>
                      <a:pt x="170" y="36"/>
                    </a:lnTo>
                    <a:lnTo>
                      <a:pt x="172" y="61"/>
                    </a:lnTo>
                    <a:lnTo>
                      <a:pt x="140" y="81"/>
                    </a:lnTo>
                    <a:lnTo>
                      <a:pt x="49" y="97"/>
                    </a:lnTo>
                    <a:lnTo>
                      <a:pt x="35" y="133"/>
                    </a:lnTo>
                    <a:lnTo>
                      <a:pt x="0" y="1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186">
                <a:extLst>
                  <a:ext uri="{FF2B5EF4-FFF2-40B4-BE49-F238E27FC236}">
                    <a16:creationId xmlns:a16="http://schemas.microsoft.com/office/drawing/2014/main" id="{D1B58DD2-8ED1-721F-047D-1A043C54F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1085"/>
                <a:ext cx="325" cy="72"/>
              </a:xfrm>
              <a:custGeom>
                <a:avLst/>
                <a:gdLst>
                  <a:gd name="T0" fmla="*/ 0 w 1300"/>
                  <a:gd name="T1" fmla="*/ 88 h 287"/>
                  <a:gd name="T2" fmla="*/ 25 w 1300"/>
                  <a:gd name="T3" fmla="*/ 93 h 287"/>
                  <a:gd name="T4" fmla="*/ 82 w 1300"/>
                  <a:gd name="T5" fmla="*/ 71 h 287"/>
                  <a:gd name="T6" fmla="*/ 117 w 1300"/>
                  <a:gd name="T7" fmla="*/ 85 h 287"/>
                  <a:gd name="T8" fmla="*/ 123 w 1300"/>
                  <a:gd name="T9" fmla="*/ 152 h 287"/>
                  <a:gd name="T10" fmla="*/ 103 w 1300"/>
                  <a:gd name="T11" fmla="*/ 205 h 287"/>
                  <a:gd name="T12" fmla="*/ 119 w 1300"/>
                  <a:gd name="T13" fmla="*/ 203 h 287"/>
                  <a:gd name="T14" fmla="*/ 143 w 1300"/>
                  <a:gd name="T15" fmla="*/ 183 h 287"/>
                  <a:gd name="T16" fmla="*/ 146 w 1300"/>
                  <a:gd name="T17" fmla="*/ 209 h 287"/>
                  <a:gd name="T18" fmla="*/ 172 w 1300"/>
                  <a:gd name="T19" fmla="*/ 223 h 287"/>
                  <a:gd name="T20" fmla="*/ 184 w 1300"/>
                  <a:gd name="T21" fmla="*/ 264 h 287"/>
                  <a:gd name="T22" fmla="*/ 212 w 1300"/>
                  <a:gd name="T23" fmla="*/ 287 h 287"/>
                  <a:gd name="T24" fmla="*/ 295 w 1300"/>
                  <a:gd name="T25" fmla="*/ 271 h 287"/>
                  <a:gd name="T26" fmla="*/ 310 w 1300"/>
                  <a:gd name="T27" fmla="*/ 252 h 287"/>
                  <a:gd name="T28" fmla="*/ 345 w 1300"/>
                  <a:gd name="T29" fmla="*/ 267 h 287"/>
                  <a:gd name="T30" fmla="*/ 369 w 1300"/>
                  <a:gd name="T31" fmla="*/ 247 h 287"/>
                  <a:gd name="T32" fmla="*/ 382 w 1300"/>
                  <a:gd name="T33" fmla="*/ 203 h 287"/>
                  <a:gd name="T34" fmla="*/ 450 w 1300"/>
                  <a:gd name="T35" fmla="*/ 206 h 287"/>
                  <a:gd name="T36" fmla="*/ 506 w 1300"/>
                  <a:gd name="T37" fmla="*/ 167 h 287"/>
                  <a:gd name="T38" fmla="*/ 541 w 1300"/>
                  <a:gd name="T39" fmla="*/ 189 h 287"/>
                  <a:gd name="T40" fmla="*/ 590 w 1300"/>
                  <a:gd name="T41" fmla="*/ 185 h 287"/>
                  <a:gd name="T42" fmla="*/ 618 w 1300"/>
                  <a:gd name="T43" fmla="*/ 199 h 287"/>
                  <a:gd name="T44" fmla="*/ 732 w 1300"/>
                  <a:gd name="T45" fmla="*/ 154 h 287"/>
                  <a:gd name="T46" fmla="*/ 775 w 1300"/>
                  <a:gd name="T47" fmla="*/ 159 h 287"/>
                  <a:gd name="T48" fmla="*/ 787 w 1300"/>
                  <a:gd name="T49" fmla="*/ 116 h 287"/>
                  <a:gd name="T50" fmla="*/ 827 w 1300"/>
                  <a:gd name="T51" fmla="*/ 87 h 287"/>
                  <a:gd name="T52" fmla="*/ 866 w 1300"/>
                  <a:gd name="T53" fmla="*/ 150 h 287"/>
                  <a:gd name="T54" fmla="*/ 1012 w 1300"/>
                  <a:gd name="T55" fmla="*/ 179 h 287"/>
                  <a:gd name="T56" fmla="*/ 1051 w 1300"/>
                  <a:gd name="T57" fmla="*/ 142 h 287"/>
                  <a:gd name="T58" fmla="*/ 1093 w 1300"/>
                  <a:gd name="T59" fmla="*/ 138 h 287"/>
                  <a:gd name="T60" fmla="*/ 1170 w 1300"/>
                  <a:gd name="T61" fmla="*/ 63 h 287"/>
                  <a:gd name="T62" fmla="*/ 1300 w 1300"/>
                  <a:gd name="T63" fmla="*/ 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00" h="287">
                    <a:moveTo>
                      <a:pt x="0" y="88"/>
                    </a:moveTo>
                    <a:lnTo>
                      <a:pt x="25" y="93"/>
                    </a:lnTo>
                    <a:lnTo>
                      <a:pt x="82" y="71"/>
                    </a:lnTo>
                    <a:lnTo>
                      <a:pt x="117" y="85"/>
                    </a:lnTo>
                    <a:lnTo>
                      <a:pt x="123" y="152"/>
                    </a:lnTo>
                    <a:lnTo>
                      <a:pt x="103" y="205"/>
                    </a:lnTo>
                    <a:lnTo>
                      <a:pt x="119" y="203"/>
                    </a:lnTo>
                    <a:lnTo>
                      <a:pt x="143" y="183"/>
                    </a:lnTo>
                    <a:lnTo>
                      <a:pt x="146" y="209"/>
                    </a:lnTo>
                    <a:lnTo>
                      <a:pt x="172" y="223"/>
                    </a:lnTo>
                    <a:lnTo>
                      <a:pt x="184" y="264"/>
                    </a:lnTo>
                    <a:lnTo>
                      <a:pt x="212" y="287"/>
                    </a:lnTo>
                    <a:lnTo>
                      <a:pt x="295" y="271"/>
                    </a:lnTo>
                    <a:lnTo>
                      <a:pt x="310" y="252"/>
                    </a:lnTo>
                    <a:lnTo>
                      <a:pt x="345" y="267"/>
                    </a:lnTo>
                    <a:lnTo>
                      <a:pt x="369" y="247"/>
                    </a:lnTo>
                    <a:lnTo>
                      <a:pt x="382" y="203"/>
                    </a:lnTo>
                    <a:lnTo>
                      <a:pt x="450" y="206"/>
                    </a:lnTo>
                    <a:lnTo>
                      <a:pt x="506" y="167"/>
                    </a:lnTo>
                    <a:lnTo>
                      <a:pt x="541" y="189"/>
                    </a:lnTo>
                    <a:lnTo>
                      <a:pt x="590" y="185"/>
                    </a:lnTo>
                    <a:lnTo>
                      <a:pt x="618" y="199"/>
                    </a:lnTo>
                    <a:lnTo>
                      <a:pt x="732" y="154"/>
                    </a:lnTo>
                    <a:lnTo>
                      <a:pt x="775" y="159"/>
                    </a:lnTo>
                    <a:lnTo>
                      <a:pt x="787" y="116"/>
                    </a:lnTo>
                    <a:lnTo>
                      <a:pt x="827" y="87"/>
                    </a:lnTo>
                    <a:lnTo>
                      <a:pt x="866" y="150"/>
                    </a:lnTo>
                    <a:lnTo>
                      <a:pt x="1012" y="179"/>
                    </a:lnTo>
                    <a:lnTo>
                      <a:pt x="1051" y="142"/>
                    </a:lnTo>
                    <a:lnTo>
                      <a:pt x="1093" y="138"/>
                    </a:lnTo>
                    <a:lnTo>
                      <a:pt x="1170" y="63"/>
                    </a:lnTo>
                    <a:lnTo>
                      <a:pt x="130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187">
                <a:extLst>
                  <a:ext uri="{FF2B5EF4-FFF2-40B4-BE49-F238E27FC236}">
                    <a16:creationId xmlns:a16="http://schemas.microsoft.com/office/drawing/2014/main" id="{57ED727D-BD1A-9838-FB96-00C4B9D898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" y="1036"/>
                <a:ext cx="269" cy="73"/>
              </a:xfrm>
              <a:custGeom>
                <a:avLst/>
                <a:gdLst>
                  <a:gd name="T0" fmla="*/ 1075 w 1075"/>
                  <a:gd name="T1" fmla="*/ 257 h 291"/>
                  <a:gd name="T2" fmla="*/ 1022 w 1075"/>
                  <a:gd name="T3" fmla="*/ 229 h 291"/>
                  <a:gd name="T4" fmla="*/ 981 w 1075"/>
                  <a:gd name="T5" fmla="*/ 241 h 291"/>
                  <a:gd name="T6" fmla="*/ 941 w 1075"/>
                  <a:gd name="T7" fmla="*/ 270 h 291"/>
                  <a:gd name="T8" fmla="*/ 922 w 1075"/>
                  <a:gd name="T9" fmla="*/ 246 h 291"/>
                  <a:gd name="T10" fmla="*/ 897 w 1075"/>
                  <a:gd name="T11" fmla="*/ 249 h 291"/>
                  <a:gd name="T12" fmla="*/ 810 w 1075"/>
                  <a:gd name="T13" fmla="*/ 214 h 291"/>
                  <a:gd name="T14" fmla="*/ 735 w 1075"/>
                  <a:gd name="T15" fmla="*/ 145 h 291"/>
                  <a:gd name="T16" fmla="*/ 742 w 1075"/>
                  <a:gd name="T17" fmla="*/ 119 h 291"/>
                  <a:gd name="T18" fmla="*/ 730 w 1075"/>
                  <a:gd name="T19" fmla="*/ 95 h 291"/>
                  <a:gd name="T20" fmla="*/ 745 w 1075"/>
                  <a:gd name="T21" fmla="*/ 60 h 291"/>
                  <a:gd name="T22" fmla="*/ 733 w 1075"/>
                  <a:gd name="T23" fmla="*/ 19 h 291"/>
                  <a:gd name="T24" fmla="*/ 714 w 1075"/>
                  <a:gd name="T25" fmla="*/ 3 h 291"/>
                  <a:gd name="T26" fmla="*/ 672 w 1075"/>
                  <a:gd name="T27" fmla="*/ 7 h 291"/>
                  <a:gd name="T28" fmla="*/ 654 w 1075"/>
                  <a:gd name="T29" fmla="*/ 0 h 291"/>
                  <a:gd name="T30" fmla="*/ 656 w 1075"/>
                  <a:gd name="T31" fmla="*/ 8 h 291"/>
                  <a:gd name="T32" fmla="*/ 640 w 1075"/>
                  <a:gd name="T33" fmla="*/ 19 h 291"/>
                  <a:gd name="T34" fmla="*/ 588 w 1075"/>
                  <a:gd name="T35" fmla="*/ 15 h 291"/>
                  <a:gd name="T36" fmla="*/ 548 w 1075"/>
                  <a:gd name="T37" fmla="*/ 44 h 291"/>
                  <a:gd name="T38" fmla="*/ 496 w 1075"/>
                  <a:gd name="T39" fmla="*/ 23 h 291"/>
                  <a:gd name="T40" fmla="*/ 475 w 1075"/>
                  <a:gd name="T41" fmla="*/ 76 h 291"/>
                  <a:gd name="T42" fmla="*/ 418 w 1075"/>
                  <a:gd name="T43" fmla="*/ 89 h 291"/>
                  <a:gd name="T44" fmla="*/ 374 w 1075"/>
                  <a:gd name="T45" fmla="*/ 161 h 291"/>
                  <a:gd name="T46" fmla="*/ 340 w 1075"/>
                  <a:gd name="T47" fmla="*/ 165 h 291"/>
                  <a:gd name="T48" fmla="*/ 327 w 1075"/>
                  <a:gd name="T49" fmla="*/ 200 h 291"/>
                  <a:gd name="T50" fmla="*/ 293 w 1075"/>
                  <a:gd name="T51" fmla="*/ 204 h 291"/>
                  <a:gd name="T52" fmla="*/ 291 w 1075"/>
                  <a:gd name="T53" fmla="*/ 271 h 291"/>
                  <a:gd name="T54" fmla="*/ 259 w 1075"/>
                  <a:gd name="T55" fmla="*/ 291 h 291"/>
                  <a:gd name="T56" fmla="*/ 173 w 1075"/>
                  <a:gd name="T57" fmla="*/ 265 h 291"/>
                  <a:gd name="T58" fmla="*/ 80 w 1075"/>
                  <a:gd name="T59" fmla="*/ 265 h 291"/>
                  <a:gd name="T60" fmla="*/ 67 w 1075"/>
                  <a:gd name="T61" fmla="*/ 215 h 291"/>
                  <a:gd name="T62" fmla="*/ 23 w 1075"/>
                  <a:gd name="T63" fmla="*/ 194 h 291"/>
                  <a:gd name="T64" fmla="*/ 0 w 1075"/>
                  <a:gd name="T65" fmla="*/ 145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75" h="291">
                    <a:moveTo>
                      <a:pt x="1075" y="257"/>
                    </a:moveTo>
                    <a:lnTo>
                      <a:pt x="1022" y="229"/>
                    </a:lnTo>
                    <a:lnTo>
                      <a:pt x="981" y="241"/>
                    </a:lnTo>
                    <a:lnTo>
                      <a:pt x="941" y="270"/>
                    </a:lnTo>
                    <a:lnTo>
                      <a:pt x="922" y="246"/>
                    </a:lnTo>
                    <a:lnTo>
                      <a:pt x="897" y="249"/>
                    </a:lnTo>
                    <a:lnTo>
                      <a:pt x="810" y="214"/>
                    </a:lnTo>
                    <a:lnTo>
                      <a:pt x="735" y="145"/>
                    </a:lnTo>
                    <a:lnTo>
                      <a:pt x="742" y="119"/>
                    </a:lnTo>
                    <a:lnTo>
                      <a:pt x="730" y="95"/>
                    </a:lnTo>
                    <a:lnTo>
                      <a:pt x="745" y="60"/>
                    </a:lnTo>
                    <a:lnTo>
                      <a:pt x="733" y="19"/>
                    </a:lnTo>
                    <a:lnTo>
                      <a:pt x="714" y="3"/>
                    </a:lnTo>
                    <a:lnTo>
                      <a:pt x="672" y="7"/>
                    </a:lnTo>
                    <a:lnTo>
                      <a:pt x="654" y="0"/>
                    </a:lnTo>
                    <a:lnTo>
                      <a:pt x="656" y="8"/>
                    </a:lnTo>
                    <a:lnTo>
                      <a:pt x="640" y="19"/>
                    </a:lnTo>
                    <a:lnTo>
                      <a:pt x="588" y="15"/>
                    </a:lnTo>
                    <a:lnTo>
                      <a:pt x="548" y="44"/>
                    </a:lnTo>
                    <a:lnTo>
                      <a:pt x="496" y="23"/>
                    </a:lnTo>
                    <a:lnTo>
                      <a:pt x="475" y="76"/>
                    </a:lnTo>
                    <a:lnTo>
                      <a:pt x="418" y="89"/>
                    </a:lnTo>
                    <a:lnTo>
                      <a:pt x="374" y="161"/>
                    </a:lnTo>
                    <a:lnTo>
                      <a:pt x="340" y="165"/>
                    </a:lnTo>
                    <a:lnTo>
                      <a:pt x="327" y="200"/>
                    </a:lnTo>
                    <a:lnTo>
                      <a:pt x="293" y="204"/>
                    </a:lnTo>
                    <a:lnTo>
                      <a:pt x="291" y="271"/>
                    </a:lnTo>
                    <a:lnTo>
                      <a:pt x="259" y="291"/>
                    </a:lnTo>
                    <a:lnTo>
                      <a:pt x="173" y="265"/>
                    </a:lnTo>
                    <a:lnTo>
                      <a:pt x="80" y="265"/>
                    </a:lnTo>
                    <a:lnTo>
                      <a:pt x="67" y="215"/>
                    </a:lnTo>
                    <a:lnTo>
                      <a:pt x="23" y="194"/>
                    </a:lnTo>
                    <a:lnTo>
                      <a:pt x="0" y="14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188">
                <a:extLst>
                  <a:ext uri="{FF2B5EF4-FFF2-40B4-BE49-F238E27FC236}">
                    <a16:creationId xmlns:a16="http://schemas.microsoft.com/office/drawing/2014/main" id="{3667A7B8-DB44-66BD-31B4-B07CC40EB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1100"/>
                <a:ext cx="57" cy="187"/>
              </a:xfrm>
              <a:custGeom>
                <a:avLst/>
                <a:gdLst>
                  <a:gd name="T0" fmla="*/ 85 w 228"/>
                  <a:gd name="T1" fmla="*/ 747 h 747"/>
                  <a:gd name="T2" fmla="*/ 89 w 228"/>
                  <a:gd name="T3" fmla="*/ 704 h 747"/>
                  <a:gd name="T4" fmla="*/ 51 w 228"/>
                  <a:gd name="T5" fmla="*/ 657 h 747"/>
                  <a:gd name="T6" fmla="*/ 114 w 228"/>
                  <a:gd name="T7" fmla="*/ 609 h 747"/>
                  <a:gd name="T8" fmla="*/ 174 w 228"/>
                  <a:gd name="T9" fmla="*/ 621 h 747"/>
                  <a:gd name="T10" fmla="*/ 198 w 228"/>
                  <a:gd name="T11" fmla="*/ 610 h 747"/>
                  <a:gd name="T12" fmla="*/ 211 w 228"/>
                  <a:gd name="T13" fmla="*/ 566 h 747"/>
                  <a:gd name="T14" fmla="*/ 209 w 228"/>
                  <a:gd name="T15" fmla="*/ 533 h 747"/>
                  <a:gd name="T16" fmla="*/ 214 w 228"/>
                  <a:gd name="T17" fmla="*/ 499 h 747"/>
                  <a:gd name="T18" fmla="*/ 228 w 228"/>
                  <a:gd name="T19" fmla="*/ 480 h 747"/>
                  <a:gd name="T20" fmla="*/ 209 w 228"/>
                  <a:gd name="T21" fmla="*/ 448 h 747"/>
                  <a:gd name="T22" fmla="*/ 219 w 228"/>
                  <a:gd name="T23" fmla="*/ 379 h 747"/>
                  <a:gd name="T24" fmla="*/ 179 w 228"/>
                  <a:gd name="T25" fmla="*/ 308 h 747"/>
                  <a:gd name="T26" fmla="*/ 193 w 228"/>
                  <a:gd name="T27" fmla="*/ 272 h 747"/>
                  <a:gd name="T28" fmla="*/ 130 w 228"/>
                  <a:gd name="T29" fmla="*/ 244 h 747"/>
                  <a:gd name="T30" fmla="*/ 110 w 228"/>
                  <a:gd name="T31" fmla="*/ 204 h 747"/>
                  <a:gd name="T32" fmla="*/ 68 w 228"/>
                  <a:gd name="T33" fmla="*/ 200 h 747"/>
                  <a:gd name="T34" fmla="*/ 36 w 228"/>
                  <a:gd name="T35" fmla="*/ 135 h 747"/>
                  <a:gd name="T36" fmla="*/ 0 w 228"/>
                  <a:gd name="T37" fmla="*/ 112 h 747"/>
                  <a:gd name="T38" fmla="*/ 35 w 228"/>
                  <a:gd name="T39" fmla="*/ 25 h 747"/>
                  <a:gd name="T40" fmla="*/ 32 w 228"/>
                  <a:gd name="T41" fmla="*/ 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8" h="747">
                    <a:moveTo>
                      <a:pt x="85" y="747"/>
                    </a:moveTo>
                    <a:lnTo>
                      <a:pt x="89" y="704"/>
                    </a:lnTo>
                    <a:lnTo>
                      <a:pt x="51" y="657"/>
                    </a:lnTo>
                    <a:lnTo>
                      <a:pt x="114" y="609"/>
                    </a:lnTo>
                    <a:lnTo>
                      <a:pt x="174" y="621"/>
                    </a:lnTo>
                    <a:lnTo>
                      <a:pt x="198" y="610"/>
                    </a:lnTo>
                    <a:lnTo>
                      <a:pt x="211" y="566"/>
                    </a:lnTo>
                    <a:lnTo>
                      <a:pt x="209" y="533"/>
                    </a:lnTo>
                    <a:lnTo>
                      <a:pt x="214" y="499"/>
                    </a:lnTo>
                    <a:lnTo>
                      <a:pt x="228" y="480"/>
                    </a:lnTo>
                    <a:lnTo>
                      <a:pt x="209" y="448"/>
                    </a:lnTo>
                    <a:lnTo>
                      <a:pt x="219" y="379"/>
                    </a:lnTo>
                    <a:lnTo>
                      <a:pt x="179" y="308"/>
                    </a:lnTo>
                    <a:lnTo>
                      <a:pt x="193" y="272"/>
                    </a:lnTo>
                    <a:lnTo>
                      <a:pt x="130" y="244"/>
                    </a:lnTo>
                    <a:lnTo>
                      <a:pt x="110" y="204"/>
                    </a:lnTo>
                    <a:lnTo>
                      <a:pt x="68" y="200"/>
                    </a:lnTo>
                    <a:lnTo>
                      <a:pt x="36" y="135"/>
                    </a:lnTo>
                    <a:lnTo>
                      <a:pt x="0" y="112"/>
                    </a:lnTo>
                    <a:lnTo>
                      <a:pt x="35" y="25"/>
                    </a:lnTo>
                    <a:lnTo>
                      <a:pt x="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189">
                <a:extLst>
                  <a:ext uri="{FF2B5EF4-FFF2-40B4-BE49-F238E27FC236}">
                    <a16:creationId xmlns:a16="http://schemas.microsoft.com/office/drawing/2014/main" id="{6250067B-C26A-E7D9-AA1B-0F018FAA3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" y="1283"/>
                <a:ext cx="101" cy="38"/>
              </a:xfrm>
              <a:custGeom>
                <a:avLst/>
                <a:gdLst>
                  <a:gd name="T0" fmla="*/ 402 w 402"/>
                  <a:gd name="T1" fmla="*/ 16 h 154"/>
                  <a:gd name="T2" fmla="*/ 368 w 402"/>
                  <a:gd name="T3" fmla="*/ 18 h 154"/>
                  <a:gd name="T4" fmla="*/ 307 w 402"/>
                  <a:gd name="T5" fmla="*/ 0 h 154"/>
                  <a:gd name="T6" fmla="*/ 273 w 402"/>
                  <a:gd name="T7" fmla="*/ 3 h 154"/>
                  <a:gd name="T8" fmla="*/ 235 w 402"/>
                  <a:gd name="T9" fmla="*/ 40 h 154"/>
                  <a:gd name="T10" fmla="*/ 255 w 402"/>
                  <a:gd name="T11" fmla="*/ 72 h 154"/>
                  <a:gd name="T12" fmla="*/ 248 w 402"/>
                  <a:gd name="T13" fmla="*/ 89 h 154"/>
                  <a:gd name="T14" fmla="*/ 157 w 402"/>
                  <a:gd name="T15" fmla="*/ 106 h 154"/>
                  <a:gd name="T16" fmla="*/ 113 w 402"/>
                  <a:gd name="T17" fmla="*/ 93 h 154"/>
                  <a:gd name="T18" fmla="*/ 56 w 402"/>
                  <a:gd name="T19" fmla="*/ 115 h 154"/>
                  <a:gd name="T20" fmla="*/ 21 w 402"/>
                  <a:gd name="T21" fmla="*/ 110 h 154"/>
                  <a:gd name="T22" fmla="*/ 5 w 402"/>
                  <a:gd name="T23" fmla="*/ 121 h 154"/>
                  <a:gd name="T24" fmla="*/ 0 w 402"/>
                  <a:gd name="T25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2" h="154">
                    <a:moveTo>
                      <a:pt x="402" y="16"/>
                    </a:moveTo>
                    <a:lnTo>
                      <a:pt x="368" y="18"/>
                    </a:lnTo>
                    <a:lnTo>
                      <a:pt x="307" y="0"/>
                    </a:lnTo>
                    <a:lnTo>
                      <a:pt x="273" y="3"/>
                    </a:lnTo>
                    <a:lnTo>
                      <a:pt x="235" y="40"/>
                    </a:lnTo>
                    <a:lnTo>
                      <a:pt x="255" y="72"/>
                    </a:lnTo>
                    <a:lnTo>
                      <a:pt x="248" y="89"/>
                    </a:lnTo>
                    <a:lnTo>
                      <a:pt x="157" y="106"/>
                    </a:lnTo>
                    <a:lnTo>
                      <a:pt x="113" y="93"/>
                    </a:lnTo>
                    <a:lnTo>
                      <a:pt x="56" y="115"/>
                    </a:lnTo>
                    <a:lnTo>
                      <a:pt x="21" y="110"/>
                    </a:lnTo>
                    <a:lnTo>
                      <a:pt x="5" y="121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190">
                <a:extLst>
                  <a:ext uri="{FF2B5EF4-FFF2-40B4-BE49-F238E27FC236}">
                    <a16:creationId xmlns:a16="http://schemas.microsoft.com/office/drawing/2014/main" id="{B6B28F11-A798-F547-9ED3-C87A8ABA9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1287"/>
                <a:ext cx="167" cy="156"/>
              </a:xfrm>
              <a:custGeom>
                <a:avLst/>
                <a:gdLst>
                  <a:gd name="T0" fmla="*/ 670 w 670"/>
                  <a:gd name="T1" fmla="*/ 588 h 624"/>
                  <a:gd name="T2" fmla="*/ 646 w 670"/>
                  <a:gd name="T3" fmla="*/ 598 h 624"/>
                  <a:gd name="T4" fmla="*/ 612 w 670"/>
                  <a:gd name="T5" fmla="*/ 585 h 624"/>
                  <a:gd name="T6" fmla="*/ 556 w 670"/>
                  <a:gd name="T7" fmla="*/ 624 h 624"/>
                  <a:gd name="T8" fmla="*/ 536 w 670"/>
                  <a:gd name="T9" fmla="*/ 600 h 624"/>
                  <a:gd name="T10" fmla="*/ 542 w 670"/>
                  <a:gd name="T11" fmla="*/ 567 h 624"/>
                  <a:gd name="T12" fmla="*/ 479 w 670"/>
                  <a:gd name="T13" fmla="*/ 521 h 624"/>
                  <a:gd name="T14" fmla="*/ 467 w 670"/>
                  <a:gd name="T15" fmla="*/ 488 h 624"/>
                  <a:gd name="T16" fmla="*/ 411 w 670"/>
                  <a:gd name="T17" fmla="*/ 528 h 624"/>
                  <a:gd name="T18" fmla="*/ 350 w 670"/>
                  <a:gd name="T19" fmla="*/ 499 h 624"/>
                  <a:gd name="T20" fmla="*/ 346 w 670"/>
                  <a:gd name="T21" fmla="*/ 466 h 624"/>
                  <a:gd name="T22" fmla="*/ 320 w 670"/>
                  <a:gd name="T23" fmla="*/ 451 h 624"/>
                  <a:gd name="T24" fmla="*/ 263 w 670"/>
                  <a:gd name="T25" fmla="*/ 474 h 624"/>
                  <a:gd name="T26" fmla="*/ 252 w 670"/>
                  <a:gd name="T27" fmla="*/ 450 h 624"/>
                  <a:gd name="T28" fmla="*/ 266 w 670"/>
                  <a:gd name="T29" fmla="*/ 414 h 624"/>
                  <a:gd name="T30" fmla="*/ 255 w 670"/>
                  <a:gd name="T31" fmla="*/ 382 h 624"/>
                  <a:gd name="T32" fmla="*/ 218 w 670"/>
                  <a:gd name="T33" fmla="*/ 352 h 624"/>
                  <a:gd name="T34" fmla="*/ 280 w 670"/>
                  <a:gd name="T35" fmla="*/ 294 h 624"/>
                  <a:gd name="T36" fmla="*/ 277 w 670"/>
                  <a:gd name="T37" fmla="*/ 269 h 624"/>
                  <a:gd name="T38" fmla="*/ 251 w 670"/>
                  <a:gd name="T39" fmla="*/ 255 h 624"/>
                  <a:gd name="T40" fmla="*/ 248 w 670"/>
                  <a:gd name="T41" fmla="*/ 221 h 624"/>
                  <a:gd name="T42" fmla="*/ 222 w 670"/>
                  <a:gd name="T43" fmla="*/ 207 h 624"/>
                  <a:gd name="T44" fmla="*/ 190 w 670"/>
                  <a:gd name="T45" fmla="*/ 143 h 624"/>
                  <a:gd name="T46" fmla="*/ 165 w 670"/>
                  <a:gd name="T47" fmla="*/ 145 h 624"/>
                  <a:gd name="T48" fmla="*/ 150 w 670"/>
                  <a:gd name="T49" fmla="*/ 171 h 624"/>
                  <a:gd name="T50" fmla="*/ 124 w 670"/>
                  <a:gd name="T51" fmla="*/ 158 h 624"/>
                  <a:gd name="T52" fmla="*/ 124 w 670"/>
                  <a:gd name="T53" fmla="*/ 148 h 624"/>
                  <a:gd name="T54" fmla="*/ 153 w 670"/>
                  <a:gd name="T55" fmla="*/ 103 h 624"/>
                  <a:gd name="T56" fmla="*/ 134 w 670"/>
                  <a:gd name="T57" fmla="*/ 81 h 624"/>
                  <a:gd name="T58" fmla="*/ 82 w 670"/>
                  <a:gd name="T59" fmla="*/ 77 h 624"/>
                  <a:gd name="T60" fmla="*/ 81 w 670"/>
                  <a:gd name="T61" fmla="*/ 60 h 624"/>
                  <a:gd name="T62" fmla="*/ 96 w 670"/>
                  <a:gd name="T63" fmla="*/ 41 h 624"/>
                  <a:gd name="T64" fmla="*/ 77 w 670"/>
                  <a:gd name="T65" fmla="*/ 18 h 624"/>
                  <a:gd name="T66" fmla="*/ 27 w 670"/>
                  <a:gd name="T67" fmla="*/ 14 h 624"/>
                  <a:gd name="T68" fmla="*/ 0 w 670"/>
                  <a:gd name="T6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70" h="624">
                    <a:moveTo>
                      <a:pt x="670" y="588"/>
                    </a:moveTo>
                    <a:lnTo>
                      <a:pt x="646" y="598"/>
                    </a:lnTo>
                    <a:lnTo>
                      <a:pt x="612" y="585"/>
                    </a:lnTo>
                    <a:lnTo>
                      <a:pt x="556" y="624"/>
                    </a:lnTo>
                    <a:lnTo>
                      <a:pt x="536" y="600"/>
                    </a:lnTo>
                    <a:lnTo>
                      <a:pt x="542" y="567"/>
                    </a:lnTo>
                    <a:lnTo>
                      <a:pt x="479" y="521"/>
                    </a:lnTo>
                    <a:lnTo>
                      <a:pt x="467" y="488"/>
                    </a:lnTo>
                    <a:lnTo>
                      <a:pt x="411" y="528"/>
                    </a:lnTo>
                    <a:lnTo>
                      <a:pt x="350" y="499"/>
                    </a:lnTo>
                    <a:lnTo>
                      <a:pt x="346" y="466"/>
                    </a:lnTo>
                    <a:lnTo>
                      <a:pt x="320" y="451"/>
                    </a:lnTo>
                    <a:lnTo>
                      <a:pt x="263" y="474"/>
                    </a:lnTo>
                    <a:lnTo>
                      <a:pt x="252" y="450"/>
                    </a:lnTo>
                    <a:lnTo>
                      <a:pt x="266" y="414"/>
                    </a:lnTo>
                    <a:lnTo>
                      <a:pt x="255" y="382"/>
                    </a:lnTo>
                    <a:lnTo>
                      <a:pt x="218" y="352"/>
                    </a:lnTo>
                    <a:lnTo>
                      <a:pt x="280" y="294"/>
                    </a:lnTo>
                    <a:lnTo>
                      <a:pt x="277" y="269"/>
                    </a:lnTo>
                    <a:lnTo>
                      <a:pt x="251" y="255"/>
                    </a:lnTo>
                    <a:lnTo>
                      <a:pt x="248" y="221"/>
                    </a:lnTo>
                    <a:lnTo>
                      <a:pt x="222" y="207"/>
                    </a:lnTo>
                    <a:lnTo>
                      <a:pt x="190" y="143"/>
                    </a:lnTo>
                    <a:lnTo>
                      <a:pt x="165" y="145"/>
                    </a:lnTo>
                    <a:lnTo>
                      <a:pt x="150" y="171"/>
                    </a:lnTo>
                    <a:lnTo>
                      <a:pt x="124" y="158"/>
                    </a:lnTo>
                    <a:lnTo>
                      <a:pt x="124" y="148"/>
                    </a:lnTo>
                    <a:lnTo>
                      <a:pt x="153" y="103"/>
                    </a:lnTo>
                    <a:lnTo>
                      <a:pt x="134" y="81"/>
                    </a:lnTo>
                    <a:lnTo>
                      <a:pt x="82" y="77"/>
                    </a:lnTo>
                    <a:lnTo>
                      <a:pt x="81" y="60"/>
                    </a:lnTo>
                    <a:lnTo>
                      <a:pt x="96" y="41"/>
                    </a:lnTo>
                    <a:lnTo>
                      <a:pt x="77" y="18"/>
                    </a:lnTo>
                    <a:lnTo>
                      <a:pt x="27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191">
                <a:extLst>
                  <a:ext uri="{FF2B5EF4-FFF2-40B4-BE49-F238E27FC236}">
                    <a16:creationId xmlns:a16="http://schemas.microsoft.com/office/drawing/2014/main" id="{2657CDBB-190C-DCDB-0E4B-C10591E86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7" y="1156"/>
                <a:ext cx="216" cy="167"/>
              </a:xfrm>
              <a:custGeom>
                <a:avLst/>
                <a:gdLst>
                  <a:gd name="T0" fmla="*/ 864 w 864"/>
                  <a:gd name="T1" fmla="*/ 662 h 669"/>
                  <a:gd name="T2" fmla="*/ 814 w 864"/>
                  <a:gd name="T3" fmla="*/ 659 h 669"/>
                  <a:gd name="T4" fmla="*/ 783 w 864"/>
                  <a:gd name="T5" fmla="*/ 602 h 669"/>
                  <a:gd name="T6" fmla="*/ 767 w 864"/>
                  <a:gd name="T7" fmla="*/ 613 h 669"/>
                  <a:gd name="T8" fmla="*/ 770 w 864"/>
                  <a:gd name="T9" fmla="*/ 646 h 669"/>
                  <a:gd name="T10" fmla="*/ 734 w 864"/>
                  <a:gd name="T11" fmla="*/ 623 h 669"/>
                  <a:gd name="T12" fmla="*/ 688 w 864"/>
                  <a:gd name="T13" fmla="*/ 662 h 669"/>
                  <a:gd name="T14" fmla="*/ 642 w 864"/>
                  <a:gd name="T15" fmla="*/ 641 h 669"/>
                  <a:gd name="T16" fmla="*/ 620 w 864"/>
                  <a:gd name="T17" fmla="*/ 669 h 669"/>
                  <a:gd name="T18" fmla="*/ 585 w 864"/>
                  <a:gd name="T19" fmla="*/ 655 h 669"/>
                  <a:gd name="T20" fmla="*/ 485 w 864"/>
                  <a:gd name="T21" fmla="*/ 665 h 669"/>
                  <a:gd name="T22" fmla="*/ 487 w 864"/>
                  <a:gd name="T23" fmla="*/ 605 h 669"/>
                  <a:gd name="T24" fmla="*/ 486 w 864"/>
                  <a:gd name="T25" fmla="*/ 580 h 669"/>
                  <a:gd name="T26" fmla="*/ 467 w 864"/>
                  <a:gd name="T27" fmla="*/ 573 h 669"/>
                  <a:gd name="T28" fmla="*/ 453 w 864"/>
                  <a:gd name="T29" fmla="*/ 592 h 669"/>
                  <a:gd name="T30" fmla="*/ 426 w 864"/>
                  <a:gd name="T31" fmla="*/ 585 h 669"/>
                  <a:gd name="T32" fmla="*/ 425 w 864"/>
                  <a:gd name="T33" fmla="*/ 560 h 669"/>
                  <a:gd name="T34" fmla="*/ 441 w 864"/>
                  <a:gd name="T35" fmla="*/ 558 h 669"/>
                  <a:gd name="T36" fmla="*/ 447 w 864"/>
                  <a:gd name="T37" fmla="*/ 541 h 669"/>
                  <a:gd name="T38" fmla="*/ 410 w 864"/>
                  <a:gd name="T39" fmla="*/ 501 h 669"/>
                  <a:gd name="T40" fmla="*/ 366 w 864"/>
                  <a:gd name="T41" fmla="*/ 396 h 669"/>
                  <a:gd name="T42" fmla="*/ 323 w 864"/>
                  <a:gd name="T43" fmla="*/ 375 h 669"/>
                  <a:gd name="T44" fmla="*/ 327 w 864"/>
                  <a:gd name="T45" fmla="*/ 323 h 669"/>
                  <a:gd name="T46" fmla="*/ 300 w 864"/>
                  <a:gd name="T47" fmla="*/ 318 h 669"/>
                  <a:gd name="T48" fmla="*/ 295 w 864"/>
                  <a:gd name="T49" fmla="*/ 343 h 669"/>
                  <a:gd name="T50" fmla="*/ 254 w 864"/>
                  <a:gd name="T51" fmla="*/ 357 h 669"/>
                  <a:gd name="T52" fmla="*/ 214 w 864"/>
                  <a:gd name="T53" fmla="*/ 292 h 669"/>
                  <a:gd name="T54" fmla="*/ 189 w 864"/>
                  <a:gd name="T55" fmla="*/ 294 h 669"/>
                  <a:gd name="T56" fmla="*/ 173 w 864"/>
                  <a:gd name="T57" fmla="*/ 305 h 669"/>
                  <a:gd name="T58" fmla="*/ 163 w 864"/>
                  <a:gd name="T59" fmla="*/ 297 h 669"/>
                  <a:gd name="T60" fmla="*/ 193 w 864"/>
                  <a:gd name="T61" fmla="*/ 244 h 669"/>
                  <a:gd name="T62" fmla="*/ 190 w 864"/>
                  <a:gd name="T63" fmla="*/ 219 h 669"/>
                  <a:gd name="T64" fmla="*/ 195 w 864"/>
                  <a:gd name="T65" fmla="*/ 184 h 669"/>
                  <a:gd name="T66" fmla="*/ 89 w 864"/>
                  <a:gd name="T67" fmla="*/ 42 h 669"/>
                  <a:gd name="T68" fmla="*/ 55 w 864"/>
                  <a:gd name="T69" fmla="*/ 29 h 669"/>
                  <a:gd name="T70" fmla="*/ 13 w 864"/>
                  <a:gd name="T71" fmla="*/ 41 h 669"/>
                  <a:gd name="T72" fmla="*/ 0 w 864"/>
                  <a:gd name="T73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64" h="669">
                    <a:moveTo>
                      <a:pt x="864" y="662"/>
                    </a:moveTo>
                    <a:lnTo>
                      <a:pt x="814" y="659"/>
                    </a:lnTo>
                    <a:lnTo>
                      <a:pt x="783" y="602"/>
                    </a:lnTo>
                    <a:lnTo>
                      <a:pt x="767" y="613"/>
                    </a:lnTo>
                    <a:lnTo>
                      <a:pt x="770" y="646"/>
                    </a:lnTo>
                    <a:lnTo>
                      <a:pt x="734" y="623"/>
                    </a:lnTo>
                    <a:lnTo>
                      <a:pt x="688" y="662"/>
                    </a:lnTo>
                    <a:lnTo>
                      <a:pt x="642" y="641"/>
                    </a:lnTo>
                    <a:lnTo>
                      <a:pt x="620" y="669"/>
                    </a:lnTo>
                    <a:lnTo>
                      <a:pt x="585" y="655"/>
                    </a:lnTo>
                    <a:lnTo>
                      <a:pt x="485" y="665"/>
                    </a:lnTo>
                    <a:lnTo>
                      <a:pt x="487" y="605"/>
                    </a:lnTo>
                    <a:lnTo>
                      <a:pt x="486" y="580"/>
                    </a:lnTo>
                    <a:lnTo>
                      <a:pt x="467" y="573"/>
                    </a:lnTo>
                    <a:lnTo>
                      <a:pt x="453" y="592"/>
                    </a:lnTo>
                    <a:lnTo>
                      <a:pt x="426" y="585"/>
                    </a:lnTo>
                    <a:lnTo>
                      <a:pt x="425" y="560"/>
                    </a:lnTo>
                    <a:lnTo>
                      <a:pt x="441" y="558"/>
                    </a:lnTo>
                    <a:lnTo>
                      <a:pt x="447" y="541"/>
                    </a:lnTo>
                    <a:lnTo>
                      <a:pt x="410" y="501"/>
                    </a:lnTo>
                    <a:lnTo>
                      <a:pt x="366" y="396"/>
                    </a:lnTo>
                    <a:lnTo>
                      <a:pt x="323" y="375"/>
                    </a:lnTo>
                    <a:lnTo>
                      <a:pt x="327" y="323"/>
                    </a:lnTo>
                    <a:lnTo>
                      <a:pt x="300" y="318"/>
                    </a:lnTo>
                    <a:lnTo>
                      <a:pt x="295" y="343"/>
                    </a:lnTo>
                    <a:lnTo>
                      <a:pt x="254" y="357"/>
                    </a:lnTo>
                    <a:lnTo>
                      <a:pt x="214" y="292"/>
                    </a:lnTo>
                    <a:lnTo>
                      <a:pt x="189" y="294"/>
                    </a:lnTo>
                    <a:lnTo>
                      <a:pt x="173" y="305"/>
                    </a:lnTo>
                    <a:lnTo>
                      <a:pt x="163" y="297"/>
                    </a:lnTo>
                    <a:lnTo>
                      <a:pt x="193" y="244"/>
                    </a:lnTo>
                    <a:lnTo>
                      <a:pt x="190" y="219"/>
                    </a:lnTo>
                    <a:lnTo>
                      <a:pt x="195" y="184"/>
                    </a:lnTo>
                    <a:lnTo>
                      <a:pt x="89" y="42"/>
                    </a:lnTo>
                    <a:lnTo>
                      <a:pt x="55" y="29"/>
                    </a:lnTo>
                    <a:lnTo>
                      <a:pt x="13" y="4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192">
                <a:extLst>
                  <a:ext uri="{FF2B5EF4-FFF2-40B4-BE49-F238E27FC236}">
                    <a16:creationId xmlns:a16="http://schemas.microsoft.com/office/drawing/2014/main" id="{8D8ACA28-9FB9-DF9A-6536-65D95C28E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321"/>
                <a:ext cx="62" cy="216"/>
              </a:xfrm>
              <a:custGeom>
                <a:avLst/>
                <a:gdLst>
                  <a:gd name="T0" fmla="*/ 207 w 251"/>
                  <a:gd name="T1" fmla="*/ 0 h 861"/>
                  <a:gd name="T2" fmla="*/ 211 w 251"/>
                  <a:gd name="T3" fmla="*/ 34 h 861"/>
                  <a:gd name="T4" fmla="*/ 187 w 251"/>
                  <a:gd name="T5" fmla="*/ 53 h 861"/>
                  <a:gd name="T6" fmla="*/ 174 w 251"/>
                  <a:gd name="T7" fmla="*/ 87 h 861"/>
                  <a:gd name="T8" fmla="*/ 184 w 251"/>
                  <a:gd name="T9" fmla="*/ 121 h 861"/>
                  <a:gd name="T10" fmla="*/ 236 w 251"/>
                  <a:gd name="T11" fmla="*/ 125 h 861"/>
                  <a:gd name="T12" fmla="*/ 251 w 251"/>
                  <a:gd name="T13" fmla="*/ 191 h 861"/>
                  <a:gd name="T14" fmla="*/ 247 w 251"/>
                  <a:gd name="T15" fmla="*/ 241 h 861"/>
                  <a:gd name="T16" fmla="*/ 216 w 251"/>
                  <a:gd name="T17" fmla="*/ 279 h 861"/>
                  <a:gd name="T18" fmla="*/ 182 w 251"/>
                  <a:gd name="T19" fmla="*/ 273 h 861"/>
                  <a:gd name="T20" fmla="*/ 167 w 251"/>
                  <a:gd name="T21" fmla="*/ 300 h 861"/>
                  <a:gd name="T22" fmla="*/ 190 w 251"/>
                  <a:gd name="T23" fmla="*/ 357 h 861"/>
                  <a:gd name="T24" fmla="*/ 149 w 251"/>
                  <a:gd name="T25" fmla="*/ 369 h 861"/>
                  <a:gd name="T26" fmla="*/ 159 w 251"/>
                  <a:gd name="T27" fmla="*/ 394 h 861"/>
                  <a:gd name="T28" fmla="*/ 138 w 251"/>
                  <a:gd name="T29" fmla="*/ 438 h 861"/>
                  <a:gd name="T30" fmla="*/ 133 w 251"/>
                  <a:gd name="T31" fmla="*/ 472 h 861"/>
                  <a:gd name="T32" fmla="*/ 117 w 251"/>
                  <a:gd name="T33" fmla="*/ 482 h 861"/>
                  <a:gd name="T34" fmla="*/ 105 w 251"/>
                  <a:gd name="T35" fmla="*/ 533 h 861"/>
                  <a:gd name="T36" fmla="*/ 44 w 251"/>
                  <a:gd name="T37" fmla="*/ 606 h 861"/>
                  <a:gd name="T38" fmla="*/ 52 w 251"/>
                  <a:gd name="T39" fmla="*/ 682 h 861"/>
                  <a:gd name="T40" fmla="*/ 29 w 251"/>
                  <a:gd name="T41" fmla="*/ 718 h 861"/>
                  <a:gd name="T42" fmla="*/ 12 w 251"/>
                  <a:gd name="T43" fmla="*/ 719 h 861"/>
                  <a:gd name="T44" fmla="*/ 0 w 251"/>
                  <a:gd name="T45" fmla="*/ 763 h 861"/>
                  <a:gd name="T46" fmla="*/ 11 w 251"/>
                  <a:gd name="T47" fmla="*/ 787 h 861"/>
                  <a:gd name="T48" fmla="*/ 12 w 251"/>
                  <a:gd name="T49" fmla="*/ 804 h 861"/>
                  <a:gd name="T50" fmla="*/ 39 w 251"/>
                  <a:gd name="T51" fmla="*/ 811 h 861"/>
                  <a:gd name="T52" fmla="*/ 35 w 251"/>
                  <a:gd name="T53" fmla="*/ 861 h 8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51" h="861">
                    <a:moveTo>
                      <a:pt x="207" y="0"/>
                    </a:moveTo>
                    <a:lnTo>
                      <a:pt x="211" y="34"/>
                    </a:lnTo>
                    <a:lnTo>
                      <a:pt x="187" y="53"/>
                    </a:lnTo>
                    <a:lnTo>
                      <a:pt x="174" y="87"/>
                    </a:lnTo>
                    <a:lnTo>
                      <a:pt x="184" y="121"/>
                    </a:lnTo>
                    <a:lnTo>
                      <a:pt x="236" y="125"/>
                    </a:lnTo>
                    <a:lnTo>
                      <a:pt x="251" y="191"/>
                    </a:lnTo>
                    <a:lnTo>
                      <a:pt x="247" y="241"/>
                    </a:lnTo>
                    <a:lnTo>
                      <a:pt x="216" y="279"/>
                    </a:lnTo>
                    <a:lnTo>
                      <a:pt x="182" y="273"/>
                    </a:lnTo>
                    <a:lnTo>
                      <a:pt x="167" y="300"/>
                    </a:lnTo>
                    <a:lnTo>
                      <a:pt x="190" y="357"/>
                    </a:lnTo>
                    <a:lnTo>
                      <a:pt x="149" y="369"/>
                    </a:lnTo>
                    <a:lnTo>
                      <a:pt x="159" y="394"/>
                    </a:lnTo>
                    <a:lnTo>
                      <a:pt x="138" y="438"/>
                    </a:lnTo>
                    <a:lnTo>
                      <a:pt x="133" y="472"/>
                    </a:lnTo>
                    <a:lnTo>
                      <a:pt x="117" y="482"/>
                    </a:lnTo>
                    <a:lnTo>
                      <a:pt x="105" y="533"/>
                    </a:lnTo>
                    <a:lnTo>
                      <a:pt x="44" y="606"/>
                    </a:lnTo>
                    <a:lnTo>
                      <a:pt x="52" y="682"/>
                    </a:lnTo>
                    <a:lnTo>
                      <a:pt x="29" y="718"/>
                    </a:lnTo>
                    <a:lnTo>
                      <a:pt x="12" y="719"/>
                    </a:lnTo>
                    <a:lnTo>
                      <a:pt x="0" y="763"/>
                    </a:lnTo>
                    <a:lnTo>
                      <a:pt x="11" y="787"/>
                    </a:lnTo>
                    <a:lnTo>
                      <a:pt x="12" y="804"/>
                    </a:lnTo>
                    <a:lnTo>
                      <a:pt x="39" y="811"/>
                    </a:lnTo>
                    <a:lnTo>
                      <a:pt x="35" y="8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193">
                <a:extLst>
                  <a:ext uri="{FF2B5EF4-FFF2-40B4-BE49-F238E27FC236}">
                    <a16:creationId xmlns:a16="http://schemas.microsoft.com/office/drawing/2014/main" id="{B636143A-D09F-15C3-F379-9C9989A3F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1275"/>
                <a:ext cx="231" cy="69"/>
              </a:xfrm>
              <a:custGeom>
                <a:avLst/>
                <a:gdLst>
                  <a:gd name="T0" fmla="*/ 924 w 924"/>
                  <a:gd name="T1" fmla="*/ 274 h 274"/>
                  <a:gd name="T2" fmla="*/ 896 w 924"/>
                  <a:gd name="T3" fmla="*/ 252 h 274"/>
                  <a:gd name="T4" fmla="*/ 885 w 924"/>
                  <a:gd name="T5" fmla="*/ 219 h 274"/>
                  <a:gd name="T6" fmla="*/ 751 w 924"/>
                  <a:gd name="T7" fmla="*/ 147 h 274"/>
                  <a:gd name="T8" fmla="*/ 731 w 924"/>
                  <a:gd name="T9" fmla="*/ 115 h 274"/>
                  <a:gd name="T10" fmla="*/ 705 w 924"/>
                  <a:gd name="T11" fmla="*/ 93 h 274"/>
                  <a:gd name="T12" fmla="*/ 672 w 924"/>
                  <a:gd name="T13" fmla="*/ 103 h 274"/>
                  <a:gd name="T14" fmla="*/ 643 w 924"/>
                  <a:gd name="T15" fmla="*/ 148 h 274"/>
                  <a:gd name="T16" fmla="*/ 585 w 924"/>
                  <a:gd name="T17" fmla="*/ 179 h 274"/>
                  <a:gd name="T18" fmla="*/ 567 w 924"/>
                  <a:gd name="T19" fmla="*/ 156 h 274"/>
                  <a:gd name="T20" fmla="*/ 566 w 924"/>
                  <a:gd name="T21" fmla="*/ 139 h 274"/>
                  <a:gd name="T22" fmla="*/ 536 w 924"/>
                  <a:gd name="T23" fmla="*/ 99 h 274"/>
                  <a:gd name="T24" fmla="*/ 493 w 924"/>
                  <a:gd name="T25" fmla="*/ 78 h 274"/>
                  <a:gd name="T26" fmla="*/ 426 w 924"/>
                  <a:gd name="T27" fmla="*/ 93 h 274"/>
                  <a:gd name="T28" fmla="*/ 392 w 924"/>
                  <a:gd name="T29" fmla="*/ 87 h 274"/>
                  <a:gd name="T30" fmla="*/ 344 w 924"/>
                  <a:gd name="T31" fmla="*/ 118 h 274"/>
                  <a:gd name="T32" fmla="*/ 319 w 924"/>
                  <a:gd name="T33" fmla="*/ 119 h 274"/>
                  <a:gd name="T34" fmla="*/ 308 w 924"/>
                  <a:gd name="T35" fmla="*/ 103 h 274"/>
                  <a:gd name="T36" fmla="*/ 264 w 924"/>
                  <a:gd name="T37" fmla="*/ 82 h 274"/>
                  <a:gd name="T38" fmla="*/ 271 w 924"/>
                  <a:gd name="T39" fmla="*/ 57 h 274"/>
                  <a:gd name="T40" fmla="*/ 259 w 924"/>
                  <a:gd name="T41" fmla="*/ 24 h 274"/>
                  <a:gd name="T42" fmla="*/ 240 w 924"/>
                  <a:gd name="T43" fmla="*/ 0 h 274"/>
                  <a:gd name="T44" fmla="*/ 158 w 924"/>
                  <a:gd name="T45" fmla="*/ 25 h 274"/>
                  <a:gd name="T46" fmla="*/ 113 w 924"/>
                  <a:gd name="T47" fmla="*/ 97 h 274"/>
                  <a:gd name="T48" fmla="*/ 88 w 924"/>
                  <a:gd name="T49" fmla="*/ 99 h 274"/>
                  <a:gd name="T50" fmla="*/ 65 w 924"/>
                  <a:gd name="T51" fmla="*/ 126 h 274"/>
                  <a:gd name="T52" fmla="*/ 49 w 924"/>
                  <a:gd name="T53" fmla="*/ 127 h 274"/>
                  <a:gd name="T54" fmla="*/ 71 w 924"/>
                  <a:gd name="T55" fmla="*/ 83 h 274"/>
                  <a:gd name="T56" fmla="*/ 60 w 924"/>
                  <a:gd name="T57" fmla="*/ 67 h 274"/>
                  <a:gd name="T58" fmla="*/ 44 w 924"/>
                  <a:gd name="T59" fmla="*/ 69 h 274"/>
                  <a:gd name="T60" fmla="*/ 36 w 924"/>
                  <a:gd name="T61" fmla="*/ 78 h 274"/>
                  <a:gd name="T62" fmla="*/ 31 w 924"/>
                  <a:gd name="T63" fmla="*/ 113 h 274"/>
                  <a:gd name="T64" fmla="*/ 0 w 924"/>
                  <a:gd name="T65" fmla="*/ 15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24" h="274">
                    <a:moveTo>
                      <a:pt x="924" y="274"/>
                    </a:moveTo>
                    <a:lnTo>
                      <a:pt x="896" y="252"/>
                    </a:lnTo>
                    <a:lnTo>
                      <a:pt x="885" y="219"/>
                    </a:lnTo>
                    <a:lnTo>
                      <a:pt x="751" y="147"/>
                    </a:lnTo>
                    <a:lnTo>
                      <a:pt x="731" y="115"/>
                    </a:lnTo>
                    <a:lnTo>
                      <a:pt x="705" y="93"/>
                    </a:lnTo>
                    <a:lnTo>
                      <a:pt x="672" y="103"/>
                    </a:lnTo>
                    <a:lnTo>
                      <a:pt x="643" y="148"/>
                    </a:lnTo>
                    <a:lnTo>
                      <a:pt x="585" y="179"/>
                    </a:lnTo>
                    <a:lnTo>
                      <a:pt x="567" y="156"/>
                    </a:lnTo>
                    <a:lnTo>
                      <a:pt x="566" y="139"/>
                    </a:lnTo>
                    <a:lnTo>
                      <a:pt x="536" y="99"/>
                    </a:lnTo>
                    <a:lnTo>
                      <a:pt x="493" y="78"/>
                    </a:lnTo>
                    <a:lnTo>
                      <a:pt x="426" y="93"/>
                    </a:lnTo>
                    <a:lnTo>
                      <a:pt x="392" y="87"/>
                    </a:lnTo>
                    <a:lnTo>
                      <a:pt x="344" y="118"/>
                    </a:lnTo>
                    <a:lnTo>
                      <a:pt x="319" y="119"/>
                    </a:lnTo>
                    <a:lnTo>
                      <a:pt x="308" y="103"/>
                    </a:lnTo>
                    <a:lnTo>
                      <a:pt x="264" y="82"/>
                    </a:lnTo>
                    <a:lnTo>
                      <a:pt x="271" y="57"/>
                    </a:lnTo>
                    <a:lnTo>
                      <a:pt x="259" y="24"/>
                    </a:lnTo>
                    <a:lnTo>
                      <a:pt x="240" y="0"/>
                    </a:lnTo>
                    <a:lnTo>
                      <a:pt x="158" y="25"/>
                    </a:lnTo>
                    <a:lnTo>
                      <a:pt x="113" y="97"/>
                    </a:lnTo>
                    <a:lnTo>
                      <a:pt x="88" y="99"/>
                    </a:lnTo>
                    <a:lnTo>
                      <a:pt x="65" y="126"/>
                    </a:lnTo>
                    <a:lnTo>
                      <a:pt x="49" y="127"/>
                    </a:lnTo>
                    <a:lnTo>
                      <a:pt x="71" y="83"/>
                    </a:lnTo>
                    <a:lnTo>
                      <a:pt x="60" y="67"/>
                    </a:lnTo>
                    <a:lnTo>
                      <a:pt x="44" y="69"/>
                    </a:lnTo>
                    <a:lnTo>
                      <a:pt x="36" y="78"/>
                    </a:lnTo>
                    <a:lnTo>
                      <a:pt x="31" y="113"/>
                    </a:lnTo>
                    <a:lnTo>
                      <a:pt x="0" y="1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194">
                <a:extLst>
                  <a:ext uri="{FF2B5EF4-FFF2-40B4-BE49-F238E27FC236}">
                    <a16:creationId xmlns:a16="http://schemas.microsoft.com/office/drawing/2014/main" id="{A1130EE6-BAFF-F16B-636C-F054DF7DD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1313"/>
                <a:ext cx="121" cy="121"/>
              </a:xfrm>
              <a:custGeom>
                <a:avLst/>
                <a:gdLst>
                  <a:gd name="T0" fmla="*/ 480 w 483"/>
                  <a:gd name="T1" fmla="*/ 0 h 483"/>
                  <a:gd name="T2" fmla="*/ 483 w 483"/>
                  <a:gd name="T3" fmla="*/ 25 h 483"/>
                  <a:gd name="T4" fmla="*/ 442 w 483"/>
                  <a:gd name="T5" fmla="*/ 45 h 483"/>
                  <a:gd name="T6" fmla="*/ 423 w 483"/>
                  <a:gd name="T7" fmla="*/ 106 h 483"/>
                  <a:gd name="T8" fmla="*/ 364 w 483"/>
                  <a:gd name="T9" fmla="*/ 103 h 483"/>
                  <a:gd name="T10" fmla="*/ 342 w 483"/>
                  <a:gd name="T11" fmla="*/ 155 h 483"/>
                  <a:gd name="T12" fmla="*/ 309 w 483"/>
                  <a:gd name="T13" fmla="*/ 159 h 483"/>
                  <a:gd name="T14" fmla="*/ 293 w 483"/>
                  <a:gd name="T15" fmla="*/ 168 h 483"/>
                  <a:gd name="T16" fmla="*/ 289 w 483"/>
                  <a:gd name="T17" fmla="*/ 220 h 483"/>
                  <a:gd name="T18" fmla="*/ 316 w 483"/>
                  <a:gd name="T19" fmla="*/ 235 h 483"/>
                  <a:gd name="T20" fmla="*/ 318 w 483"/>
                  <a:gd name="T21" fmla="*/ 251 h 483"/>
                  <a:gd name="T22" fmla="*/ 298 w 483"/>
                  <a:gd name="T23" fmla="*/ 312 h 483"/>
                  <a:gd name="T24" fmla="*/ 302 w 483"/>
                  <a:gd name="T25" fmla="*/ 354 h 483"/>
                  <a:gd name="T26" fmla="*/ 219 w 483"/>
                  <a:gd name="T27" fmla="*/ 370 h 483"/>
                  <a:gd name="T28" fmla="*/ 199 w 483"/>
                  <a:gd name="T29" fmla="*/ 338 h 483"/>
                  <a:gd name="T30" fmla="*/ 182 w 483"/>
                  <a:gd name="T31" fmla="*/ 331 h 483"/>
                  <a:gd name="T32" fmla="*/ 143 w 483"/>
                  <a:gd name="T33" fmla="*/ 377 h 483"/>
                  <a:gd name="T34" fmla="*/ 101 w 483"/>
                  <a:gd name="T35" fmla="*/ 363 h 483"/>
                  <a:gd name="T36" fmla="*/ 76 w 483"/>
                  <a:gd name="T37" fmla="*/ 374 h 483"/>
                  <a:gd name="T38" fmla="*/ 34 w 483"/>
                  <a:gd name="T39" fmla="*/ 378 h 483"/>
                  <a:gd name="T40" fmla="*/ 0 w 483"/>
                  <a:gd name="T41" fmla="*/ 458 h 483"/>
                  <a:gd name="T42" fmla="*/ 1 w 483"/>
                  <a:gd name="T43" fmla="*/ 4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3" h="483">
                    <a:moveTo>
                      <a:pt x="480" y="0"/>
                    </a:moveTo>
                    <a:lnTo>
                      <a:pt x="483" y="25"/>
                    </a:lnTo>
                    <a:lnTo>
                      <a:pt x="442" y="45"/>
                    </a:lnTo>
                    <a:lnTo>
                      <a:pt x="423" y="106"/>
                    </a:lnTo>
                    <a:lnTo>
                      <a:pt x="364" y="103"/>
                    </a:lnTo>
                    <a:lnTo>
                      <a:pt x="342" y="155"/>
                    </a:lnTo>
                    <a:lnTo>
                      <a:pt x="309" y="159"/>
                    </a:lnTo>
                    <a:lnTo>
                      <a:pt x="293" y="168"/>
                    </a:lnTo>
                    <a:lnTo>
                      <a:pt x="289" y="220"/>
                    </a:lnTo>
                    <a:lnTo>
                      <a:pt x="316" y="235"/>
                    </a:lnTo>
                    <a:lnTo>
                      <a:pt x="318" y="251"/>
                    </a:lnTo>
                    <a:lnTo>
                      <a:pt x="298" y="312"/>
                    </a:lnTo>
                    <a:lnTo>
                      <a:pt x="302" y="354"/>
                    </a:lnTo>
                    <a:lnTo>
                      <a:pt x="219" y="370"/>
                    </a:lnTo>
                    <a:lnTo>
                      <a:pt x="199" y="338"/>
                    </a:lnTo>
                    <a:lnTo>
                      <a:pt x="182" y="331"/>
                    </a:lnTo>
                    <a:lnTo>
                      <a:pt x="143" y="377"/>
                    </a:lnTo>
                    <a:lnTo>
                      <a:pt x="101" y="363"/>
                    </a:lnTo>
                    <a:lnTo>
                      <a:pt x="76" y="374"/>
                    </a:lnTo>
                    <a:lnTo>
                      <a:pt x="34" y="378"/>
                    </a:lnTo>
                    <a:lnTo>
                      <a:pt x="0" y="458"/>
                    </a:lnTo>
                    <a:lnTo>
                      <a:pt x="1" y="4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195">
                <a:extLst>
                  <a:ext uri="{FF2B5EF4-FFF2-40B4-BE49-F238E27FC236}">
                    <a16:creationId xmlns:a16="http://schemas.microsoft.com/office/drawing/2014/main" id="{DC49A5DC-DC82-2D9C-D434-3DFB50854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1422"/>
                <a:ext cx="38" cy="118"/>
              </a:xfrm>
              <a:custGeom>
                <a:avLst/>
                <a:gdLst>
                  <a:gd name="T0" fmla="*/ 150 w 150"/>
                  <a:gd name="T1" fmla="*/ 474 h 474"/>
                  <a:gd name="T2" fmla="*/ 141 w 150"/>
                  <a:gd name="T3" fmla="*/ 466 h 474"/>
                  <a:gd name="T4" fmla="*/ 105 w 150"/>
                  <a:gd name="T5" fmla="*/ 453 h 474"/>
                  <a:gd name="T6" fmla="*/ 129 w 150"/>
                  <a:gd name="T7" fmla="*/ 425 h 474"/>
                  <a:gd name="T8" fmla="*/ 130 w 150"/>
                  <a:gd name="T9" fmla="*/ 357 h 474"/>
                  <a:gd name="T10" fmla="*/ 88 w 150"/>
                  <a:gd name="T11" fmla="*/ 352 h 474"/>
                  <a:gd name="T12" fmla="*/ 72 w 150"/>
                  <a:gd name="T13" fmla="*/ 354 h 474"/>
                  <a:gd name="T14" fmla="*/ 59 w 150"/>
                  <a:gd name="T15" fmla="*/ 304 h 474"/>
                  <a:gd name="T16" fmla="*/ 64 w 150"/>
                  <a:gd name="T17" fmla="*/ 269 h 474"/>
                  <a:gd name="T18" fmla="*/ 37 w 150"/>
                  <a:gd name="T19" fmla="*/ 256 h 474"/>
                  <a:gd name="T20" fmla="*/ 20 w 150"/>
                  <a:gd name="T21" fmla="*/ 257 h 474"/>
                  <a:gd name="T22" fmla="*/ 3 w 150"/>
                  <a:gd name="T23" fmla="*/ 251 h 474"/>
                  <a:gd name="T24" fmla="*/ 25 w 150"/>
                  <a:gd name="T25" fmla="*/ 231 h 474"/>
                  <a:gd name="T26" fmla="*/ 17 w 150"/>
                  <a:gd name="T27" fmla="*/ 224 h 474"/>
                  <a:gd name="T28" fmla="*/ 31 w 150"/>
                  <a:gd name="T29" fmla="*/ 196 h 474"/>
                  <a:gd name="T30" fmla="*/ 65 w 150"/>
                  <a:gd name="T31" fmla="*/ 202 h 474"/>
                  <a:gd name="T32" fmla="*/ 96 w 150"/>
                  <a:gd name="T33" fmla="*/ 158 h 474"/>
                  <a:gd name="T34" fmla="*/ 112 w 150"/>
                  <a:gd name="T35" fmla="*/ 147 h 474"/>
                  <a:gd name="T36" fmla="*/ 117 w 150"/>
                  <a:gd name="T37" fmla="*/ 122 h 474"/>
                  <a:gd name="T38" fmla="*/ 102 w 150"/>
                  <a:gd name="T39" fmla="*/ 46 h 474"/>
                  <a:gd name="T40" fmla="*/ 56 w 150"/>
                  <a:gd name="T41" fmla="*/ 0 h 474"/>
                  <a:gd name="T42" fmla="*/ 17 w 150"/>
                  <a:gd name="T43" fmla="*/ 54 h 474"/>
                  <a:gd name="T44" fmla="*/ 0 w 150"/>
                  <a:gd name="T45" fmla="*/ 48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0" h="474">
                    <a:moveTo>
                      <a:pt x="150" y="474"/>
                    </a:moveTo>
                    <a:lnTo>
                      <a:pt x="141" y="466"/>
                    </a:lnTo>
                    <a:lnTo>
                      <a:pt x="105" y="453"/>
                    </a:lnTo>
                    <a:lnTo>
                      <a:pt x="129" y="425"/>
                    </a:lnTo>
                    <a:lnTo>
                      <a:pt x="130" y="357"/>
                    </a:lnTo>
                    <a:lnTo>
                      <a:pt x="88" y="352"/>
                    </a:lnTo>
                    <a:lnTo>
                      <a:pt x="72" y="354"/>
                    </a:lnTo>
                    <a:lnTo>
                      <a:pt x="59" y="304"/>
                    </a:lnTo>
                    <a:lnTo>
                      <a:pt x="64" y="269"/>
                    </a:lnTo>
                    <a:lnTo>
                      <a:pt x="37" y="256"/>
                    </a:lnTo>
                    <a:lnTo>
                      <a:pt x="20" y="257"/>
                    </a:lnTo>
                    <a:lnTo>
                      <a:pt x="3" y="251"/>
                    </a:lnTo>
                    <a:lnTo>
                      <a:pt x="25" y="231"/>
                    </a:lnTo>
                    <a:lnTo>
                      <a:pt x="17" y="224"/>
                    </a:lnTo>
                    <a:lnTo>
                      <a:pt x="31" y="196"/>
                    </a:lnTo>
                    <a:lnTo>
                      <a:pt x="65" y="202"/>
                    </a:lnTo>
                    <a:lnTo>
                      <a:pt x="96" y="158"/>
                    </a:lnTo>
                    <a:lnTo>
                      <a:pt x="112" y="147"/>
                    </a:lnTo>
                    <a:lnTo>
                      <a:pt x="117" y="122"/>
                    </a:lnTo>
                    <a:lnTo>
                      <a:pt x="102" y="46"/>
                    </a:lnTo>
                    <a:lnTo>
                      <a:pt x="56" y="0"/>
                    </a:lnTo>
                    <a:lnTo>
                      <a:pt x="17" y="54"/>
                    </a:lnTo>
                    <a:lnTo>
                      <a:pt x="0" y="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196">
                <a:extLst>
                  <a:ext uri="{FF2B5EF4-FFF2-40B4-BE49-F238E27FC236}">
                    <a16:creationId xmlns:a16="http://schemas.microsoft.com/office/drawing/2014/main" id="{1664BB7F-10BD-7AA1-032A-0365C4AEA7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877"/>
                <a:ext cx="144" cy="345"/>
              </a:xfrm>
              <a:custGeom>
                <a:avLst/>
                <a:gdLst>
                  <a:gd name="T0" fmla="*/ 25 w 574"/>
                  <a:gd name="T1" fmla="*/ 1380 h 1380"/>
                  <a:gd name="T2" fmla="*/ 74 w 574"/>
                  <a:gd name="T3" fmla="*/ 1282 h 1380"/>
                  <a:gd name="T4" fmla="*/ 107 w 574"/>
                  <a:gd name="T5" fmla="*/ 1178 h 1380"/>
                  <a:gd name="T6" fmla="*/ 111 w 574"/>
                  <a:gd name="T7" fmla="*/ 1127 h 1380"/>
                  <a:gd name="T8" fmla="*/ 126 w 574"/>
                  <a:gd name="T9" fmla="*/ 1100 h 1380"/>
                  <a:gd name="T10" fmla="*/ 164 w 574"/>
                  <a:gd name="T11" fmla="*/ 1063 h 1380"/>
                  <a:gd name="T12" fmla="*/ 147 w 574"/>
                  <a:gd name="T13" fmla="*/ 971 h 1380"/>
                  <a:gd name="T14" fmla="*/ 172 w 574"/>
                  <a:gd name="T15" fmla="*/ 885 h 1380"/>
                  <a:gd name="T16" fmla="*/ 176 w 574"/>
                  <a:gd name="T17" fmla="*/ 833 h 1380"/>
                  <a:gd name="T18" fmla="*/ 207 w 574"/>
                  <a:gd name="T19" fmla="*/ 797 h 1380"/>
                  <a:gd name="T20" fmla="*/ 196 w 574"/>
                  <a:gd name="T21" fmla="*/ 689 h 1380"/>
                  <a:gd name="T22" fmla="*/ 232 w 574"/>
                  <a:gd name="T23" fmla="*/ 609 h 1380"/>
                  <a:gd name="T24" fmla="*/ 271 w 574"/>
                  <a:gd name="T25" fmla="*/ 572 h 1380"/>
                  <a:gd name="T26" fmla="*/ 338 w 574"/>
                  <a:gd name="T27" fmla="*/ 489 h 1380"/>
                  <a:gd name="T28" fmla="*/ 342 w 574"/>
                  <a:gd name="T29" fmla="*/ 430 h 1380"/>
                  <a:gd name="T30" fmla="*/ 383 w 574"/>
                  <a:gd name="T31" fmla="*/ 426 h 1380"/>
                  <a:gd name="T32" fmla="*/ 397 w 574"/>
                  <a:gd name="T33" fmla="*/ 382 h 1380"/>
                  <a:gd name="T34" fmla="*/ 438 w 574"/>
                  <a:gd name="T35" fmla="*/ 370 h 1380"/>
                  <a:gd name="T36" fmla="*/ 459 w 574"/>
                  <a:gd name="T37" fmla="*/ 334 h 1380"/>
                  <a:gd name="T38" fmla="*/ 533 w 574"/>
                  <a:gd name="T39" fmla="*/ 134 h 1380"/>
                  <a:gd name="T40" fmla="*/ 574 w 574"/>
                  <a:gd name="T41" fmla="*/ 113 h 1380"/>
                  <a:gd name="T42" fmla="*/ 446 w 574"/>
                  <a:gd name="T43" fmla="*/ 91 h 1380"/>
                  <a:gd name="T44" fmla="*/ 410 w 574"/>
                  <a:gd name="T45" fmla="*/ 77 h 1380"/>
                  <a:gd name="T46" fmla="*/ 391 w 574"/>
                  <a:gd name="T47" fmla="*/ 54 h 1380"/>
                  <a:gd name="T48" fmla="*/ 322 w 574"/>
                  <a:gd name="T49" fmla="*/ 34 h 1380"/>
                  <a:gd name="T50" fmla="*/ 285 w 574"/>
                  <a:gd name="T51" fmla="*/ 4 h 1380"/>
                  <a:gd name="T52" fmla="*/ 261 w 574"/>
                  <a:gd name="T53" fmla="*/ 14 h 1380"/>
                  <a:gd name="T54" fmla="*/ 236 w 574"/>
                  <a:gd name="T55" fmla="*/ 17 h 1380"/>
                  <a:gd name="T56" fmla="*/ 212 w 574"/>
                  <a:gd name="T57" fmla="*/ 37 h 1380"/>
                  <a:gd name="T58" fmla="*/ 150 w 574"/>
                  <a:gd name="T59" fmla="*/ 0 h 1380"/>
                  <a:gd name="T60" fmla="*/ 110 w 574"/>
                  <a:gd name="T61" fmla="*/ 29 h 1380"/>
                  <a:gd name="T62" fmla="*/ 58 w 574"/>
                  <a:gd name="T63" fmla="*/ 17 h 1380"/>
                  <a:gd name="T64" fmla="*/ 34 w 574"/>
                  <a:gd name="T65" fmla="*/ 28 h 1380"/>
                  <a:gd name="T66" fmla="*/ 0 w 574"/>
                  <a:gd name="T67" fmla="*/ 22 h 1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74" h="1380">
                    <a:moveTo>
                      <a:pt x="25" y="1380"/>
                    </a:moveTo>
                    <a:lnTo>
                      <a:pt x="74" y="1282"/>
                    </a:lnTo>
                    <a:lnTo>
                      <a:pt x="107" y="1178"/>
                    </a:lnTo>
                    <a:lnTo>
                      <a:pt x="111" y="1127"/>
                    </a:lnTo>
                    <a:lnTo>
                      <a:pt x="126" y="1100"/>
                    </a:lnTo>
                    <a:lnTo>
                      <a:pt x="164" y="1063"/>
                    </a:lnTo>
                    <a:lnTo>
                      <a:pt x="147" y="971"/>
                    </a:lnTo>
                    <a:lnTo>
                      <a:pt x="172" y="885"/>
                    </a:lnTo>
                    <a:lnTo>
                      <a:pt x="176" y="833"/>
                    </a:lnTo>
                    <a:lnTo>
                      <a:pt x="207" y="797"/>
                    </a:lnTo>
                    <a:lnTo>
                      <a:pt x="196" y="689"/>
                    </a:lnTo>
                    <a:lnTo>
                      <a:pt x="232" y="609"/>
                    </a:lnTo>
                    <a:lnTo>
                      <a:pt x="271" y="572"/>
                    </a:lnTo>
                    <a:lnTo>
                      <a:pt x="338" y="489"/>
                    </a:lnTo>
                    <a:lnTo>
                      <a:pt x="342" y="430"/>
                    </a:lnTo>
                    <a:lnTo>
                      <a:pt x="383" y="426"/>
                    </a:lnTo>
                    <a:lnTo>
                      <a:pt x="397" y="382"/>
                    </a:lnTo>
                    <a:lnTo>
                      <a:pt x="438" y="370"/>
                    </a:lnTo>
                    <a:lnTo>
                      <a:pt x="459" y="334"/>
                    </a:lnTo>
                    <a:lnTo>
                      <a:pt x="533" y="134"/>
                    </a:lnTo>
                    <a:lnTo>
                      <a:pt x="574" y="113"/>
                    </a:lnTo>
                    <a:lnTo>
                      <a:pt x="446" y="91"/>
                    </a:lnTo>
                    <a:lnTo>
                      <a:pt x="410" y="77"/>
                    </a:lnTo>
                    <a:lnTo>
                      <a:pt x="391" y="54"/>
                    </a:lnTo>
                    <a:lnTo>
                      <a:pt x="322" y="34"/>
                    </a:lnTo>
                    <a:lnTo>
                      <a:pt x="285" y="4"/>
                    </a:lnTo>
                    <a:lnTo>
                      <a:pt x="261" y="14"/>
                    </a:lnTo>
                    <a:lnTo>
                      <a:pt x="236" y="17"/>
                    </a:lnTo>
                    <a:lnTo>
                      <a:pt x="212" y="37"/>
                    </a:lnTo>
                    <a:lnTo>
                      <a:pt x="150" y="0"/>
                    </a:lnTo>
                    <a:lnTo>
                      <a:pt x="110" y="29"/>
                    </a:lnTo>
                    <a:lnTo>
                      <a:pt x="58" y="17"/>
                    </a:lnTo>
                    <a:lnTo>
                      <a:pt x="34" y="28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197">
                <a:extLst>
                  <a:ext uri="{FF2B5EF4-FFF2-40B4-BE49-F238E27FC236}">
                    <a16:creationId xmlns:a16="http://schemas.microsoft.com/office/drawing/2014/main" id="{F298C05E-BB1C-4965-C9E4-4B64B3FA8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882"/>
                <a:ext cx="161" cy="198"/>
              </a:xfrm>
              <a:custGeom>
                <a:avLst/>
                <a:gdLst>
                  <a:gd name="T0" fmla="*/ 646 w 646"/>
                  <a:gd name="T1" fmla="*/ 2 h 792"/>
                  <a:gd name="T2" fmla="*/ 590 w 646"/>
                  <a:gd name="T3" fmla="*/ 134 h 792"/>
                  <a:gd name="T4" fmla="*/ 561 w 646"/>
                  <a:gd name="T5" fmla="*/ 179 h 792"/>
                  <a:gd name="T6" fmla="*/ 473 w 646"/>
                  <a:gd name="T7" fmla="*/ 146 h 792"/>
                  <a:gd name="T8" fmla="*/ 350 w 646"/>
                  <a:gd name="T9" fmla="*/ 174 h 792"/>
                  <a:gd name="T10" fmla="*/ 304 w 646"/>
                  <a:gd name="T11" fmla="*/ 135 h 792"/>
                  <a:gd name="T12" fmla="*/ 244 w 646"/>
                  <a:gd name="T13" fmla="*/ 124 h 792"/>
                  <a:gd name="T14" fmla="*/ 208 w 646"/>
                  <a:gd name="T15" fmla="*/ 102 h 792"/>
                  <a:gd name="T16" fmla="*/ 166 w 646"/>
                  <a:gd name="T17" fmla="*/ 98 h 792"/>
                  <a:gd name="T18" fmla="*/ 142 w 646"/>
                  <a:gd name="T19" fmla="*/ 33 h 792"/>
                  <a:gd name="T20" fmla="*/ 140 w 646"/>
                  <a:gd name="T21" fmla="*/ 8 h 792"/>
                  <a:gd name="T22" fmla="*/ 122 w 646"/>
                  <a:gd name="T23" fmla="*/ 0 h 792"/>
                  <a:gd name="T24" fmla="*/ 106 w 646"/>
                  <a:gd name="T25" fmla="*/ 10 h 792"/>
                  <a:gd name="T26" fmla="*/ 70 w 646"/>
                  <a:gd name="T27" fmla="*/ 166 h 792"/>
                  <a:gd name="T28" fmla="*/ 37 w 646"/>
                  <a:gd name="T29" fmla="*/ 178 h 792"/>
                  <a:gd name="T30" fmla="*/ 16 w 646"/>
                  <a:gd name="T31" fmla="*/ 213 h 792"/>
                  <a:gd name="T32" fmla="*/ 0 w 646"/>
                  <a:gd name="T33" fmla="*/ 223 h 792"/>
                  <a:gd name="T34" fmla="*/ 12 w 646"/>
                  <a:gd name="T35" fmla="*/ 264 h 792"/>
                  <a:gd name="T36" fmla="*/ 126 w 646"/>
                  <a:gd name="T37" fmla="*/ 313 h 792"/>
                  <a:gd name="T38" fmla="*/ 103 w 646"/>
                  <a:gd name="T39" fmla="*/ 339 h 792"/>
                  <a:gd name="T40" fmla="*/ 106 w 646"/>
                  <a:gd name="T41" fmla="*/ 374 h 792"/>
                  <a:gd name="T42" fmla="*/ 132 w 646"/>
                  <a:gd name="T43" fmla="*/ 387 h 792"/>
                  <a:gd name="T44" fmla="*/ 127 w 646"/>
                  <a:gd name="T45" fmla="*/ 414 h 792"/>
                  <a:gd name="T46" fmla="*/ 175 w 646"/>
                  <a:gd name="T47" fmla="*/ 393 h 792"/>
                  <a:gd name="T48" fmla="*/ 196 w 646"/>
                  <a:gd name="T49" fmla="*/ 339 h 792"/>
                  <a:gd name="T50" fmla="*/ 220 w 646"/>
                  <a:gd name="T51" fmla="*/ 329 h 792"/>
                  <a:gd name="T52" fmla="*/ 327 w 646"/>
                  <a:gd name="T53" fmla="*/ 395 h 792"/>
                  <a:gd name="T54" fmla="*/ 349 w 646"/>
                  <a:gd name="T55" fmla="*/ 444 h 792"/>
                  <a:gd name="T56" fmla="*/ 314 w 646"/>
                  <a:gd name="T57" fmla="*/ 523 h 792"/>
                  <a:gd name="T58" fmla="*/ 315 w 646"/>
                  <a:gd name="T59" fmla="*/ 540 h 792"/>
                  <a:gd name="T60" fmla="*/ 300 w 646"/>
                  <a:gd name="T61" fmla="*/ 549 h 792"/>
                  <a:gd name="T62" fmla="*/ 321 w 646"/>
                  <a:gd name="T63" fmla="*/ 590 h 792"/>
                  <a:gd name="T64" fmla="*/ 346 w 646"/>
                  <a:gd name="T65" fmla="*/ 596 h 792"/>
                  <a:gd name="T66" fmla="*/ 333 w 646"/>
                  <a:gd name="T67" fmla="*/ 631 h 792"/>
                  <a:gd name="T68" fmla="*/ 322 w 646"/>
                  <a:gd name="T69" fmla="*/ 691 h 792"/>
                  <a:gd name="T70" fmla="*/ 284 w 646"/>
                  <a:gd name="T71" fmla="*/ 746 h 792"/>
                  <a:gd name="T72" fmla="*/ 260 w 646"/>
                  <a:gd name="T73" fmla="*/ 756 h 792"/>
                  <a:gd name="T74" fmla="*/ 239 w 646"/>
                  <a:gd name="T75" fmla="*/ 792 h 792"/>
                  <a:gd name="T76" fmla="*/ 152 w 646"/>
                  <a:gd name="T77" fmla="*/ 783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46" h="792">
                    <a:moveTo>
                      <a:pt x="646" y="2"/>
                    </a:moveTo>
                    <a:lnTo>
                      <a:pt x="590" y="134"/>
                    </a:lnTo>
                    <a:lnTo>
                      <a:pt x="561" y="179"/>
                    </a:lnTo>
                    <a:lnTo>
                      <a:pt x="473" y="146"/>
                    </a:lnTo>
                    <a:lnTo>
                      <a:pt x="350" y="174"/>
                    </a:lnTo>
                    <a:lnTo>
                      <a:pt x="304" y="135"/>
                    </a:lnTo>
                    <a:lnTo>
                      <a:pt x="244" y="124"/>
                    </a:lnTo>
                    <a:lnTo>
                      <a:pt x="208" y="102"/>
                    </a:lnTo>
                    <a:lnTo>
                      <a:pt x="166" y="98"/>
                    </a:lnTo>
                    <a:lnTo>
                      <a:pt x="142" y="33"/>
                    </a:lnTo>
                    <a:lnTo>
                      <a:pt x="140" y="8"/>
                    </a:lnTo>
                    <a:lnTo>
                      <a:pt x="122" y="0"/>
                    </a:lnTo>
                    <a:lnTo>
                      <a:pt x="106" y="10"/>
                    </a:lnTo>
                    <a:lnTo>
                      <a:pt x="70" y="166"/>
                    </a:lnTo>
                    <a:lnTo>
                      <a:pt x="37" y="178"/>
                    </a:lnTo>
                    <a:lnTo>
                      <a:pt x="16" y="213"/>
                    </a:lnTo>
                    <a:lnTo>
                      <a:pt x="0" y="223"/>
                    </a:lnTo>
                    <a:lnTo>
                      <a:pt x="12" y="264"/>
                    </a:lnTo>
                    <a:lnTo>
                      <a:pt x="126" y="313"/>
                    </a:lnTo>
                    <a:lnTo>
                      <a:pt x="103" y="339"/>
                    </a:lnTo>
                    <a:lnTo>
                      <a:pt x="106" y="374"/>
                    </a:lnTo>
                    <a:lnTo>
                      <a:pt x="132" y="387"/>
                    </a:lnTo>
                    <a:lnTo>
                      <a:pt x="127" y="414"/>
                    </a:lnTo>
                    <a:lnTo>
                      <a:pt x="175" y="393"/>
                    </a:lnTo>
                    <a:lnTo>
                      <a:pt x="196" y="339"/>
                    </a:lnTo>
                    <a:lnTo>
                      <a:pt x="220" y="329"/>
                    </a:lnTo>
                    <a:lnTo>
                      <a:pt x="327" y="395"/>
                    </a:lnTo>
                    <a:lnTo>
                      <a:pt x="349" y="444"/>
                    </a:lnTo>
                    <a:lnTo>
                      <a:pt x="314" y="523"/>
                    </a:lnTo>
                    <a:lnTo>
                      <a:pt x="315" y="540"/>
                    </a:lnTo>
                    <a:lnTo>
                      <a:pt x="300" y="549"/>
                    </a:lnTo>
                    <a:lnTo>
                      <a:pt x="321" y="590"/>
                    </a:lnTo>
                    <a:lnTo>
                      <a:pt x="346" y="596"/>
                    </a:lnTo>
                    <a:lnTo>
                      <a:pt x="333" y="631"/>
                    </a:lnTo>
                    <a:lnTo>
                      <a:pt x="322" y="691"/>
                    </a:lnTo>
                    <a:lnTo>
                      <a:pt x="284" y="746"/>
                    </a:lnTo>
                    <a:lnTo>
                      <a:pt x="260" y="756"/>
                    </a:lnTo>
                    <a:lnTo>
                      <a:pt x="239" y="792"/>
                    </a:lnTo>
                    <a:lnTo>
                      <a:pt x="152" y="7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198">
                <a:extLst>
                  <a:ext uri="{FF2B5EF4-FFF2-40B4-BE49-F238E27FC236}">
                    <a16:creationId xmlns:a16="http://schemas.microsoft.com/office/drawing/2014/main" id="{17BAF2F4-BFF6-E81C-48C4-62F0AFA7B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1085"/>
                <a:ext cx="29" cy="72"/>
              </a:xfrm>
              <a:custGeom>
                <a:avLst/>
                <a:gdLst>
                  <a:gd name="T0" fmla="*/ 19 w 114"/>
                  <a:gd name="T1" fmla="*/ 0 h 287"/>
                  <a:gd name="T2" fmla="*/ 5 w 114"/>
                  <a:gd name="T3" fmla="*/ 27 h 287"/>
                  <a:gd name="T4" fmla="*/ 17 w 114"/>
                  <a:gd name="T5" fmla="*/ 60 h 287"/>
                  <a:gd name="T6" fmla="*/ 0 w 114"/>
                  <a:gd name="T7" fmla="*/ 154 h 287"/>
                  <a:gd name="T8" fmla="*/ 11 w 114"/>
                  <a:gd name="T9" fmla="*/ 195 h 287"/>
                  <a:gd name="T10" fmla="*/ 6 w 114"/>
                  <a:gd name="T11" fmla="*/ 230 h 287"/>
                  <a:gd name="T12" fmla="*/ 43 w 114"/>
                  <a:gd name="T13" fmla="*/ 260 h 287"/>
                  <a:gd name="T14" fmla="*/ 94 w 114"/>
                  <a:gd name="T15" fmla="*/ 255 h 287"/>
                  <a:gd name="T16" fmla="*/ 114 w 114"/>
                  <a:gd name="T17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87">
                    <a:moveTo>
                      <a:pt x="19" y="0"/>
                    </a:moveTo>
                    <a:lnTo>
                      <a:pt x="5" y="27"/>
                    </a:lnTo>
                    <a:lnTo>
                      <a:pt x="17" y="60"/>
                    </a:lnTo>
                    <a:lnTo>
                      <a:pt x="0" y="154"/>
                    </a:lnTo>
                    <a:lnTo>
                      <a:pt x="11" y="195"/>
                    </a:lnTo>
                    <a:lnTo>
                      <a:pt x="6" y="230"/>
                    </a:lnTo>
                    <a:lnTo>
                      <a:pt x="43" y="260"/>
                    </a:lnTo>
                    <a:lnTo>
                      <a:pt x="94" y="255"/>
                    </a:lnTo>
                    <a:lnTo>
                      <a:pt x="114" y="2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199">
                <a:extLst>
                  <a:ext uri="{FF2B5EF4-FFF2-40B4-BE49-F238E27FC236}">
                    <a16:creationId xmlns:a16="http://schemas.microsoft.com/office/drawing/2014/main" id="{0A77B344-0D0C-3F25-FF20-BC3F955B9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1078"/>
                <a:ext cx="11" cy="7"/>
              </a:xfrm>
              <a:custGeom>
                <a:avLst/>
                <a:gdLst>
                  <a:gd name="T0" fmla="*/ 6 w 43"/>
                  <a:gd name="T1" fmla="*/ 0 h 30"/>
                  <a:gd name="T2" fmla="*/ 0 w 43"/>
                  <a:gd name="T3" fmla="*/ 17 h 30"/>
                  <a:gd name="T4" fmla="*/ 1 w 43"/>
                  <a:gd name="T5" fmla="*/ 26 h 30"/>
                  <a:gd name="T6" fmla="*/ 43 w 43"/>
                  <a:gd name="T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0">
                    <a:moveTo>
                      <a:pt x="6" y="0"/>
                    </a:moveTo>
                    <a:lnTo>
                      <a:pt x="0" y="17"/>
                    </a:lnTo>
                    <a:lnTo>
                      <a:pt x="1" y="26"/>
                    </a:lnTo>
                    <a:lnTo>
                      <a:pt x="43" y="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200">
                <a:extLst>
                  <a:ext uri="{FF2B5EF4-FFF2-40B4-BE49-F238E27FC236}">
                    <a16:creationId xmlns:a16="http://schemas.microsoft.com/office/drawing/2014/main" id="{109BD8AE-BF61-2D94-8205-BCFD82AFA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1157"/>
                <a:ext cx="76" cy="182"/>
              </a:xfrm>
              <a:custGeom>
                <a:avLst/>
                <a:gdLst>
                  <a:gd name="T0" fmla="*/ 304 w 304"/>
                  <a:gd name="T1" fmla="*/ 0 h 730"/>
                  <a:gd name="T2" fmla="*/ 245 w 304"/>
                  <a:gd name="T3" fmla="*/ 98 h 730"/>
                  <a:gd name="T4" fmla="*/ 233 w 304"/>
                  <a:gd name="T5" fmla="*/ 150 h 730"/>
                  <a:gd name="T6" fmla="*/ 211 w 304"/>
                  <a:gd name="T7" fmla="*/ 186 h 730"/>
                  <a:gd name="T8" fmla="*/ 203 w 304"/>
                  <a:gd name="T9" fmla="*/ 195 h 730"/>
                  <a:gd name="T10" fmla="*/ 184 w 304"/>
                  <a:gd name="T11" fmla="*/ 256 h 730"/>
                  <a:gd name="T12" fmla="*/ 203 w 304"/>
                  <a:gd name="T13" fmla="*/ 280 h 730"/>
                  <a:gd name="T14" fmla="*/ 205 w 304"/>
                  <a:gd name="T15" fmla="*/ 305 h 730"/>
                  <a:gd name="T16" fmla="*/ 152 w 304"/>
                  <a:gd name="T17" fmla="*/ 369 h 730"/>
                  <a:gd name="T18" fmla="*/ 140 w 304"/>
                  <a:gd name="T19" fmla="*/ 429 h 730"/>
                  <a:gd name="T20" fmla="*/ 86 w 304"/>
                  <a:gd name="T21" fmla="*/ 476 h 730"/>
                  <a:gd name="T22" fmla="*/ 67 w 304"/>
                  <a:gd name="T23" fmla="*/ 545 h 730"/>
                  <a:gd name="T24" fmla="*/ 63 w 304"/>
                  <a:gd name="T25" fmla="*/ 605 h 730"/>
                  <a:gd name="T26" fmla="*/ 50 w 304"/>
                  <a:gd name="T27" fmla="*/ 632 h 730"/>
                  <a:gd name="T28" fmla="*/ 71 w 304"/>
                  <a:gd name="T29" fmla="*/ 681 h 730"/>
                  <a:gd name="T30" fmla="*/ 40 w 304"/>
                  <a:gd name="T31" fmla="*/ 709 h 730"/>
                  <a:gd name="T32" fmla="*/ 0 w 304"/>
                  <a:gd name="T33" fmla="*/ 730 h 7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4" h="730">
                    <a:moveTo>
                      <a:pt x="304" y="0"/>
                    </a:moveTo>
                    <a:lnTo>
                      <a:pt x="245" y="98"/>
                    </a:lnTo>
                    <a:lnTo>
                      <a:pt x="233" y="150"/>
                    </a:lnTo>
                    <a:lnTo>
                      <a:pt x="211" y="186"/>
                    </a:lnTo>
                    <a:lnTo>
                      <a:pt x="203" y="195"/>
                    </a:lnTo>
                    <a:lnTo>
                      <a:pt x="184" y="256"/>
                    </a:lnTo>
                    <a:lnTo>
                      <a:pt x="203" y="280"/>
                    </a:lnTo>
                    <a:lnTo>
                      <a:pt x="205" y="305"/>
                    </a:lnTo>
                    <a:lnTo>
                      <a:pt x="152" y="369"/>
                    </a:lnTo>
                    <a:lnTo>
                      <a:pt x="140" y="429"/>
                    </a:lnTo>
                    <a:lnTo>
                      <a:pt x="86" y="476"/>
                    </a:lnTo>
                    <a:lnTo>
                      <a:pt x="67" y="545"/>
                    </a:lnTo>
                    <a:lnTo>
                      <a:pt x="63" y="605"/>
                    </a:lnTo>
                    <a:lnTo>
                      <a:pt x="50" y="632"/>
                    </a:lnTo>
                    <a:lnTo>
                      <a:pt x="71" y="681"/>
                    </a:lnTo>
                    <a:lnTo>
                      <a:pt x="40" y="709"/>
                    </a:lnTo>
                    <a:lnTo>
                      <a:pt x="0" y="7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201">
                <a:extLst>
                  <a:ext uri="{FF2B5EF4-FFF2-40B4-BE49-F238E27FC236}">
                    <a16:creationId xmlns:a16="http://schemas.microsoft.com/office/drawing/2014/main" id="{E47E32D7-E96C-8621-3CFF-A046C67B3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1434"/>
                <a:ext cx="270" cy="119"/>
              </a:xfrm>
              <a:custGeom>
                <a:avLst/>
                <a:gdLst>
                  <a:gd name="T0" fmla="*/ 1079 w 1079"/>
                  <a:gd name="T1" fmla="*/ 3 h 475"/>
                  <a:gd name="T2" fmla="*/ 1040 w 1079"/>
                  <a:gd name="T3" fmla="*/ 32 h 475"/>
                  <a:gd name="T4" fmla="*/ 936 w 1079"/>
                  <a:gd name="T5" fmla="*/ 0 h 475"/>
                  <a:gd name="T6" fmla="*/ 929 w 1079"/>
                  <a:gd name="T7" fmla="*/ 25 h 475"/>
                  <a:gd name="T8" fmla="*/ 916 w 1079"/>
                  <a:gd name="T9" fmla="*/ 52 h 475"/>
                  <a:gd name="T10" fmla="*/ 847 w 1079"/>
                  <a:gd name="T11" fmla="*/ 51 h 475"/>
                  <a:gd name="T12" fmla="*/ 851 w 1079"/>
                  <a:gd name="T13" fmla="*/ 92 h 475"/>
                  <a:gd name="T14" fmla="*/ 844 w 1079"/>
                  <a:gd name="T15" fmla="*/ 109 h 475"/>
                  <a:gd name="T16" fmla="*/ 776 w 1079"/>
                  <a:gd name="T17" fmla="*/ 98 h 475"/>
                  <a:gd name="T18" fmla="*/ 752 w 1079"/>
                  <a:gd name="T19" fmla="*/ 118 h 475"/>
                  <a:gd name="T20" fmla="*/ 732 w 1079"/>
                  <a:gd name="T21" fmla="*/ 86 h 475"/>
                  <a:gd name="T22" fmla="*/ 690 w 1079"/>
                  <a:gd name="T23" fmla="*/ 81 h 475"/>
                  <a:gd name="T24" fmla="*/ 624 w 1079"/>
                  <a:gd name="T25" fmla="*/ 105 h 475"/>
                  <a:gd name="T26" fmla="*/ 585 w 1079"/>
                  <a:gd name="T27" fmla="*/ 133 h 475"/>
                  <a:gd name="T28" fmla="*/ 573 w 1079"/>
                  <a:gd name="T29" fmla="*/ 185 h 475"/>
                  <a:gd name="T30" fmla="*/ 518 w 1079"/>
                  <a:gd name="T31" fmla="*/ 232 h 475"/>
                  <a:gd name="T32" fmla="*/ 492 w 1079"/>
                  <a:gd name="T33" fmla="*/ 227 h 475"/>
                  <a:gd name="T34" fmla="*/ 468 w 1079"/>
                  <a:gd name="T35" fmla="*/ 246 h 475"/>
                  <a:gd name="T36" fmla="*/ 455 w 1079"/>
                  <a:gd name="T37" fmla="*/ 280 h 475"/>
                  <a:gd name="T38" fmla="*/ 413 w 1079"/>
                  <a:gd name="T39" fmla="*/ 276 h 475"/>
                  <a:gd name="T40" fmla="*/ 399 w 1079"/>
                  <a:gd name="T41" fmla="*/ 320 h 475"/>
                  <a:gd name="T42" fmla="*/ 382 w 1079"/>
                  <a:gd name="T43" fmla="*/ 313 h 475"/>
                  <a:gd name="T44" fmla="*/ 360 w 1079"/>
                  <a:gd name="T45" fmla="*/ 340 h 475"/>
                  <a:gd name="T46" fmla="*/ 277 w 1079"/>
                  <a:gd name="T47" fmla="*/ 373 h 475"/>
                  <a:gd name="T48" fmla="*/ 226 w 1079"/>
                  <a:gd name="T49" fmla="*/ 361 h 475"/>
                  <a:gd name="T50" fmla="*/ 202 w 1079"/>
                  <a:gd name="T51" fmla="*/ 380 h 475"/>
                  <a:gd name="T52" fmla="*/ 187 w 1079"/>
                  <a:gd name="T53" fmla="*/ 398 h 475"/>
                  <a:gd name="T54" fmla="*/ 154 w 1079"/>
                  <a:gd name="T55" fmla="*/ 410 h 475"/>
                  <a:gd name="T56" fmla="*/ 42 w 1079"/>
                  <a:gd name="T57" fmla="*/ 471 h 475"/>
                  <a:gd name="T58" fmla="*/ 0 w 1079"/>
                  <a:gd name="T59" fmla="*/ 475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79" h="475">
                    <a:moveTo>
                      <a:pt x="1079" y="3"/>
                    </a:moveTo>
                    <a:lnTo>
                      <a:pt x="1040" y="32"/>
                    </a:lnTo>
                    <a:lnTo>
                      <a:pt x="936" y="0"/>
                    </a:lnTo>
                    <a:lnTo>
                      <a:pt x="929" y="25"/>
                    </a:lnTo>
                    <a:lnTo>
                      <a:pt x="916" y="52"/>
                    </a:lnTo>
                    <a:lnTo>
                      <a:pt x="847" y="51"/>
                    </a:lnTo>
                    <a:lnTo>
                      <a:pt x="851" y="92"/>
                    </a:lnTo>
                    <a:lnTo>
                      <a:pt x="844" y="109"/>
                    </a:lnTo>
                    <a:lnTo>
                      <a:pt x="776" y="98"/>
                    </a:lnTo>
                    <a:lnTo>
                      <a:pt x="752" y="118"/>
                    </a:lnTo>
                    <a:lnTo>
                      <a:pt x="732" y="86"/>
                    </a:lnTo>
                    <a:lnTo>
                      <a:pt x="690" y="81"/>
                    </a:lnTo>
                    <a:lnTo>
                      <a:pt x="624" y="105"/>
                    </a:lnTo>
                    <a:lnTo>
                      <a:pt x="585" y="133"/>
                    </a:lnTo>
                    <a:lnTo>
                      <a:pt x="573" y="185"/>
                    </a:lnTo>
                    <a:lnTo>
                      <a:pt x="518" y="232"/>
                    </a:lnTo>
                    <a:lnTo>
                      <a:pt x="492" y="227"/>
                    </a:lnTo>
                    <a:lnTo>
                      <a:pt x="468" y="246"/>
                    </a:lnTo>
                    <a:lnTo>
                      <a:pt x="455" y="280"/>
                    </a:lnTo>
                    <a:lnTo>
                      <a:pt x="413" y="276"/>
                    </a:lnTo>
                    <a:lnTo>
                      <a:pt x="399" y="320"/>
                    </a:lnTo>
                    <a:lnTo>
                      <a:pt x="382" y="313"/>
                    </a:lnTo>
                    <a:lnTo>
                      <a:pt x="360" y="340"/>
                    </a:lnTo>
                    <a:lnTo>
                      <a:pt x="277" y="373"/>
                    </a:lnTo>
                    <a:lnTo>
                      <a:pt x="226" y="361"/>
                    </a:lnTo>
                    <a:lnTo>
                      <a:pt x="202" y="380"/>
                    </a:lnTo>
                    <a:lnTo>
                      <a:pt x="187" y="398"/>
                    </a:lnTo>
                    <a:lnTo>
                      <a:pt x="154" y="410"/>
                    </a:lnTo>
                    <a:lnTo>
                      <a:pt x="42" y="471"/>
                    </a:lnTo>
                    <a:lnTo>
                      <a:pt x="0" y="47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202">
                <a:extLst>
                  <a:ext uri="{FF2B5EF4-FFF2-40B4-BE49-F238E27FC236}">
                    <a16:creationId xmlns:a16="http://schemas.microsoft.com/office/drawing/2014/main" id="{01F814E5-2648-806D-83CE-DB4B34E68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1339"/>
                <a:ext cx="77" cy="112"/>
              </a:xfrm>
              <a:custGeom>
                <a:avLst/>
                <a:gdLst>
                  <a:gd name="T0" fmla="*/ 0 w 308"/>
                  <a:gd name="T1" fmla="*/ 0 h 444"/>
                  <a:gd name="T2" fmla="*/ 2 w 308"/>
                  <a:gd name="T3" fmla="*/ 25 h 444"/>
                  <a:gd name="T4" fmla="*/ 22 w 308"/>
                  <a:gd name="T5" fmla="*/ 57 h 444"/>
                  <a:gd name="T6" fmla="*/ 91 w 308"/>
                  <a:gd name="T7" fmla="*/ 76 h 444"/>
                  <a:gd name="T8" fmla="*/ 171 w 308"/>
                  <a:gd name="T9" fmla="*/ 110 h 444"/>
                  <a:gd name="T10" fmla="*/ 190 w 308"/>
                  <a:gd name="T11" fmla="*/ 134 h 444"/>
                  <a:gd name="T12" fmla="*/ 184 w 308"/>
                  <a:gd name="T13" fmla="*/ 168 h 444"/>
                  <a:gd name="T14" fmla="*/ 203 w 308"/>
                  <a:gd name="T15" fmla="*/ 192 h 444"/>
                  <a:gd name="T16" fmla="*/ 199 w 308"/>
                  <a:gd name="T17" fmla="*/ 235 h 444"/>
                  <a:gd name="T18" fmla="*/ 183 w 308"/>
                  <a:gd name="T19" fmla="*/ 244 h 444"/>
                  <a:gd name="T20" fmla="*/ 170 w 308"/>
                  <a:gd name="T21" fmla="*/ 280 h 444"/>
                  <a:gd name="T22" fmla="*/ 171 w 308"/>
                  <a:gd name="T23" fmla="*/ 305 h 444"/>
                  <a:gd name="T24" fmla="*/ 190 w 308"/>
                  <a:gd name="T25" fmla="*/ 320 h 444"/>
                  <a:gd name="T26" fmla="*/ 223 w 308"/>
                  <a:gd name="T27" fmla="*/ 308 h 444"/>
                  <a:gd name="T28" fmla="*/ 249 w 308"/>
                  <a:gd name="T29" fmla="*/ 322 h 444"/>
                  <a:gd name="T30" fmla="*/ 280 w 308"/>
                  <a:gd name="T31" fmla="*/ 379 h 444"/>
                  <a:gd name="T32" fmla="*/ 308 w 308"/>
                  <a:gd name="T33" fmla="*/ 410 h 444"/>
                  <a:gd name="T34" fmla="*/ 302 w 308"/>
                  <a:gd name="T35" fmla="*/ 44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8" h="444">
                    <a:moveTo>
                      <a:pt x="0" y="0"/>
                    </a:moveTo>
                    <a:lnTo>
                      <a:pt x="2" y="25"/>
                    </a:lnTo>
                    <a:lnTo>
                      <a:pt x="22" y="57"/>
                    </a:lnTo>
                    <a:lnTo>
                      <a:pt x="91" y="76"/>
                    </a:lnTo>
                    <a:lnTo>
                      <a:pt x="171" y="110"/>
                    </a:lnTo>
                    <a:lnTo>
                      <a:pt x="190" y="134"/>
                    </a:lnTo>
                    <a:lnTo>
                      <a:pt x="184" y="168"/>
                    </a:lnTo>
                    <a:lnTo>
                      <a:pt x="203" y="192"/>
                    </a:lnTo>
                    <a:lnTo>
                      <a:pt x="199" y="235"/>
                    </a:lnTo>
                    <a:lnTo>
                      <a:pt x="183" y="244"/>
                    </a:lnTo>
                    <a:lnTo>
                      <a:pt x="170" y="280"/>
                    </a:lnTo>
                    <a:lnTo>
                      <a:pt x="171" y="305"/>
                    </a:lnTo>
                    <a:lnTo>
                      <a:pt x="190" y="320"/>
                    </a:lnTo>
                    <a:lnTo>
                      <a:pt x="223" y="308"/>
                    </a:lnTo>
                    <a:lnTo>
                      <a:pt x="249" y="322"/>
                    </a:lnTo>
                    <a:lnTo>
                      <a:pt x="280" y="379"/>
                    </a:lnTo>
                    <a:lnTo>
                      <a:pt x="308" y="410"/>
                    </a:lnTo>
                    <a:lnTo>
                      <a:pt x="302" y="4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Line 203">
                <a:extLst>
                  <a:ext uri="{FF2B5EF4-FFF2-40B4-BE49-F238E27FC236}">
                    <a16:creationId xmlns:a16="http://schemas.microsoft.com/office/drawing/2014/main" id="{42FF08B8-60CA-1924-3085-545E824BE1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92" y="1339"/>
                <a:ext cx="6" cy="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204">
                <a:extLst>
                  <a:ext uri="{FF2B5EF4-FFF2-40B4-BE49-F238E27FC236}">
                    <a16:creationId xmlns:a16="http://schemas.microsoft.com/office/drawing/2014/main" id="{9533CBB8-E6DC-73A9-3D4B-139CEC0582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8" y="1344"/>
                <a:ext cx="16" cy="91"/>
              </a:xfrm>
              <a:custGeom>
                <a:avLst/>
                <a:gdLst>
                  <a:gd name="T0" fmla="*/ 57 w 65"/>
                  <a:gd name="T1" fmla="*/ 0 h 363"/>
                  <a:gd name="T2" fmla="*/ 20 w 65"/>
                  <a:gd name="T3" fmla="*/ 55 h 363"/>
                  <a:gd name="T4" fmla="*/ 0 w 65"/>
                  <a:gd name="T5" fmla="*/ 107 h 363"/>
                  <a:gd name="T6" fmla="*/ 24 w 65"/>
                  <a:gd name="T7" fmla="*/ 181 h 363"/>
                  <a:gd name="T8" fmla="*/ 26 w 65"/>
                  <a:gd name="T9" fmla="*/ 214 h 363"/>
                  <a:gd name="T10" fmla="*/ 46 w 65"/>
                  <a:gd name="T11" fmla="*/ 246 h 363"/>
                  <a:gd name="T12" fmla="*/ 33 w 65"/>
                  <a:gd name="T13" fmla="*/ 290 h 363"/>
                  <a:gd name="T14" fmla="*/ 64 w 65"/>
                  <a:gd name="T15" fmla="*/ 338 h 363"/>
                  <a:gd name="T16" fmla="*/ 65 w 65"/>
                  <a:gd name="T17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363">
                    <a:moveTo>
                      <a:pt x="57" y="0"/>
                    </a:moveTo>
                    <a:lnTo>
                      <a:pt x="20" y="55"/>
                    </a:lnTo>
                    <a:lnTo>
                      <a:pt x="0" y="107"/>
                    </a:lnTo>
                    <a:lnTo>
                      <a:pt x="24" y="181"/>
                    </a:lnTo>
                    <a:lnTo>
                      <a:pt x="26" y="214"/>
                    </a:lnTo>
                    <a:lnTo>
                      <a:pt x="46" y="246"/>
                    </a:lnTo>
                    <a:lnTo>
                      <a:pt x="33" y="290"/>
                    </a:lnTo>
                    <a:lnTo>
                      <a:pt x="64" y="338"/>
                    </a:lnTo>
                    <a:lnTo>
                      <a:pt x="65" y="3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8FB1E536-FECC-C0EE-5454-1A42F229B3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99" y="203"/>
              <a:ext cx="3197" cy="2739"/>
              <a:chOff x="1999" y="203"/>
              <a:chExt cx="3197" cy="2739"/>
            </a:xfrm>
          </p:grpSpPr>
          <p:sp>
            <p:nvSpPr>
              <p:cNvPr id="289" name="Freeform 206">
                <a:extLst>
                  <a:ext uri="{FF2B5EF4-FFF2-40B4-BE49-F238E27FC236}">
                    <a16:creationId xmlns:a16="http://schemas.microsoft.com/office/drawing/2014/main" id="{99621F57-C2DA-F037-2110-81D9EE3E4B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" y="1435"/>
                <a:ext cx="34" cy="45"/>
              </a:xfrm>
              <a:custGeom>
                <a:avLst/>
                <a:gdLst>
                  <a:gd name="T0" fmla="*/ 135 w 137"/>
                  <a:gd name="T1" fmla="*/ 182 h 182"/>
                  <a:gd name="T2" fmla="*/ 123 w 137"/>
                  <a:gd name="T3" fmla="*/ 140 h 182"/>
                  <a:gd name="T4" fmla="*/ 105 w 137"/>
                  <a:gd name="T5" fmla="*/ 126 h 182"/>
                  <a:gd name="T6" fmla="*/ 102 w 137"/>
                  <a:gd name="T7" fmla="*/ 91 h 182"/>
                  <a:gd name="T8" fmla="*/ 118 w 137"/>
                  <a:gd name="T9" fmla="*/ 82 h 182"/>
                  <a:gd name="T10" fmla="*/ 137 w 137"/>
                  <a:gd name="T11" fmla="*/ 97 h 182"/>
                  <a:gd name="T12" fmla="*/ 133 w 137"/>
                  <a:gd name="T13" fmla="*/ 63 h 182"/>
                  <a:gd name="T14" fmla="*/ 106 w 137"/>
                  <a:gd name="T15" fmla="*/ 49 h 182"/>
                  <a:gd name="T16" fmla="*/ 86 w 137"/>
                  <a:gd name="T17" fmla="*/ 9 h 182"/>
                  <a:gd name="T18" fmla="*/ 10 w 137"/>
                  <a:gd name="T19" fmla="*/ 16 h 182"/>
                  <a:gd name="T20" fmla="*/ 0 w 137"/>
                  <a:gd name="T21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182">
                    <a:moveTo>
                      <a:pt x="135" y="182"/>
                    </a:moveTo>
                    <a:lnTo>
                      <a:pt x="123" y="140"/>
                    </a:lnTo>
                    <a:lnTo>
                      <a:pt x="105" y="126"/>
                    </a:lnTo>
                    <a:lnTo>
                      <a:pt x="102" y="91"/>
                    </a:lnTo>
                    <a:lnTo>
                      <a:pt x="118" y="82"/>
                    </a:lnTo>
                    <a:lnTo>
                      <a:pt x="137" y="97"/>
                    </a:lnTo>
                    <a:lnTo>
                      <a:pt x="133" y="63"/>
                    </a:lnTo>
                    <a:lnTo>
                      <a:pt x="106" y="49"/>
                    </a:lnTo>
                    <a:lnTo>
                      <a:pt x="86" y="9"/>
                    </a:lnTo>
                    <a:lnTo>
                      <a:pt x="10" y="1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207">
                <a:extLst>
                  <a:ext uri="{FF2B5EF4-FFF2-40B4-BE49-F238E27FC236}">
                    <a16:creationId xmlns:a16="http://schemas.microsoft.com/office/drawing/2014/main" id="{820DABD9-4BCA-E7ED-3F77-CB47ABE10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1451"/>
                <a:ext cx="46" cy="29"/>
              </a:xfrm>
              <a:custGeom>
                <a:avLst/>
                <a:gdLst>
                  <a:gd name="T0" fmla="*/ 0 w 183"/>
                  <a:gd name="T1" fmla="*/ 119 h 119"/>
                  <a:gd name="T2" fmla="*/ 56 w 183"/>
                  <a:gd name="T3" fmla="*/ 80 h 119"/>
                  <a:gd name="T4" fmla="*/ 43 w 183"/>
                  <a:gd name="T5" fmla="*/ 22 h 119"/>
                  <a:gd name="T6" fmla="*/ 74 w 183"/>
                  <a:gd name="T7" fmla="*/ 11 h 119"/>
                  <a:gd name="T8" fmla="*/ 136 w 183"/>
                  <a:gd name="T9" fmla="*/ 30 h 119"/>
                  <a:gd name="T10" fmla="*/ 183 w 183"/>
                  <a:gd name="T11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3" h="119">
                    <a:moveTo>
                      <a:pt x="0" y="119"/>
                    </a:moveTo>
                    <a:lnTo>
                      <a:pt x="56" y="80"/>
                    </a:lnTo>
                    <a:lnTo>
                      <a:pt x="43" y="22"/>
                    </a:lnTo>
                    <a:lnTo>
                      <a:pt x="74" y="11"/>
                    </a:lnTo>
                    <a:lnTo>
                      <a:pt x="136" y="30"/>
                    </a:lnTo>
                    <a:lnTo>
                      <a:pt x="18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208">
                <a:extLst>
                  <a:ext uri="{FF2B5EF4-FFF2-40B4-BE49-F238E27FC236}">
                    <a16:creationId xmlns:a16="http://schemas.microsoft.com/office/drawing/2014/main" id="{6C421EB6-D389-365A-CBCC-D88C6EF32F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1157"/>
                <a:ext cx="97" cy="65"/>
              </a:xfrm>
              <a:custGeom>
                <a:avLst/>
                <a:gdLst>
                  <a:gd name="T0" fmla="*/ 0 w 387"/>
                  <a:gd name="T1" fmla="*/ 0 h 260"/>
                  <a:gd name="T2" fmla="*/ 69 w 387"/>
                  <a:gd name="T3" fmla="*/ 11 h 260"/>
                  <a:gd name="T4" fmla="*/ 98 w 387"/>
                  <a:gd name="T5" fmla="*/ 58 h 260"/>
                  <a:gd name="T6" fmla="*/ 115 w 387"/>
                  <a:gd name="T7" fmla="*/ 57 h 260"/>
                  <a:gd name="T8" fmla="*/ 126 w 387"/>
                  <a:gd name="T9" fmla="*/ 90 h 260"/>
                  <a:gd name="T10" fmla="*/ 160 w 387"/>
                  <a:gd name="T11" fmla="*/ 95 h 260"/>
                  <a:gd name="T12" fmla="*/ 266 w 387"/>
                  <a:gd name="T13" fmla="*/ 145 h 260"/>
                  <a:gd name="T14" fmla="*/ 277 w 387"/>
                  <a:gd name="T15" fmla="*/ 168 h 260"/>
                  <a:gd name="T16" fmla="*/ 280 w 387"/>
                  <a:gd name="T17" fmla="*/ 202 h 260"/>
                  <a:gd name="T18" fmla="*/ 315 w 387"/>
                  <a:gd name="T19" fmla="*/ 224 h 260"/>
                  <a:gd name="T20" fmla="*/ 335 w 387"/>
                  <a:gd name="T21" fmla="*/ 248 h 260"/>
                  <a:gd name="T22" fmla="*/ 387 w 387"/>
                  <a:gd name="T23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7" h="260">
                    <a:moveTo>
                      <a:pt x="0" y="0"/>
                    </a:moveTo>
                    <a:lnTo>
                      <a:pt x="69" y="11"/>
                    </a:lnTo>
                    <a:lnTo>
                      <a:pt x="98" y="58"/>
                    </a:lnTo>
                    <a:lnTo>
                      <a:pt x="115" y="57"/>
                    </a:lnTo>
                    <a:lnTo>
                      <a:pt x="126" y="90"/>
                    </a:lnTo>
                    <a:lnTo>
                      <a:pt x="160" y="95"/>
                    </a:lnTo>
                    <a:lnTo>
                      <a:pt x="266" y="145"/>
                    </a:lnTo>
                    <a:lnTo>
                      <a:pt x="277" y="168"/>
                    </a:lnTo>
                    <a:lnTo>
                      <a:pt x="280" y="202"/>
                    </a:lnTo>
                    <a:lnTo>
                      <a:pt x="315" y="224"/>
                    </a:lnTo>
                    <a:lnTo>
                      <a:pt x="335" y="248"/>
                    </a:lnTo>
                    <a:lnTo>
                      <a:pt x="387" y="2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209">
                <a:extLst>
                  <a:ext uri="{FF2B5EF4-FFF2-40B4-BE49-F238E27FC236}">
                    <a16:creationId xmlns:a16="http://schemas.microsoft.com/office/drawing/2014/main" id="{C97BE6F5-3793-1DA8-F113-DB88B67D6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1222"/>
                <a:ext cx="110" cy="257"/>
              </a:xfrm>
              <a:custGeom>
                <a:avLst/>
                <a:gdLst>
                  <a:gd name="T0" fmla="*/ 0 w 442"/>
                  <a:gd name="T1" fmla="*/ 914 h 1030"/>
                  <a:gd name="T2" fmla="*/ 53 w 442"/>
                  <a:gd name="T3" fmla="*/ 934 h 1030"/>
                  <a:gd name="T4" fmla="*/ 51 w 442"/>
                  <a:gd name="T5" fmla="*/ 994 h 1030"/>
                  <a:gd name="T6" fmla="*/ 51 w 442"/>
                  <a:gd name="T7" fmla="*/ 1002 h 1030"/>
                  <a:gd name="T8" fmla="*/ 102 w 442"/>
                  <a:gd name="T9" fmla="*/ 1006 h 1030"/>
                  <a:gd name="T10" fmla="*/ 121 w 442"/>
                  <a:gd name="T11" fmla="*/ 1030 h 1030"/>
                  <a:gd name="T12" fmla="*/ 202 w 442"/>
                  <a:gd name="T13" fmla="*/ 997 h 1030"/>
                  <a:gd name="T14" fmla="*/ 211 w 442"/>
                  <a:gd name="T15" fmla="*/ 997 h 1030"/>
                  <a:gd name="T16" fmla="*/ 221 w 442"/>
                  <a:gd name="T17" fmla="*/ 1003 h 1030"/>
                  <a:gd name="T18" fmla="*/ 254 w 442"/>
                  <a:gd name="T19" fmla="*/ 1009 h 1030"/>
                  <a:gd name="T20" fmla="*/ 294 w 442"/>
                  <a:gd name="T21" fmla="*/ 980 h 1030"/>
                  <a:gd name="T22" fmla="*/ 324 w 442"/>
                  <a:gd name="T23" fmla="*/ 944 h 1030"/>
                  <a:gd name="T24" fmla="*/ 298 w 442"/>
                  <a:gd name="T25" fmla="*/ 929 h 1030"/>
                  <a:gd name="T26" fmla="*/ 296 w 442"/>
                  <a:gd name="T27" fmla="*/ 912 h 1030"/>
                  <a:gd name="T28" fmla="*/ 340 w 442"/>
                  <a:gd name="T29" fmla="*/ 933 h 1030"/>
                  <a:gd name="T30" fmla="*/ 371 w 442"/>
                  <a:gd name="T31" fmla="*/ 897 h 1030"/>
                  <a:gd name="T32" fmla="*/ 384 w 442"/>
                  <a:gd name="T33" fmla="*/ 861 h 1030"/>
                  <a:gd name="T34" fmla="*/ 367 w 442"/>
                  <a:gd name="T35" fmla="*/ 847 h 1030"/>
                  <a:gd name="T36" fmla="*/ 413 w 442"/>
                  <a:gd name="T37" fmla="*/ 808 h 1030"/>
                  <a:gd name="T38" fmla="*/ 412 w 442"/>
                  <a:gd name="T39" fmla="*/ 792 h 1030"/>
                  <a:gd name="T40" fmla="*/ 437 w 442"/>
                  <a:gd name="T41" fmla="*/ 790 h 1030"/>
                  <a:gd name="T42" fmla="*/ 442 w 442"/>
                  <a:gd name="T43" fmla="*/ 763 h 1030"/>
                  <a:gd name="T44" fmla="*/ 441 w 442"/>
                  <a:gd name="T45" fmla="*/ 747 h 1030"/>
                  <a:gd name="T46" fmla="*/ 421 w 442"/>
                  <a:gd name="T47" fmla="*/ 706 h 1030"/>
                  <a:gd name="T48" fmla="*/ 365 w 442"/>
                  <a:gd name="T49" fmla="*/ 661 h 1030"/>
                  <a:gd name="T50" fmla="*/ 361 w 442"/>
                  <a:gd name="T51" fmla="*/ 611 h 1030"/>
                  <a:gd name="T52" fmla="*/ 382 w 442"/>
                  <a:gd name="T53" fmla="*/ 575 h 1030"/>
                  <a:gd name="T54" fmla="*/ 389 w 442"/>
                  <a:gd name="T55" fmla="*/ 549 h 1030"/>
                  <a:gd name="T56" fmla="*/ 367 w 442"/>
                  <a:gd name="T57" fmla="*/ 492 h 1030"/>
                  <a:gd name="T58" fmla="*/ 393 w 442"/>
                  <a:gd name="T59" fmla="*/ 405 h 1030"/>
                  <a:gd name="T60" fmla="*/ 388 w 442"/>
                  <a:gd name="T61" fmla="*/ 354 h 1030"/>
                  <a:gd name="T62" fmla="*/ 410 w 442"/>
                  <a:gd name="T63" fmla="*/ 319 h 1030"/>
                  <a:gd name="T64" fmla="*/ 405 w 442"/>
                  <a:gd name="T65" fmla="*/ 268 h 1030"/>
                  <a:gd name="T66" fmla="*/ 442 w 442"/>
                  <a:gd name="T67" fmla="*/ 206 h 1030"/>
                  <a:gd name="T68" fmla="*/ 430 w 442"/>
                  <a:gd name="T69" fmla="*/ 174 h 1030"/>
                  <a:gd name="T70" fmla="*/ 382 w 442"/>
                  <a:gd name="T71" fmla="*/ 118 h 1030"/>
                  <a:gd name="T72" fmla="*/ 389 w 442"/>
                  <a:gd name="T73" fmla="*/ 8 h 1030"/>
                  <a:gd name="T74" fmla="*/ 389 w 442"/>
                  <a:gd name="T75" fmla="*/ 0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42" h="1030">
                    <a:moveTo>
                      <a:pt x="0" y="914"/>
                    </a:moveTo>
                    <a:lnTo>
                      <a:pt x="53" y="934"/>
                    </a:lnTo>
                    <a:lnTo>
                      <a:pt x="51" y="994"/>
                    </a:lnTo>
                    <a:lnTo>
                      <a:pt x="51" y="1002"/>
                    </a:lnTo>
                    <a:lnTo>
                      <a:pt x="102" y="1006"/>
                    </a:lnTo>
                    <a:lnTo>
                      <a:pt x="121" y="1030"/>
                    </a:lnTo>
                    <a:lnTo>
                      <a:pt x="202" y="997"/>
                    </a:lnTo>
                    <a:lnTo>
                      <a:pt x="211" y="997"/>
                    </a:lnTo>
                    <a:lnTo>
                      <a:pt x="221" y="1003"/>
                    </a:lnTo>
                    <a:lnTo>
                      <a:pt x="254" y="1009"/>
                    </a:lnTo>
                    <a:lnTo>
                      <a:pt x="294" y="980"/>
                    </a:lnTo>
                    <a:lnTo>
                      <a:pt x="324" y="944"/>
                    </a:lnTo>
                    <a:lnTo>
                      <a:pt x="298" y="929"/>
                    </a:lnTo>
                    <a:lnTo>
                      <a:pt x="296" y="912"/>
                    </a:lnTo>
                    <a:lnTo>
                      <a:pt x="340" y="933"/>
                    </a:lnTo>
                    <a:lnTo>
                      <a:pt x="371" y="897"/>
                    </a:lnTo>
                    <a:lnTo>
                      <a:pt x="384" y="861"/>
                    </a:lnTo>
                    <a:lnTo>
                      <a:pt x="367" y="847"/>
                    </a:lnTo>
                    <a:lnTo>
                      <a:pt x="413" y="808"/>
                    </a:lnTo>
                    <a:lnTo>
                      <a:pt x="412" y="792"/>
                    </a:lnTo>
                    <a:lnTo>
                      <a:pt x="437" y="790"/>
                    </a:lnTo>
                    <a:lnTo>
                      <a:pt x="442" y="763"/>
                    </a:lnTo>
                    <a:lnTo>
                      <a:pt x="441" y="747"/>
                    </a:lnTo>
                    <a:lnTo>
                      <a:pt x="421" y="706"/>
                    </a:lnTo>
                    <a:lnTo>
                      <a:pt x="365" y="661"/>
                    </a:lnTo>
                    <a:lnTo>
                      <a:pt x="361" y="611"/>
                    </a:lnTo>
                    <a:lnTo>
                      <a:pt x="382" y="575"/>
                    </a:lnTo>
                    <a:lnTo>
                      <a:pt x="389" y="549"/>
                    </a:lnTo>
                    <a:lnTo>
                      <a:pt x="367" y="492"/>
                    </a:lnTo>
                    <a:lnTo>
                      <a:pt x="393" y="405"/>
                    </a:lnTo>
                    <a:lnTo>
                      <a:pt x="388" y="354"/>
                    </a:lnTo>
                    <a:lnTo>
                      <a:pt x="410" y="319"/>
                    </a:lnTo>
                    <a:lnTo>
                      <a:pt x="405" y="268"/>
                    </a:lnTo>
                    <a:lnTo>
                      <a:pt x="442" y="206"/>
                    </a:lnTo>
                    <a:lnTo>
                      <a:pt x="430" y="174"/>
                    </a:lnTo>
                    <a:lnTo>
                      <a:pt x="382" y="118"/>
                    </a:lnTo>
                    <a:lnTo>
                      <a:pt x="389" y="8"/>
                    </a:lnTo>
                    <a:lnTo>
                      <a:pt x="38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210">
                <a:extLst>
                  <a:ext uri="{FF2B5EF4-FFF2-40B4-BE49-F238E27FC236}">
                    <a16:creationId xmlns:a16="http://schemas.microsoft.com/office/drawing/2014/main" id="{DC65A3FF-77DC-5101-64B5-0A3CC537D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8" y="1480"/>
                <a:ext cx="220" cy="325"/>
              </a:xfrm>
              <a:custGeom>
                <a:avLst/>
                <a:gdLst>
                  <a:gd name="T0" fmla="*/ 27 w 881"/>
                  <a:gd name="T1" fmla="*/ 1300 h 1300"/>
                  <a:gd name="T2" fmla="*/ 0 w 881"/>
                  <a:gd name="T3" fmla="*/ 1278 h 1300"/>
                  <a:gd name="T4" fmla="*/ 7 w 881"/>
                  <a:gd name="T5" fmla="*/ 1260 h 1300"/>
                  <a:gd name="T6" fmla="*/ 161 w 881"/>
                  <a:gd name="T7" fmla="*/ 1102 h 1300"/>
                  <a:gd name="T8" fmla="*/ 224 w 881"/>
                  <a:gd name="T9" fmla="*/ 1063 h 1300"/>
                  <a:gd name="T10" fmla="*/ 319 w 881"/>
                  <a:gd name="T11" fmla="*/ 978 h 1300"/>
                  <a:gd name="T12" fmla="*/ 324 w 881"/>
                  <a:gd name="T13" fmla="*/ 953 h 1300"/>
                  <a:gd name="T14" fmla="*/ 304 w 881"/>
                  <a:gd name="T15" fmla="*/ 921 h 1300"/>
                  <a:gd name="T16" fmla="*/ 324 w 881"/>
                  <a:gd name="T17" fmla="*/ 860 h 1300"/>
                  <a:gd name="T18" fmla="*/ 328 w 881"/>
                  <a:gd name="T19" fmla="*/ 808 h 1300"/>
                  <a:gd name="T20" fmla="*/ 297 w 881"/>
                  <a:gd name="T21" fmla="*/ 752 h 1300"/>
                  <a:gd name="T22" fmla="*/ 350 w 881"/>
                  <a:gd name="T23" fmla="*/ 688 h 1300"/>
                  <a:gd name="T24" fmla="*/ 368 w 881"/>
                  <a:gd name="T25" fmla="*/ 687 h 1300"/>
                  <a:gd name="T26" fmla="*/ 490 w 881"/>
                  <a:gd name="T27" fmla="*/ 642 h 1300"/>
                  <a:gd name="T28" fmla="*/ 511 w 881"/>
                  <a:gd name="T29" fmla="*/ 597 h 1300"/>
                  <a:gd name="T30" fmla="*/ 567 w 881"/>
                  <a:gd name="T31" fmla="*/ 566 h 1300"/>
                  <a:gd name="T32" fmla="*/ 548 w 881"/>
                  <a:gd name="T33" fmla="*/ 542 h 1300"/>
                  <a:gd name="T34" fmla="*/ 563 w 881"/>
                  <a:gd name="T35" fmla="*/ 516 h 1300"/>
                  <a:gd name="T36" fmla="*/ 587 w 881"/>
                  <a:gd name="T37" fmla="*/ 497 h 1300"/>
                  <a:gd name="T38" fmla="*/ 592 w 881"/>
                  <a:gd name="T39" fmla="*/ 471 h 1300"/>
                  <a:gd name="T40" fmla="*/ 648 w 881"/>
                  <a:gd name="T41" fmla="*/ 440 h 1300"/>
                  <a:gd name="T42" fmla="*/ 702 w 881"/>
                  <a:gd name="T43" fmla="*/ 384 h 1300"/>
                  <a:gd name="T44" fmla="*/ 693 w 881"/>
                  <a:gd name="T45" fmla="*/ 378 h 1300"/>
                  <a:gd name="T46" fmla="*/ 786 w 881"/>
                  <a:gd name="T47" fmla="*/ 276 h 1300"/>
                  <a:gd name="T48" fmla="*/ 779 w 881"/>
                  <a:gd name="T49" fmla="*/ 209 h 1300"/>
                  <a:gd name="T50" fmla="*/ 828 w 881"/>
                  <a:gd name="T51" fmla="*/ 188 h 1300"/>
                  <a:gd name="T52" fmla="*/ 841 w 881"/>
                  <a:gd name="T53" fmla="*/ 152 h 1300"/>
                  <a:gd name="T54" fmla="*/ 865 w 881"/>
                  <a:gd name="T55" fmla="*/ 142 h 1300"/>
                  <a:gd name="T56" fmla="*/ 881 w 881"/>
                  <a:gd name="T57" fmla="*/ 123 h 1300"/>
                  <a:gd name="T58" fmla="*/ 871 w 881"/>
                  <a:gd name="T59" fmla="*/ 99 h 1300"/>
                  <a:gd name="T60" fmla="*/ 843 w 881"/>
                  <a:gd name="T61" fmla="*/ 85 h 1300"/>
                  <a:gd name="T62" fmla="*/ 711 w 881"/>
                  <a:gd name="T63" fmla="*/ 114 h 1300"/>
                  <a:gd name="T64" fmla="*/ 717 w 881"/>
                  <a:gd name="T65" fmla="*/ 79 h 1300"/>
                  <a:gd name="T66" fmla="*/ 731 w 881"/>
                  <a:gd name="T67" fmla="*/ 62 h 1300"/>
                  <a:gd name="T68" fmla="*/ 738 w 881"/>
                  <a:gd name="T69" fmla="*/ 43 h 1300"/>
                  <a:gd name="T70" fmla="*/ 763 w 881"/>
                  <a:gd name="T71" fmla="*/ 33 h 1300"/>
                  <a:gd name="T72" fmla="*/ 759 w 881"/>
                  <a:gd name="T73" fmla="*/ 0 h 1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81" h="1300">
                    <a:moveTo>
                      <a:pt x="27" y="1300"/>
                    </a:moveTo>
                    <a:lnTo>
                      <a:pt x="0" y="1278"/>
                    </a:lnTo>
                    <a:lnTo>
                      <a:pt x="7" y="1260"/>
                    </a:lnTo>
                    <a:lnTo>
                      <a:pt x="161" y="1102"/>
                    </a:lnTo>
                    <a:lnTo>
                      <a:pt x="224" y="1063"/>
                    </a:lnTo>
                    <a:lnTo>
                      <a:pt x="319" y="978"/>
                    </a:lnTo>
                    <a:lnTo>
                      <a:pt x="324" y="953"/>
                    </a:lnTo>
                    <a:lnTo>
                      <a:pt x="304" y="921"/>
                    </a:lnTo>
                    <a:lnTo>
                      <a:pt x="324" y="860"/>
                    </a:lnTo>
                    <a:lnTo>
                      <a:pt x="328" y="808"/>
                    </a:lnTo>
                    <a:lnTo>
                      <a:pt x="297" y="752"/>
                    </a:lnTo>
                    <a:lnTo>
                      <a:pt x="350" y="688"/>
                    </a:lnTo>
                    <a:lnTo>
                      <a:pt x="368" y="687"/>
                    </a:lnTo>
                    <a:lnTo>
                      <a:pt x="490" y="642"/>
                    </a:lnTo>
                    <a:lnTo>
                      <a:pt x="511" y="597"/>
                    </a:lnTo>
                    <a:lnTo>
                      <a:pt x="567" y="566"/>
                    </a:lnTo>
                    <a:lnTo>
                      <a:pt x="548" y="542"/>
                    </a:lnTo>
                    <a:lnTo>
                      <a:pt x="563" y="516"/>
                    </a:lnTo>
                    <a:lnTo>
                      <a:pt x="587" y="497"/>
                    </a:lnTo>
                    <a:lnTo>
                      <a:pt x="592" y="471"/>
                    </a:lnTo>
                    <a:lnTo>
                      <a:pt x="648" y="440"/>
                    </a:lnTo>
                    <a:lnTo>
                      <a:pt x="702" y="384"/>
                    </a:lnTo>
                    <a:lnTo>
                      <a:pt x="693" y="378"/>
                    </a:lnTo>
                    <a:lnTo>
                      <a:pt x="786" y="276"/>
                    </a:lnTo>
                    <a:lnTo>
                      <a:pt x="779" y="209"/>
                    </a:lnTo>
                    <a:lnTo>
                      <a:pt x="828" y="188"/>
                    </a:lnTo>
                    <a:lnTo>
                      <a:pt x="841" y="152"/>
                    </a:lnTo>
                    <a:lnTo>
                      <a:pt x="865" y="142"/>
                    </a:lnTo>
                    <a:lnTo>
                      <a:pt x="881" y="123"/>
                    </a:lnTo>
                    <a:lnTo>
                      <a:pt x="871" y="99"/>
                    </a:lnTo>
                    <a:lnTo>
                      <a:pt x="843" y="85"/>
                    </a:lnTo>
                    <a:lnTo>
                      <a:pt x="711" y="114"/>
                    </a:lnTo>
                    <a:lnTo>
                      <a:pt x="717" y="79"/>
                    </a:lnTo>
                    <a:lnTo>
                      <a:pt x="731" y="62"/>
                    </a:lnTo>
                    <a:lnTo>
                      <a:pt x="738" y="43"/>
                    </a:lnTo>
                    <a:lnTo>
                      <a:pt x="763" y="33"/>
                    </a:lnTo>
                    <a:lnTo>
                      <a:pt x="75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211">
                <a:extLst>
                  <a:ext uri="{FF2B5EF4-FFF2-40B4-BE49-F238E27FC236}">
                    <a16:creationId xmlns:a16="http://schemas.microsoft.com/office/drawing/2014/main" id="{09E64DA7-DE7C-4DDE-BC41-616796F78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4" y="1553"/>
                <a:ext cx="133" cy="253"/>
              </a:xfrm>
              <a:custGeom>
                <a:avLst/>
                <a:gdLst>
                  <a:gd name="T0" fmla="*/ 0 w 531"/>
                  <a:gd name="T1" fmla="*/ 0 h 1013"/>
                  <a:gd name="T2" fmla="*/ 32 w 531"/>
                  <a:gd name="T3" fmla="*/ 73 h 1013"/>
                  <a:gd name="T4" fmla="*/ 114 w 531"/>
                  <a:gd name="T5" fmla="*/ 141 h 1013"/>
                  <a:gd name="T6" fmla="*/ 126 w 531"/>
                  <a:gd name="T7" fmla="*/ 174 h 1013"/>
                  <a:gd name="T8" fmla="*/ 106 w 531"/>
                  <a:gd name="T9" fmla="*/ 235 h 1013"/>
                  <a:gd name="T10" fmla="*/ 82 w 531"/>
                  <a:gd name="T11" fmla="*/ 254 h 1013"/>
                  <a:gd name="T12" fmla="*/ 96 w 531"/>
                  <a:gd name="T13" fmla="*/ 303 h 1013"/>
                  <a:gd name="T14" fmla="*/ 80 w 531"/>
                  <a:gd name="T15" fmla="*/ 313 h 1013"/>
                  <a:gd name="T16" fmla="*/ 54 w 531"/>
                  <a:gd name="T17" fmla="*/ 316 h 1013"/>
                  <a:gd name="T18" fmla="*/ 66 w 531"/>
                  <a:gd name="T19" fmla="*/ 357 h 1013"/>
                  <a:gd name="T20" fmla="*/ 76 w 531"/>
                  <a:gd name="T21" fmla="*/ 364 h 1013"/>
                  <a:gd name="T22" fmla="*/ 101 w 531"/>
                  <a:gd name="T23" fmla="*/ 353 h 1013"/>
                  <a:gd name="T24" fmla="*/ 122 w 531"/>
                  <a:gd name="T25" fmla="*/ 317 h 1013"/>
                  <a:gd name="T26" fmla="*/ 134 w 531"/>
                  <a:gd name="T27" fmla="*/ 359 h 1013"/>
                  <a:gd name="T28" fmla="*/ 230 w 531"/>
                  <a:gd name="T29" fmla="*/ 384 h 1013"/>
                  <a:gd name="T30" fmla="*/ 240 w 531"/>
                  <a:gd name="T31" fmla="*/ 408 h 1013"/>
                  <a:gd name="T32" fmla="*/ 283 w 531"/>
                  <a:gd name="T33" fmla="*/ 413 h 1013"/>
                  <a:gd name="T34" fmla="*/ 293 w 531"/>
                  <a:gd name="T35" fmla="*/ 429 h 1013"/>
                  <a:gd name="T36" fmla="*/ 287 w 531"/>
                  <a:gd name="T37" fmla="*/ 454 h 1013"/>
                  <a:gd name="T38" fmla="*/ 314 w 531"/>
                  <a:gd name="T39" fmla="*/ 478 h 1013"/>
                  <a:gd name="T40" fmla="*/ 301 w 531"/>
                  <a:gd name="T41" fmla="*/ 513 h 1013"/>
                  <a:gd name="T42" fmla="*/ 328 w 531"/>
                  <a:gd name="T43" fmla="*/ 535 h 1013"/>
                  <a:gd name="T44" fmla="*/ 330 w 531"/>
                  <a:gd name="T45" fmla="*/ 560 h 1013"/>
                  <a:gd name="T46" fmla="*/ 348 w 531"/>
                  <a:gd name="T47" fmla="*/ 567 h 1013"/>
                  <a:gd name="T48" fmla="*/ 350 w 531"/>
                  <a:gd name="T49" fmla="*/ 592 h 1013"/>
                  <a:gd name="T50" fmla="*/ 376 w 531"/>
                  <a:gd name="T51" fmla="*/ 590 h 1013"/>
                  <a:gd name="T52" fmla="*/ 391 w 531"/>
                  <a:gd name="T53" fmla="*/ 580 h 1013"/>
                  <a:gd name="T54" fmla="*/ 472 w 531"/>
                  <a:gd name="T55" fmla="*/ 632 h 1013"/>
                  <a:gd name="T56" fmla="*/ 529 w 531"/>
                  <a:gd name="T57" fmla="*/ 694 h 1013"/>
                  <a:gd name="T58" fmla="*/ 531 w 531"/>
                  <a:gd name="T59" fmla="*/ 710 h 1013"/>
                  <a:gd name="T60" fmla="*/ 508 w 531"/>
                  <a:gd name="T61" fmla="*/ 746 h 1013"/>
                  <a:gd name="T62" fmla="*/ 406 w 531"/>
                  <a:gd name="T63" fmla="*/ 823 h 1013"/>
                  <a:gd name="T64" fmla="*/ 437 w 531"/>
                  <a:gd name="T65" fmla="*/ 880 h 1013"/>
                  <a:gd name="T66" fmla="*/ 398 w 531"/>
                  <a:gd name="T67" fmla="*/ 917 h 1013"/>
                  <a:gd name="T68" fmla="*/ 391 w 531"/>
                  <a:gd name="T69" fmla="*/ 944 h 1013"/>
                  <a:gd name="T70" fmla="*/ 466 w 531"/>
                  <a:gd name="T71" fmla="*/ 1013 h 1013"/>
                  <a:gd name="T72" fmla="*/ 482 w 531"/>
                  <a:gd name="T73" fmla="*/ 1010 h 10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1" h="1013">
                    <a:moveTo>
                      <a:pt x="0" y="0"/>
                    </a:moveTo>
                    <a:lnTo>
                      <a:pt x="32" y="73"/>
                    </a:lnTo>
                    <a:lnTo>
                      <a:pt x="114" y="141"/>
                    </a:lnTo>
                    <a:lnTo>
                      <a:pt x="126" y="174"/>
                    </a:lnTo>
                    <a:lnTo>
                      <a:pt x="106" y="235"/>
                    </a:lnTo>
                    <a:lnTo>
                      <a:pt x="82" y="254"/>
                    </a:lnTo>
                    <a:lnTo>
                      <a:pt x="96" y="303"/>
                    </a:lnTo>
                    <a:lnTo>
                      <a:pt x="80" y="313"/>
                    </a:lnTo>
                    <a:lnTo>
                      <a:pt x="54" y="316"/>
                    </a:lnTo>
                    <a:lnTo>
                      <a:pt x="66" y="357"/>
                    </a:lnTo>
                    <a:lnTo>
                      <a:pt x="76" y="364"/>
                    </a:lnTo>
                    <a:lnTo>
                      <a:pt x="101" y="353"/>
                    </a:lnTo>
                    <a:lnTo>
                      <a:pt x="122" y="317"/>
                    </a:lnTo>
                    <a:lnTo>
                      <a:pt x="134" y="359"/>
                    </a:lnTo>
                    <a:lnTo>
                      <a:pt x="230" y="384"/>
                    </a:lnTo>
                    <a:lnTo>
                      <a:pt x="240" y="408"/>
                    </a:lnTo>
                    <a:lnTo>
                      <a:pt x="283" y="413"/>
                    </a:lnTo>
                    <a:lnTo>
                      <a:pt x="293" y="429"/>
                    </a:lnTo>
                    <a:lnTo>
                      <a:pt x="287" y="454"/>
                    </a:lnTo>
                    <a:lnTo>
                      <a:pt x="314" y="478"/>
                    </a:lnTo>
                    <a:lnTo>
                      <a:pt x="301" y="513"/>
                    </a:lnTo>
                    <a:lnTo>
                      <a:pt x="328" y="535"/>
                    </a:lnTo>
                    <a:lnTo>
                      <a:pt x="330" y="560"/>
                    </a:lnTo>
                    <a:lnTo>
                      <a:pt x="348" y="567"/>
                    </a:lnTo>
                    <a:lnTo>
                      <a:pt x="350" y="592"/>
                    </a:lnTo>
                    <a:lnTo>
                      <a:pt x="376" y="590"/>
                    </a:lnTo>
                    <a:lnTo>
                      <a:pt x="391" y="580"/>
                    </a:lnTo>
                    <a:lnTo>
                      <a:pt x="472" y="632"/>
                    </a:lnTo>
                    <a:lnTo>
                      <a:pt x="529" y="694"/>
                    </a:lnTo>
                    <a:lnTo>
                      <a:pt x="531" y="710"/>
                    </a:lnTo>
                    <a:lnTo>
                      <a:pt x="508" y="746"/>
                    </a:lnTo>
                    <a:lnTo>
                      <a:pt x="406" y="823"/>
                    </a:lnTo>
                    <a:lnTo>
                      <a:pt x="437" y="880"/>
                    </a:lnTo>
                    <a:lnTo>
                      <a:pt x="398" y="917"/>
                    </a:lnTo>
                    <a:lnTo>
                      <a:pt x="391" y="944"/>
                    </a:lnTo>
                    <a:lnTo>
                      <a:pt x="466" y="1013"/>
                    </a:lnTo>
                    <a:lnTo>
                      <a:pt x="482" y="10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212">
                <a:extLst>
                  <a:ext uri="{FF2B5EF4-FFF2-40B4-BE49-F238E27FC236}">
                    <a16:creationId xmlns:a16="http://schemas.microsoft.com/office/drawing/2014/main" id="{D2FDD411-9445-A4D3-7AE2-E53F98677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6" y="1805"/>
                <a:ext cx="22" cy="53"/>
              </a:xfrm>
              <a:custGeom>
                <a:avLst/>
                <a:gdLst>
                  <a:gd name="T0" fmla="*/ 0 w 85"/>
                  <a:gd name="T1" fmla="*/ 210 h 210"/>
                  <a:gd name="T2" fmla="*/ 22 w 85"/>
                  <a:gd name="T3" fmla="*/ 174 h 210"/>
                  <a:gd name="T4" fmla="*/ 18 w 85"/>
                  <a:gd name="T5" fmla="*/ 133 h 210"/>
                  <a:gd name="T6" fmla="*/ 85 w 85"/>
                  <a:gd name="T7" fmla="*/ 33 h 210"/>
                  <a:gd name="T8" fmla="*/ 73 w 85"/>
                  <a:gd name="T9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210">
                    <a:moveTo>
                      <a:pt x="0" y="210"/>
                    </a:moveTo>
                    <a:lnTo>
                      <a:pt x="22" y="174"/>
                    </a:lnTo>
                    <a:lnTo>
                      <a:pt x="18" y="133"/>
                    </a:lnTo>
                    <a:lnTo>
                      <a:pt x="85" y="33"/>
                    </a:lnTo>
                    <a:lnTo>
                      <a:pt x="7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213">
                <a:extLst>
                  <a:ext uri="{FF2B5EF4-FFF2-40B4-BE49-F238E27FC236}">
                    <a16:creationId xmlns:a16="http://schemas.microsoft.com/office/drawing/2014/main" id="{7698B133-F8B6-139F-6EF6-63C8EA29B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5" y="1837"/>
                <a:ext cx="278" cy="243"/>
              </a:xfrm>
              <a:custGeom>
                <a:avLst/>
                <a:gdLst>
                  <a:gd name="T0" fmla="*/ 880 w 1113"/>
                  <a:gd name="T1" fmla="*/ 971 h 971"/>
                  <a:gd name="T2" fmla="*/ 885 w 1113"/>
                  <a:gd name="T3" fmla="*/ 938 h 971"/>
                  <a:gd name="T4" fmla="*/ 883 w 1113"/>
                  <a:gd name="T5" fmla="*/ 913 h 971"/>
                  <a:gd name="T6" fmla="*/ 898 w 1113"/>
                  <a:gd name="T7" fmla="*/ 894 h 971"/>
                  <a:gd name="T8" fmla="*/ 922 w 1113"/>
                  <a:gd name="T9" fmla="*/ 884 h 971"/>
                  <a:gd name="T10" fmla="*/ 941 w 1113"/>
                  <a:gd name="T11" fmla="*/ 898 h 971"/>
                  <a:gd name="T12" fmla="*/ 956 w 1113"/>
                  <a:gd name="T13" fmla="*/ 872 h 971"/>
                  <a:gd name="T14" fmla="*/ 989 w 1113"/>
                  <a:gd name="T15" fmla="*/ 877 h 971"/>
                  <a:gd name="T16" fmla="*/ 1014 w 1113"/>
                  <a:gd name="T17" fmla="*/ 866 h 971"/>
                  <a:gd name="T18" fmla="*/ 1070 w 1113"/>
                  <a:gd name="T19" fmla="*/ 828 h 971"/>
                  <a:gd name="T20" fmla="*/ 1090 w 1113"/>
                  <a:gd name="T21" fmla="*/ 775 h 971"/>
                  <a:gd name="T22" fmla="*/ 1113 w 1113"/>
                  <a:gd name="T23" fmla="*/ 756 h 971"/>
                  <a:gd name="T24" fmla="*/ 1100 w 1113"/>
                  <a:gd name="T25" fmla="*/ 706 h 971"/>
                  <a:gd name="T26" fmla="*/ 1082 w 1113"/>
                  <a:gd name="T27" fmla="*/ 691 h 971"/>
                  <a:gd name="T28" fmla="*/ 1088 w 1113"/>
                  <a:gd name="T29" fmla="*/ 665 h 971"/>
                  <a:gd name="T30" fmla="*/ 1051 w 1113"/>
                  <a:gd name="T31" fmla="*/ 635 h 971"/>
                  <a:gd name="T32" fmla="*/ 993 w 1113"/>
                  <a:gd name="T33" fmla="*/ 556 h 971"/>
                  <a:gd name="T34" fmla="*/ 954 w 1113"/>
                  <a:gd name="T35" fmla="*/ 585 h 971"/>
                  <a:gd name="T36" fmla="*/ 936 w 1113"/>
                  <a:gd name="T37" fmla="*/ 578 h 971"/>
                  <a:gd name="T38" fmla="*/ 934 w 1113"/>
                  <a:gd name="T39" fmla="*/ 561 h 971"/>
                  <a:gd name="T40" fmla="*/ 949 w 1113"/>
                  <a:gd name="T41" fmla="*/ 535 h 971"/>
                  <a:gd name="T42" fmla="*/ 938 w 1113"/>
                  <a:gd name="T43" fmla="*/ 511 h 971"/>
                  <a:gd name="T44" fmla="*/ 952 w 1113"/>
                  <a:gd name="T45" fmla="*/ 467 h 971"/>
                  <a:gd name="T46" fmla="*/ 867 w 1113"/>
                  <a:gd name="T47" fmla="*/ 467 h 971"/>
                  <a:gd name="T48" fmla="*/ 848 w 1113"/>
                  <a:gd name="T49" fmla="*/ 443 h 971"/>
                  <a:gd name="T50" fmla="*/ 845 w 1113"/>
                  <a:gd name="T51" fmla="*/ 418 h 971"/>
                  <a:gd name="T52" fmla="*/ 860 w 1113"/>
                  <a:gd name="T53" fmla="*/ 391 h 971"/>
                  <a:gd name="T54" fmla="*/ 856 w 1113"/>
                  <a:gd name="T55" fmla="*/ 349 h 971"/>
                  <a:gd name="T56" fmla="*/ 900 w 1113"/>
                  <a:gd name="T57" fmla="*/ 277 h 971"/>
                  <a:gd name="T58" fmla="*/ 906 w 1113"/>
                  <a:gd name="T59" fmla="*/ 252 h 971"/>
                  <a:gd name="T60" fmla="*/ 904 w 1113"/>
                  <a:gd name="T61" fmla="*/ 235 h 971"/>
                  <a:gd name="T62" fmla="*/ 822 w 1113"/>
                  <a:gd name="T63" fmla="*/ 167 h 971"/>
                  <a:gd name="T64" fmla="*/ 811 w 1113"/>
                  <a:gd name="T65" fmla="*/ 142 h 971"/>
                  <a:gd name="T66" fmla="*/ 833 w 1113"/>
                  <a:gd name="T67" fmla="*/ 106 h 971"/>
                  <a:gd name="T68" fmla="*/ 851 w 1113"/>
                  <a:gd name="T69" fmla="*/ 29 h 971"/>
                  <a:gd name="T70" fmla="*/ 705 w 1113"/>
                  <a:gd name="T71" fmla="*/ 0 h 971"/>
                  <a:gd name="T72" fmla="*/ 546 w 1113"/>
                  <a:gd name="T73" fmla="*/ 6 h 971"/>
                  <a:gd name="T74" fmla="*/ 458 w 1113"/>
                  <a:gd name="T75" fmla="*/ 65 h 971"/>
                  <a:gd name="T76" fmla="*/ 368 w 1113"/>
                  <a:gd name="T77" fmla="*/ 90 h 971"/>
                  <a:gd name="T78" fmla="*/ 289 w 1113"/>
                  <a:gd name="T79" fmla="*/ 156 h 971"/>
                  <a:gd name="T80" fmla="*/ 275 w 1113"/>
                  <a:gd name="T81" fmla="*/ 183 h 971"/>
                  <a:gd name="T82" fmla="*/ 275 w 1113"/>
                  <a:gd name="T83" fmla="*/ 192 h 971"/>
                  <a:gd name="T84" fmla="*/ 268 w 1113"/>
                  <a:gd name="T85" fmla="*/ 201 h 971"/>
                  <a:gd name="T86" fmla="*/ 254 w 1113"/>
                  <a:gd name="T87" fmla="*/ 228 h 971"/>
                  <a:gd name="T88" fmla="*/ 280 w 1113"/>
                  <a:gd name="T89" fmla="*/ 243 h 971"/>
                  <a:gd name="T90" fmla="*/ 275 w 1113"/>
                  <a:gd name="T91" fmla="*/ 276 h 971"/>
                  <a:gd name="T92" fmla="*/ 303 w 1113"/>
                  <a:gd name="T93" fmla="*/ 308 h 971"/>
                  <a:gd name="T94" fmla="*/ 345 w 1113"/>
                  <a:gd name="T95" fmla="*/ 312 h 971"/>
                  <a:gd name="T96" fmla="*/ 340 w 1113"/>
                  <a:gd name="T97" fmla="*/ 346 h 971"/>
                  <a:gd name="T98" fmla="*/ 268 w 1113"/>
                  <a:gd name="T99" fmla="*/ 387 h 971"/>
                  <a:gd name="T100" fmla="*/ 236 w 1113"/>
                  <a:gd name="T101" fmla="*/ 415 h 971"/>
                  <a:gd name="T102" fmla="*/ 223 w 1113"/>
                  <a:gd name="T103" fmla="*/ 450 h 971"/>
                  <a:gd name="T104" fmla="*/ 183 w 1113"/>
                  <a:gd name="T105" fmla="*/ 479 h 971"/>
                  <a:gd name="T106" fmla="*/ 106 w 1113"/>
                  <a:gd name="T107" fmla="*/ 469 h 971"/>
                  <a:gd name="T108" fmla="*/ 84 w 1113"/>
                  <a:gd name="T109" fmla="*/ 488 h 971"/>
                  <a:gd name="T110" fmla="*/ 41 w 1113"/>
                  <a:gd name="T111" fmla="*/ 484 h 971"/>
                  <a:gd name="T112" fmla="*/ 0 w 1113"/>
                  <a:gd name="T113" fmla="*/ 496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3" h="971">
                    <a:moveTo>
                      <a:pt x="880" y="971"/>
                    </a:moveTo>
                    <a:lnTo>
                      <a:pt x="885" y="938"/>
                    </a:lnTo>
                    <a:lnTo>
                      <a:pt x="883" y="913"/>
                    </a:lnTo>
                    <a:lnTo>
                      <a:pt x="898" y="894"/>
                    </a:lnTo>
                    <a:lnTo>
                      <a:pt x="922" y="884"/>
                    </a:lnTo>
                    <a:lnTo>
                      <a:pt x="941" y="898"/>
                    </a:lnTo>
                    <a:lnTo>
                      <a:pt x="956" y="872"/>
                    </a:lnTo>
                    <a:lnTo>
                      <a:pt x="989" y="877"/>
                    </a:lnTo>
                    <a:lnTo>
                      <a:pt x="1014" y="866"/>
                    </a:lnTo>
                    <a:lnTo>
                      <a:pt x="1070" y="828"/>
                    </a:lnTo>
                    <a:lnTo>
                      <a:pt x="1090" y="775"/>
                    </a:lnTo>
                    <a:lnTo>
                      <a:pt x="1113" y="756"/>
                    </a:lnTo>
                    <a:lnTo>
                      <a:pt x="1100" y="706"/>
                    </a:lnTo>
                    <a:lnTo>
                      <a:pt x="1082" y="691"/>
                    </a:lnTo>
                    <a:lnTo>
                      <a:pt x="1088" y="665"/>
                    </a:lnTo>
                    <a:lnTo>
                      <a:pt x="1051" y="635"/>
                    </a:lnTo>
                    <a:lnTo>
                      <a:pt x="993" y="556"/>
                    </a:lnTo>
                    <a:lnTo>
                      <a:pt x="954" y="585"/>
                    </a:lnTo>
                    <a:lnTo>
                      <a:pt x="936" y="578"/>
                    </a:lnTo>
                    <a:lnTo>
                      <a:pt x="934" y="561"/>
                    </a:lnTo>
                    <a:lnTo>
                      <a:pt x="949" y="535"/>
                    </a:lnTo>
                    <a:lnTo>
                      <a:pt x="938" y="511"/>
                    </a:lnTo>
                    <a:lnTo>
                      <a:pt x="952" y="467"/>
                    </a:lnTo>
                    <a:lnTo>
                      <a:pt x="867" y="467"/>
                    </a:lnTo>
                    <a:lnTo>
                      <a:pt x="848" y="443"/>
                    </a:lnTo>
                    <a:lnTo>
                      <a:pt x="845" y="418"/>
                    </a:lnTo>
                    <a:lnTo>
                      <a:pt x="860" y="391"/>
                    </a:lnTo>
                    <a:lnTo>
                      <a:pt x="856" y="349"/>
                    </a:lnTo>
                    <a:lnTo>
                      <a:pt x="900" y="277"/>
                    </a:lnTo>
                    <a:lnTo>
                      <a:pt x="906" y="252"/>
                    </a:lnTo>
                    <a:lnTo>
                      <a:pt x="904" y="235"/>
                    </a:lnTo>
                    <a:lnTo>
                      <a:pt x="822" y="167"/>
                    </a:lnTo>
                    <a:lnTo>
                      <a:pt x="811" y="142"/>
                    </a:lnTo>
                    <a:lnTo>
                      <a:pt x="833" y="106"/>
                    </a:lnTo>
                    <a:lnTo>
                      <a:pt x="851" y="29"/>
                    </a:lnTo>
                    <a:lnTo>
                      <a:pt x="705" y="0"/>
                    </a:lnTo>
                    <a:lnTo>
                      <a:pt x="546" y="6"/>
                    </a:lnTo>
                    <a:lnTo>
                      <a:pt x="458" y="65"/>
                    </a:lnTo>
                    <a:lnTo>
                      <a:pt x="368" y="90"/>
                    </a:lnTo>
                    <a:lnTo>
                      <a:pt x="289" y="156"/>
                    </a:lnTo>
                    <a:lnTo>
                      <a:pt x="275" y="183"/>
                    </a:lnTo>
                    <a:lnTo>
                      <a:pt x="275" y="192"/>
                    </a:lnTo>
                    <a:lnTo>
                      <a:pt x="268" y="201"/>
                    </a:lnTo>
                    <a:lnTo>
                      <a:pt x="254" y="228"/>
                    </a:lnTo>
                    <a:lnTo>
                      <a:pt x="280" y="243"/>
                    </a:lnTo>
                    <a:lnTo>
                      <a:pt x="275" y="276"/>
                    </a:lnTo>
                    <a:lnTo>
                      <a:pt x="303" y="308"/>
                    </a:lnTo>
                    <a:lnTo>
                      <a:pt x="345" y="312"/>
                    </a:lnTo>
                    <a:lnTo>
                      <a:pt x="340" y="346"/>
                    </a:lnTo>
                    <a:lnTo>
                      <a:pt x="268" y="387"/>
                    </a:lnTo>
                    <a:lnTo>
                      <a:pt x="236" y="415"/>
                    </a:lnTo>
                    <a:lnTo>
                      <a:pt x="223" y="450"/>
                    </a:lnTo>
                    <a:lnTo>
                      <a:pt x="183" y="479"/>
                    </a:lnTo>
                    <a:lnTo>
                      <a:pt x="106" y="469"/>
                    </a:lnTo>
                    <a:lnTo>
                      <a:pt x="84" y="488"/>
                    </a:lnTo>
                    <a:lnTo>
                      <a:pt x="41" y="484"/>
                    </a:lnTo>
                    <a:lnTo>
                      <a:pt x="0" y="4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214">
                <a:extLst>
                  <a:ext uri="{FF2B5EF4-FFF2-40B4-BE49-F238E27FC236}">
                    <a16:creationId xmlns:a16="http://schemas.microsoft.com/office/drawing/2014/main" id="{9E2D1803-F8FD-E566-F930-C0E0E810B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5" y="1858"/>
                <a:ext cx="49" cy="103"/>
              </a:xfrm>
              <a:custGeom>
                <a:avLst/>
                <a:gdLst>
                  <a:gd name="T0" fmla="*/ 0 w 197"/>
                  <a:gd name="T1" fmla="*/ 414 h 414"/>
                  <a:gd name="T2" fmla="*/ 27 w 197"/>
                  <a:gd name="T3" fmla="*/ 344 h 414"/>
                  <a:gd name="T4" fmla="*/ 8 w 197"/>
                  <a:gd name="T5" fmla="*/ 320 h 414"/>
                  <a:gd name="T6" fmla="*/ 13 w 197"/>
                  <a:gd name="T7" fmla="*/ 295 h 414"/>
                  <a:gd name="T8" fmla="*/ 70 w 197"/>
                  <a:gd name="T9" fmla="*/ 264 h 414"/>
                  <a:gd name="T10" fmla="*/ 128 w 197"/>
                  <a:gd name="T11" fmla="*/ 249 h 414"/>
                  <a:gd name="T12" fmla="*/ 146 w 197"/>
                  <a:gd name="T13" fmla="*/ 257 h 414"/>
                  <a:gd name="T14" fmla="*/ 161 w 197"/>
                  <a:gd name="T15" fmla="*/ 239 h 414"/>
                  <a:gd name="T16" fmla="*/ 139 w 197"/>
                  <a:gd name="T17" fmla="*/ 190 h 414"/>
                  <a:gd name="T18" fmla="*/ 159 w 197"/>
                  <a:gd name="T19" fmla="*/ 138 h 414"/>
                  <a:gd name="T20" fmla="*/ 197 w 197"/>
                  <a:gd name="T21" fmla="*/ 84 h 414"/>
                  <a:gd name="T22" fmla="*/ 195 w 197"/>
                  <a:gd name="T23" fmla="*/ 66 h 414"/>
                  <a:gd name="T24" fmla="*/ 124 w 197"/>
                  <a:gd name="T25" fmla="*/ 15 h 414"/>
                  <a:gd name="T26" fmla="*/ 88 w 197"/>
                  <a:gd name="T27" fmla="*/ 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7" h="414">
                    <a:moveTo>
                      <a:pt x="0" y="414"/>
                    </a:moveTo>
                    <a:lnTo>
                      <a:pt x="27" y="344"/>
                    </a:lnTo>
                    <a:lnTo>
                      <a:pt x="8" y="320"/>
                    </a:lnTo>
                    <a:lnTo>
                      <a:pt x="13" y="295"/>
                    </a:lnTo>
                    <a:lnTo>
                      <a:pt x="70" y="264"/>
                    </a:lnTo>
                    <a:lnTo>
                      <a:pt x="128" y="249"/>
                    </a:lnTo>
                    <a:lnTo>
                      <a:pt x="146" y="257"/>
                    </a:lnTo>
                    <a:lnTo>
                      <a:pt x="161" y="239"/>
                    </a:lnTo>
                    <a:lnTo>
                      <a:pt x="139" y="190"/>
                    </a:lnTo>
                    <a:lnTo>
                      <a:pt x="159" y="138"/>
                    </a:lnTo>
                    <a:lnTo>
                      <a:pt x="197" y="84"/>
                    </a:lnTo>
                    <a:lnTo>
                      <a:pt x="195" y="66"/>
                    </a:lnTo>
                    <a:lnTo>
                      <a:pt x="124" y="15"/>
                    </a:lnTo>
                    <a:lnTo>
                      <a:pt x="8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215">
                <a:extLst>
                  <a:ext uri="{FF2B5EF4-FFF2-40B4-BE49-F238E27FC236}">
                    <a16:creationId xmlns:a16="http://schemas.microsoft.com/office/drawing/2014/main" id="{1B683B31-30DD-83FE-E132-AC292A7E7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961"/>
                <a:ext cx="37" cy="73"/>
              </a:xfrm>
              <a:custGeom>
                <a:avLst/>
                <a:gdLst>
                  <a:gd name="T0" fmla="*/ 28 w 145"/>
                  <a:gd name="T1" fmla="*/ 289 h 289"/>
                  <a:gd name="T2" fmla="*/ 31 w 145"/>
                  <a:gd name="T3" fmla="*/ 239 h 289"/>
                  <a:gd name="T4" fmla="*/ 4 w 145"/>
                  <a:gd name="T5" fmla="*/ 216 h 289"/>
                  <a:gd name="T6" fmla="*/ 0 w 145"/>
                  <a:gd name="T7" fmla="*/ 174 h 289"/>
                  <a:gd name="T8" fmla="*/ 2 w 145"/>
                  <a:gd name="T9" fmla="*/ 98 h 289"/>
                  <a:gd name="T10" fmla="*/ 15 w 145"/>
                  <a:gd name="T11" fmla="*/ 54 h 289"/>
                  <a:gd name="T12" fmla="*/ 22 w 145"/>
                  <a:gd name="T13" fmla="*/ 45 h 289"/>
                  <a:gd name="T14" fmla="*/ 50 w 145"/>
                  <a:gd name="T15" fmla="*/ 68 h 289"/>
                  <a:gd name="T16" fmla="*/ 75 w 145"/>
                  <a:gd name="T17" fmla="*/ 74 h 289"/>
                  <a:gd name="T18" fmla="*/ 88 w 145"/>
                  <a:gd name="T19" fmla="*/ 23 h 289"/>
                  <a:gd name="T20" fmla="*/ 111 w 145"/>
                  <a:gd name="T21" fmla="*/ 3 h 289"/>
                  <a:gd name="T22" fmla="*/ 145 w 145"/>
                  <a:gd name="T23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5" h="289">
                    <a:moveTo>
                      <a:pt x="28" y="289"/>
                    </a:moveTo>
                    <a:lnTo>
                      <a:pt x="31" y="239"/>
                    </a:lnTo>
                    <a:lnTo>
                      <a:pt x="4" y="216"/>
                    </a:lnTo>
                    <a:lnTo>
                      <a:pt x="0" y="174"/>
                    </a:lnTo>
                    <a:lnTo>
                      <a:pt x="2" y="98"/>
                    </a:lnTo>
                    <a:lnTo>
                      <a:pt x="15" y="54"/>
                    </a:lnTo>
                    <a:lnTo>
                      <a:pt x="22" y="45"/>
                    </a:lnTo>
                    <a:lnTo>
                      <a:pt x="50" y="68"/>
                    </a:lnTo>
                    <a:lnTo>
                      <a:pt x="75" y="74"/>
                    </a:lnTo>
                    <a:lnTo>
                      <a:pt x="88" y="23"/>
                    </a:lnTo>
                    <a:lnTo>
                      <a:pt x="111" y="3"/>
                    </a:lnTo>
                    <a:lnTo>
                      <a:pt x="1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216">
                <a:extLst>
                  <a:ext uri="{FF2B5EF4-FFF2-40B4-BE49-F238E27FC236}">
                    <a16:creationId xmlns:a16="http://schemas.microsoft.com/office/drawing/2014/main" id="{98AFF200-8D5F-974F-A532-AD4A25543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1854"/>
                <a:ext cx="188" cy="63"/>
              </a:xfrm>
              <a:custGeom>
                <a:avLst/>
                <a:gdLst>
                  <a:gd name="T0" fmla="*/ 753 w 753"/>
                  <a:gd name="T1" fmla="*/ 15 h 254"/>
                  <a:gd name="T2" fmla="*/ 611 w 753"/>
                  <a:gd name="T3" fmla="*/ 206 h 254"/>
                  <a:gd name="T4" fmla="*/ 571 w 753"/>
                  <a:gd name="T5" fmla="*/ 235 h 254"/>
                  <a:gd name="T6" fmla="*/ 428 w 753"/>
                  <a:gd name="T7" fmla="*/ 249 h 254"/>
                  <a:gd name="T8" fmla="*/ 406 w 753"/>
                  <a:gd name="T9" fmla="*/ 191 h 254"/>
                  <a:gd name="T10" fmla="*/ 353 w 753"/>
                  <a:gd name="T11" fmla="*/ 162 h 254"/>
                  <a:gd name="T12" fmla="*/ 335 w 753"/>
                  <a:gd name="T13" fmla="*/ 148 h 254"/>
                  <a:gd name="T14" fmla="*/ 311 w 753"/>
                  <a:gd name="T15" fmla="*/ 166 h 254"/>
                  <a:gd name="T16" fmla="*/ 288 w 753"/>
                  <a:gd name="T17" fmla="*/ 202 h 254"/>
                  <a:gd name="T18" fmla="*/ 234 w 753"/>
                  <a:gd name="T19" fmla="*/ 241 h 254"/>
                  <a:gd name="T20" fmla="*/ 183 w 753"/>
                  <a:gd name="T21" fmla="*/ 254 h 254"/>
                  <a:gd name="T22" fmla="*/ 157 w 753"/>
                  <a:gd name="T23" fmla="*/ 231 h 254"/>
                  <a:gd name="T24" fmla="*/ 160 w 753"/>
                  <a:gd name="T25" fmla="*/ 181 h 254"/>
                  <a:gd name="T26" fmla="*/ 134 w 753"/>
                  <a:gd name="T27" fmla="*/ 174 h 254"/>
                  <a:gd name="T28" fmla="*/ 116 w 753"/>
                  <a:gd name="T29" fmla="*/ 150 h 254"/>
                  <a:gd name="T30" fmla="*/ 101 w 753"/>
                  <a:gd name="T31" fmla="*/ 177 h 254"/>
                  <a:gd name="T32" fmla="*/ 71 w 753"/>
                  <a:gd name="T33" fmla="*/ 129 h 254"/>
                  <a:gd name="T34" fmla="*/ 59 w 753"/>
                  <a:gd name="T35" fmla="*/ 88 h 254"/>
                  <a:gd name="T36" fmla="*/ 4 w 753"/>
                  <a:gd name="T37" fmla="*/ 51 h 254"/>
                  <a:gd name="T38" fmla="*/ 10 w 753"/>
                  <a:gd name="T39" fmla="*/ 16 h 254"/>
                  <a:gd name="T40" fmla="*/ 0 w 753"/>
                  <a:gd name="T41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53" h="254">
                    <a:moveTo>
                      <a:pt x="753" y="15"/>
                    </a:moveTo>
                    <a:lnTo>
                      <a:pt x="611" y="206"/>
                    </a:lnTo>
                    <a:lnTo>
                      <a:pt x="571" y="235"/>
                    </a:lnTo>
                    <a:lnTo>
                      <a:pt x="428" y="249"/>
                    </a:lnTo>
                    <a:lnTo>
                      <a:pt x="406" y="191"/>
                    </a:lnTo>
                    <a:lnTo>
                      <a:pt x="353" y="162"/>
                    </a:lnTo>
                    <a:lnTo>
                      <a:pt x="335" y="148"/>
                    </a:lnTo>
                    <a:lnTo>
                      <a:pt x="311" y="166"/>
                    </a:lnTo>
                    <a:lnTo>
                      <a:pt x="288" y="202"/>
                    </a:lnTo>
                    <a:lnTo>
                      <a:pt x="234" y="241"/>
                    </a:lnTo>
                    <a:lnTo>
                      <a:pt x="183" y="254"/>
                    </a:lnTo>
                    <a:lnTo>
                      <a:pt x="157" y="231"/>
                    </a:lnTo>
                    <a:lnTo>
                      <a:pt x="160" y="181"/>
                    </a:lnTo>
                    <a:lnTo>
                      <a:pt x="134" y="174"/>
                    </a:lnTo>
                    <a:lnTo>
                      <a:pt x="116" y="150"/>
                    </a:lnTo>
                    <a:lnTo>
                      <a:pt x="101" y="177"/>
                    </a:lnTo>
                    <a:lnTo>
                      <a:pt x="71" y="129"/>
                    </a:lnTo>
                    <a:lnTo>
                      <a:pt x="59" y="88"/>
                    </a:lnTo>
                    <a:lnTo>
                      <a:pt x="4" y="51"/>
                    </a:lnTo>
                    <a:lnTo>
                      <a:pt x="10" y="1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217">
                <a:extLst>
                  <a:ext uri="{FF2B5EF4-FFF2-40B4-BE49-F238E27FC236}">
                    <a16:creationId xmlns:a16="http://schemas.microsoft.com/office/drawing/2014/main" id="{7F238653-398B-DC7E-D518-9B0CFBFF7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2034"/>
                <a:ext cx="249" cy="87"/>
              </a:xfrm>
              <a:custGeom>
                <a:avLst/>
                <a:gdLst>
                  <a:gd name="T0" fmla="*/ 997 w 997"/>
                  <a:gd name="T1" fmla="*/ 186 h 349"/>
                  <a:gd name="T2" fmla="*/ 948 w 997"/>
                  <a:gd name="T3" fmla="*/ 209 h 349"/>
                  <a:gd name="T4" fmla="*/ 912 w 997"/>
                  <a:gd name="T5" fmla="*/ 271 h 349"/>
                  <a:gd name="T6" fmla="*/ 895 w 997"/>
                  <a:gd name="T7" fmla="*/ 264 h 349"/>
                  <a:gd name="T8" fmla="*/ 880 w 997"/>
                  <a:gd name="T9" fmla="*/ 206 h 349"/>
                  <a:gd name="T10" fmla="*/ 851 w 997"/>
                  <a:gd name="T11" fmla="*/ 166 h 349"/>
                  <a:gd name="T12" fmla="*/ 785 w 997"/>
                  <a:gd name="T13" fmla="*/ 173 h 349"/>
                  <a:gd name="T14" fmla="*/ 747 w 997"/>
                  <a:gd name="T15" fmla="*/ 134 h 349"/>
                  <a:gd name="T16" fmla="*/ 726 w 997"/>
                  <a:gd name="T17" fmla="*/ 85 h 349"/>
                  <a:gd name="T18" fmla="*/ 750 w 997"/>
                  <a:gd name="T19" fmla="*/ 75 h 349"/>
                  <a:gd name="T20" fmla="*/ 757 w 997"/>
                  <a:gd name="T21" fmla="*/ 57 h 349"/>
                  <a:gd name="T22" fmla="*/ 738 w 997"/>
                  <a:gd name="T23" fmla="*/ 34 h 349"/>
                  <a:gd name="T24" fmla="*/ 694 w 997"/>
                  <a:gd name="T25" fmla="*/ 20 h 349"/>
                  <a:gd name="T26" fmla="*/ 656 w 997"/>
                  <a:gd name="T27" fmla="*/ 57 h 349"/>
                  <a:gd name="T28" fmla="*/ 607 w 997"/>
                  <a:gd name="T29" fmla="*/ 173 h 349"/>
                  <a:gd name="T30" fmla="*/ 560 w 997"/>
                  <a:gd name="T31" fmla="*/ 219 h 349"/>
                  <a:gd name="T32" fmla="*/ 563 w 997"/>
                  <a:gd name="T33" fmla="*/ 245 h 349"/>
                  <a:gd name="T34" fmla="*/ 540 w 997"/>
                  <a:gd name="T35" fmla="*/ 271 h 349"/>
                  <a:gd name="T36" fmla="*/ 521 w 997"/>
                  <a:gd name="T37" fmla="*/ 332 h 349"/>
                  <a:gd name="T38" fmla="*/ 429 w 997"/>
                  <a:gd name="T39" fmla="*/ 349 h 349"/>
                  <a:gd name="T40" fmla="*/ 409 w 997"/>
                  <a:gd name="T41" fmla="*/ 318 h 349"/>
                  <a:gd name="T42" fmla="*/ 385 w 997"/>
                  <a:gd name="T43" fmla="*/ 336 h 349"/>
                  <a:gd name="T44" fmla="*/ 381 w 997"/>
                  <a:gd name="T45" fmla="*/ 286 h 349"/>
                  <a:gd name="T46" fmla="*/ 344 w 997"/>
                  <a:gd name="T47" fmla="*/ 247 h 349"/>
                  <a:gd name="T48" fmla="*/ 311 w 997"/>
                  <a:gd name="T49" fmla="*/ 259 h 349"/>
                  <a:gd name="T50" fmla="*/ 292 w 997"/>
                  <a:gd name="T51" fmla="*/ 243 h 349"/>
                  <a:gd name="T52" fmla="*/ 287 w 997"/>
                  <a:gd name="T53" fmla="*/ 278 h 349"/>
                  <a:gd name="T54" fmla="*/ 245 w 997"/>
                  <a:gd name="T55" fmla="*/ 264 h 349"/>
                  <a:gd name="T56" fmla="*/ 229 w 997"/>
                  <a:gd name="T57" fmla="*/ 275 h 349"/>
                  <a:gd name="T58" fmla="*/ 185 w 997"/>
                  <a:gd name="T59" fmla="*/ 262 h 349"/>
                  <a:gd name="T60" fmla="*/ 157 w 997"/>
                  <a:gd name="T61" fmla="*/ 239 h 349"/>
                  <a:gd name="T62" fmla="*/ 162 w 997"/>
                  <a:gd name="T63" fmla="*/ 205 h 349"/>
                  <a:gd name="T64" fmla="*/ 145 w 997"/>
                  <a:gd name="T65" fmla="*/ 198 h 349"/>
                  <a:gd name="T66" fmla="*/ 144 w 997"/>
                  <a:gd name="T67" fmla="*/ 182 h 349"/>
                  <a:gd name="T68" fmla="*/ 93 w 997"/>
                  <a:gd name="T69" fmla="*/ 186 h 349"/>
                  <a:gd name="T70" fmla="*/ 83 w 997"/>
                  <a:gd name="T71" fmla="*/ 162 h 349"/>
                  <a:gd name="T72" fmla="*/ 56 w 997"/>
                  <a:gd name="T73" fmla="*/ 148 h 349"/>
                  <a:gd name="T74" fmla="*/ 35 w 997"/>
                  <a:gd name="T75" fmla="*/ 14 h 349"/>
                  <a:gd name="T76" fmla="*/ 0 w 997"/>
                  <a:gd name="T7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7" h="349">
                    <a:moveTo>
                      <a:pt x="997" y="186"/>
                    </a:moveTo>
                    <a:lnTo>
                      <a:pt x="948" y="209"/>
                    </a:lnTo>
                    <a:lnTo>
                      <a:pt x="912" y="271"/>
                    </a:lnTo>
                    <a:lnTo>
                      <a:pt x="895" y="264"/>
                    </a:lnTo>
                    <a:lnTo>
                      <a:pt x="880" y="206"/>
                    </a:lnTo>
                    <a:lnTo>
                      <a:pt x="851" y="166"/>
                    </a:lnTo>
                    <a:lnTo>
                      <a:pt x="785" y="173"/>
                    </a:lnTo>
                    <a:lnTo>
                      <a:pt x="747" y="134"/>
                    </a:lnTo>
                    <a:lnTo>
                      <a:pt x="726" y="85"/>
                    </a:lnTo>
                    <a:lnTo>
                      <a:pt x="750" y="75"/>
                    </a:lnTo>
                    <a:lnTo>
                      <a:pt x="757" y="57"/>
                    </a:lnTo>
                    <a:lnTo>
                      <a:pt x="738" y="34"/>
                    </a:lnTo>
                    <a:lnTo>
                      <a:pt x="694" y="20"/>
                    </a:lnTo>
                    <a:lnTo>
                      <a:pt x="656" y="57"/>
                    </a:lnTo>
                    <a:lnTo>
                      <a:pt x="607" y="173"/>
                    </a:lnTo>
                    <a:lnTo>
                      <a:pt x="560" y="219"/>
                    </a:lnTo>
                    <a:lnTo>
                      <a:pt x="563" y="245"/>
                    </a:lnTo>
                    <a:lnTo>
                      <a:pt x="540" y="271"/>
                    </a:lnTo>
                    <a:lnTo>
                      <a:pt x="521" y="332"/>
                    </a:lnTo>
                    <a:lnTo>
                      <a:pt x="429" y="349"/>
                    </a:lnTo>
                    <a:lnTo>
                      <a:pt x="409" y="318"/>
                    </a:lnTo>
                    <a:lnTo>
                      <a:pt x="385" y="336"/>
                    </a:lnTo>
                    <a:lnTo>
                      <a:pt x="381" y="286"/>
                    </a:lnTo>
                    <a:lnTo>
                      <a:pt x="344" y="247"/>
                    </a:lnTo>
                    <a:lnTo>
                      <a:pt x="311" y="259"/>
                    </a:lnTo>
                    <a:lnTo>
                      <a:pt x="292" y="243"/>
                    </a:lnTo>
                    <a:lnTo>
                      <a:pt x="287" y="278"/>
                    </a:lnTo>
                    <a:lnTo>
                      <a:pt x="245" y="264"/>
                    </a:lnTo>
                    <a:lnTo>
                      <a:pt x="229" y="275"/>
                    </a:lnTo>
                    <a:lnTo>
                      <a:pt x="185" y="262"/>
                    </a:lnTo>
                    <a:lnTo>
                      <a:pt x="157" y="239"/>
                    </a:lnTo>
                    <a:lnTo>
                      <a:pt x="162" y="205"/>
                    </a:lnTo>
                    <a:lnTo>
                      <a:pt x="145" y="198"/>
                    </a:lnTo>
                    <a:lnTo>
                      <a:pt x="144" y="182"/>
                    </a:lnTo>
                    <a:lnTo>
                      <a:pt x="93" y="186"/>
                    </a:lnTo>
                    <a:lnTo>
                      <a:pt x="83" y="162"/>
                    </a:lnTo>
                    <a:lnTo>
                      <a:pt x="56" y="148"/>
                    </a:lnTo>
                    <a:lnTo>
                      <a:pt x="35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218">
                <a:extLst>
                  <a:ext uri="{FF2B5EF4-FFF2-40B4-BE49-F238E27FC236}">
                    <a16:creationId xmlns:a16="http://schemas.microsoft.com/office/drawing/2014/main" id="{3EDD89AB-BBA4-E63D-14F3-3F631D0DE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" y="2080"/>
                <a:ext cx="137" cy="244"/>
              </a:xfrm>
              <a:custGeom>
                <a:avLst/>
                <a:gdLst>
                  <a:gd name="T0" fmla="*/ 0 w 548"/>
                  <a:gd name="T1" fmla="*/ 976 h 976"/>
                  <a:gd name="T2" fmla="*/ 40 w 548"/>
                  <a:gd name="T3" fmla="*/ 954 h 976"/>
                  <a:gd name="T4" fmla="*/ 55 w 548"/>
                  <a:gd name="T5" fmla="*/ 937 h 976"/>
                  <a:gd name="T6" fmla="*/ 122 w 548"/>
                  <a:gd name="T7" fmla="*/ 931 h 976"/>
                  <a:gd name="T8" fmla="*/ 145 w 548"/>
                  <a:gd name="T9" fmla="*/ 903 h 976"/>
                  <a:gd name="T10" fmla="*/ 232 w 548"/>
                  <a:gd name="T11" fmla="*/ 937 h 976"/>
                  <a:gd name="T12" fmla="*/ 266 w 548"/>
                  <a:gd name="T13" fmla="*/ 925 h 976"/>
                  <a:gd name="T14" fmla="*/ 270 w 548"/>
                  <a:gd name="T15" fmla="*/ 883 h 976"/>
                  <a:gd name="T16" fmla="*/ 319 w 548"/>
                  <a:gd name="T17" fmla="*/ 869 h 976"/>
                  <a:gd name="T18" fmla="*/ 348 w 548"/>
                  <a:gd name="T19" fmla="*/ 816 h 976"/>
                  <a:gd name="T20" fmla="*/ 422 w 548"/>
                  <a:gd name="T21" fmla="*/ 792 h 976"/>
                  <a:gd name="T22" fmla="*/ 449 w 548"/>
                  <a:gd name="T23" fmla="*/ 807 h 976"/>
                  <a:gd name="T24" fmla="*/ 503 w 548"/>
                  <a:gd name="T25" fmla="*/ 751 h 976"/>
                  <a:gd name="T26" fmla="*/ 507 w 548"/>
                  <a:gd name="T27" fmla="*/ 709 h 976"/>
                  <a:gd name="T28" fmla="*/ 485 w 548"/>
                  <a:gd name="T29" fmla="*/ 644 h 976"/>
                  <a:gd name="T30" fmla="*/ 530 w 548"/>
                  <a:gd name="T31" fmla="*/ 588 h 976"/>
                  <a:gd name="T32" fmla="*/ 548 w 548"/>
                  <a:gd name="T33" fmla="*/ 519 h 976"/>
                  <a:gd name="T34" fmla="*/ 478 w 548"/>
                  <a:gd name="T35" fmla="*/ 483 h 976"/>
                  <a:gd name="T36" fmla="*/ 458 w 548"/>
                  <a:gd name="T37" fmla="*/ 451 h 976"/>
                  <a:gd name="T38" fmla="*/ 465 w 548"/>
                  <a:gd name="T39" fmla="*/ 434 h 976"/>
                  <a:gd name="T40" fmla="*/ 414 w 548"/>
                  <a:gd name="T41" fmla="*/ 430 h 976"/>
                  <a:gd name="T42" fmla="*/ 412 w 548"/>
                  <a:gd name="T43" fmla="*/ 405 h 976"/>
                  <a:gd name="T44" fmla="*/ 358 w 548"/>
                  <a:gd name="T45" fmla="*/ 385 h 976"/>
                  <a:gd name="T46" fmla="*/ 347 w 548"/>
                  <a:gd name="T47" fmla="*/ 344 h 976"/>
                  <a:gd name="T48" fmla="*/ 341 w 548"/>
                  <a:gd name="T49" fmla="*/ 285 h 976"/>
                  <a:gd name="T50" fmla="*/ 321 w 548"/>
                  <a:gd name="T51" fmla="*/ 262 h 976"/>
                  <a:gd name="T52" fmla="*/ 341 w 548"/>
                  <a:gd name="T53" fmla="*/ 193 h 976"/>
                  <a:gd name="T54" fmla="*/ 305 w 548"/>
                  <a:gd name="T55" fmla="*/ 178 h 976"/>
                  <a:gd name="T56" fmla="*/ 264 w 548"/>
                  <a:gd name="T57" fmla="*/ 182 h 976"/>
                  <a:gd name="T58" fmla="*/ 235 w 548"/>
                  <a:gd name="T59" fmla="*/ 143 h 976"/>
                  <a:gd name="T60" fmla="*/ 183 w 548"/>
                  <a:gd name="T61" fmla="*/ 130 h 976"/>
                  <a:gd name="T62" fmla="*/ 144 w 548"/>
                  <a:gd name="T63" fmla="*/ 76 h 976"/>
                  <a:gd name="T64" fmla="*/ 129 w 548"/>
                  <a:gd name="T65" fmla="*/ 0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8" h="976">
                    <a:moveTo>
                      <a:pt x="0" y="976"/>
                    </a:moveTo>
                    <a:lnTo>
                      <a:pt x="40" y="954"/>
                    </a:lnTo>
                    <a:lnTo>
                      <a:pt x="55" y="937"/>
                    </a:lnTo>
                    <a:lnTo>
                      <a:pt x="122" y="931"/>
                    </a:lnTo>
                    <a:lnTo>
                      <a:pt x="145" y="903"/>
                    </a:lnTo>
                    <a:lnTo>
                      <a:pt x="232" y="937"/>
                    </a:lnTo>
                    <a:lnTo>
                      <a:pt x="266" y="925"/>
                    </a:lnTo>
                    <a:lnTo>
                      <a:pt x="270" y="883"/>
                    </a:lnTo>
                    <a:lnTo>
                      <a:pt x="319" y="869"/>
                    </a:lnTo>
                    <a:lnTo>
                      <a:pt x="348" y="816"/>
                    </a:lnTo>
                    <a:lnTo>
                      <a:pt x="422" y="792"/>
                    </a:lnTo>
                    <a:lnTo>
                      <a:pt x="449" y="807"/>
                    </a:lnTo>
                    <a:lnTo>
                      <a:pt x="503" y="751"/>
                    </a:lnTo>
                    <a:lnTo>
                      <a:pt x="507" y="709"/>
                    </a:lnTo>
                    <a:lnTo>
                      <a:pt x="485" y="644"/>
                    </a:lnTo>
                    <a:lnTo>
                      <a:pt x="530" y="588"/>
                    </a:lnTo>
                    <a:lnTo>
                      <a:pt x="548" y="519"/>
                    </a:lnTo>
                    <a:lnTo>
                      <a:pt x="478" y="483"/>
                    </a:lnTo>
                    <a:lnTo>
                      <a:pt x="458" y="451"/>
                    </a:lnTo>
                    <a:lnTo>
                      <a:pt x="465" y="434"/>
                    </a:lnTo>
                    <a:lnTo>
                      <a:pt x="414" y="430"/>
                    </a:lnTo>
                    <a:lnTo>
                      <a:pt x="412" y="405"/>
                    </a:lnTo>
                    <a:lnTo>
                      <a:pt x="358" y="385"/>
                    </a:lnTo>
                    <a:lnTo>
                      <a:pt x="347" y="344"/>
                    </a:lnTo>
                    <a:lnTo>
                      <a:pt x="341" y="285"/>
                    </a:lnTo>
                    <a:lnTo>
                      <a:pt x="321" y="262"/>
                    </a:lnTo>
                    <a:lnTo>
                      <a:pt x="341" y="193"/>
                    </a:lnTo>
                    <a:lnTo>
                      <a:pt x="305" y="178"/>
                    </a:lnTo>
                    <a:lnTo>
                      <a:pt x="264" y="182"/>
                    </a:lnTo>
                    <a:lnTo>
                      <a:pt x="235" y="143"/>
                    </a:lnTo>
                    <a:lnTo>
                      <a:pt x="183" y="130"/>
                    </a:lnTo>
                    <a:lnTo>
                      <a:pt x="144" y="76"/>
                    </a:lnTo>
                    <a:lnTo>
                      <a:pt x="12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219">
                <a:extLst>
                  <a:ext uri="{FF2B5EF4-FFF2-40B4-BE49-F238E27FC236}">
                    <a16:creationId xmlns:a16="http://schemas.microsoft.com/office/drawing/2014/main" id="{54EE5565-3142-682C-641B-F2186E7D9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9" y="1540"/>
                <a:ext cx="45" cy="18"/>
              </a:xfrm>
              <a:custGeom>
                <a:avLst/>
                <a:gdLst>
                  <a:gd name="T0" fmla="*/ 182 w 182"/>
                  <a:gd name="T1" fmla="*/ 50 h 71"/>
                  <a:gd name="T2" fmla="*/ 165 w 182"/>
                  <a:gd name="T3" fmla="*/ 44 h 71"/>
                  <a:gd name="T4" fmla="*/ 125 w 182"/>
                  <a:gd name="T5" fmla="*/ 71 h 71"/>
                  <a:gd name="T6" fmla="*/ 65 w 182"/>
                  <a:gd name="T7" fmla="*/ 69 h 71"/>
                  <a:gd name="T8" fmla="*/ 0 w 182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2" h="71">
                    <a:moveTo>
                      <a:pt x="182" y="50"/>
                    </a:moveTo>
                    <a:lnTo>
                      <a:pt x="165" y="44"/>
                    </a:lnTo>
                    <a:lnTo>
                      <a:pt x="125" y="71"/>
                    </a:lnTo>
                    <a:lnTo>
                      <a:pt x="65" y="6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220">
                <a:extLst>
                  <a:ext uri="{FF2B5EF4-FFF2-40B4-BE49-F238E27FC236}">
                    <a16:creationId xmlns:a16="http://schemas.microsoft.com/office/drawing/2014/main" id="{01553B73-717D-06EE-6985-4EF21E12F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" y="1540"/>
                <a:ext cx="61" cy="120"/>
              </a:xfrm>
              <a:custGeom>
                <a:avLst/>
                <a:gdLst>
                  <a:gd name="T0" fmla="*/ 0 w 243"/>
                  <a:gd name="T1" fmla="*/ 478 h 478"/>
                  <a:gd name="T2" fmla="*/ 55 w 243"/>
                  <a:gd name="T3" fmla="*/ 431 h 478"/>
                  <a:gd name="T4" fmla="*/ 19 w 243"/>
                  <a:gd name="T5" fmla="*/ 409 h 478"/>
                  <a:gd name="T6" fmla="*/ 34 w 243"/>
                  <a:gd name="T7" fmla="*/ 382 h 478"/>
                  <a:gd name="T8" fmla="*/ 72 w 243"/>
                  <a:gd name="T9" fmla="*/ 336 h 478"/>
                  <a:gd name="T10" fmla="*/ 121 w 243"/>
                  <a:gd name="T11" fmla="*/ 324 h 478"/>
                  <a:gd name="T12" fmla="*/ 149 w 243"/>
                  <a:gd name="T13" fmla="*/ 261 h 478"/>
                  <a:gd name="T14" fmla="*/ 172 w 243"/>
                  <a:gd name="T15" fmla="*/ 233 h 478"/>
                  <a:gd name="T16" fmla="*/ 193 w 243"/>
                  <a:gd name="T17" fmla="*/ 182 h 478"/>
                  <a:gd name="T18" fmla="*/ 182 w 243"/>
                  <a:gd name="T19" fmla="*/ 156 h 478"/>
                  <a:gd name="T20" fmla="*/ 213 w 243"/>
                  <a:gd name="T21" fmla="*/ 129 h 478"/>
                  <a:gd name="T22" fmla="*/ 221 w 243"/>
                  <a:gd name="T23" fmla="*/ 36 h 478"/>
                  <a:gd name="T24" fmla="*/ 237 w 243"/>
                  <a:gd name="T25" fmla="*/ 25 h 478"/>
                  <a:gd name="T26" fmla="*/ 243 w 243"/>
                  <a:gd name="T27" fmla="*/ 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3" h="478">
                    <a:moveTo>
                      <a:pt x="0" y="478"/>
                    </a:moveTo>
                    <a:lnTo>
                      <a:pt x="55" y="431"/>
                    </a:lnTo>
                    <a:lnTo>
                      <a:pt x="19" y="409"/>
                    </a:lnTo>
                    <a:lnTo>
                      <a:pt x="34" y="382"/>
                    </a:lnTo>
                    <a:lnTo>
                      <a:pt x="72" y="336"/>
                    </a:lnTo>
                    <a:lnTo>
                      <a:pt x="121" y="324"/>
                    </a:lnTo>
                    <a:lnTo>
                      <a:pt x="149" y="261"/>
                    </a:lnTo>
                    <a:lnTo>
                      <a:pt x="172" y="233"/>
                    </a:lnTo>
                    <a:lnTo>
                      <a:pt x="193" y="182"/>
                    </a:lnTo>
                    <a:lnTo>
                      <a:pt x="182" y="156"/>
                    </a:lnTo>
                    <a:lnTo>
                      <a:pt x="213" y="129"/>
                    </a:lnTo>
                    <a:lnTo>
                      <a:pt x="221" y="36"/>
                    </a:lnTo>
                    <a:lnTo>
                      <a:pt x="237" y="25"/>
                    </a:lnTo>
                    <a:lnTo>
                      <a:pt x="24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221">
                <a:extLst>
                  <a:ext uri="{FF2B5EF4-FFF2-40B4-BE49-F238E27FC236}">
                    <a16:creationId xmlns:a16="http://schemas.microsoft.com/office/drawing/2014/main" id="{DD1CC9CA-2EE3-F3DB-E0E8-BD6FB0696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" y="1660"/>
                <a:ext cx="53" cy="194"/>
              </a:xfrm>
              <a:custGeom>
                <a:avLst/>
                <a:gdLst>
                  <a:gd name="T0" fmla="*/ 81 w 213"/>
                  <a:gd name="T1" fmla="*/ 777 h 777"/>
                  <a:gd name="T2" fmla="*/ 96 w 213"/>
                  <a:gd name="T3" fmla="*/ 751 h 777"/>
                  <a:gd name="T4" fmla="*/ 137 w 213"/>
                  <a:gd name="T5" fmla="*/ 747 h 777"/>
                  <a:gd name="T6" fmla="*/ 186 w 213"/>
                  <a:gd name="T7" fmla="*/ 726 h 777"/>
                  <a:gd name="T8" fmla="*/ 182 w 213"/>
                  <a:gd name="T9" fmla="*/ 692 h 777"/>
                  <a:gd name="T10" fmla="*/ 129 w 213"/>
                  <a:gd name="T11" fmla="*/ 663 h 777"/>
                  <a:gd name="T12" fmla="*/ 125 w 213"/>
                  <a:gd name="T13" fmla="*/ 613 h 777"/>
                  <a:gd name="T14" fmla="*/ 130 w 213"/>
                  <a:gd name="T15" fmla="*/ 588 h 777"/>
                  <a:gd name="T16" fmla="*/ 162 w 213"/>
                  <a:gd name="T17" fmla="*/ 568 h 777"/>
                  <a:gd name="T18" fmla="*/ 168 w 213"/>
                  <a:gd name="T19" fmla="*/ 533 h 777"/>
                  <a:gd name="T20" fmla="*/ 198 w 213"/>
                  <a:gd name="T21" fmla="*/ 497 h 777"/>
                  <a:gd name="T22" fmla="*/ 177 w 213"/>
                  <a:gd name="T23" fmla="*/ 448 h 777"/>
                  <a:gd name="T24" fmla="*/ 158 w 213"/>
                  <a:gd name="T25" fmla="*/ 424 h 777"/>
                  <a:gd name="T26" fmla="*/ 153 w 213"/>
                  <a:gd name="T27" fmla="*/ 374 h 777"/>
                  <a:gd name="T28" fmla="*/ 125 w 213"/>
                  <a:gd name="T29" fmla="*/ 351 h 777"/>
                  <a:gd name="T30" fmla="*/ 138 w 213"/>
                  <a:gd name="T31" fmla="*/ 300 h 777"/>
                  <a:gd name="T32" fmla="*/ 93 w 213"/>
                  <a:gd name="T33" fmla="*/ 270 h 777"/>
                  <a:gd name="T34" fmla="*/ 91 w 213"/>
                  <a:gd name="T35" fmla="*/ 245 h 777"/>
                  <a:gd name="T36" fmla="*/ 146 w 213"/>
                  <a:gd name="T37" fmla="*/ 215 h 777"/>
                  <a:gd name="T38" fmla="*/ 197 w 213"/>
                  <a:gd name="T39" fmla="*/ 209 h 777"/>
                  <a:gd name="T40" fmla="*/ 213 w 213"/>
                  <a:gd name="T41" fmla="*/ 191 h 777"/>
                  <a:gd name="T42" fmla="*/ 202 w 213"/>
                  <a:gd name="T43" fmla="*/ 175 h 777"/>
                  <a:gd name="T44" fmla="*/ 158 w 213"/>
                  <a:gd name="T45" fmla="*/ 163 h 777"/>
                  <a:gd name="T46" fmla="*/ 138 w 213"/>
                  <a:gd name="T47" fmla="*/ 131 h 777"/>
                  <a:gd name="T48" fmla="*/ 80 w 213"/>
                  <a:gd name="T49" fmla="*/ 127 h 777"/>
                  <a:gd name="T50" fmla="*/ 48 w 213"/>
                  <a:gd name="T51" fmla="*/ 63 h 777"/>
                  <a:gd name="T52" fmla="*/ 15 w 213"/>
                  <a:gd name="T53" fmla="*/ 66 h 777"/>
                  <a:gd name="T54" fmla="*/ 0 w 213"/>
                  <a:gd name="T55" fmla="*/ 0 h 7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13" h="777">
                    <a:moveTo>
                      <a:pt x="81" y="777"/>
                    </a:moveTo>
                    <a:lnTo>
                      <a:pt x="96" y="751"/>
                    </a:lnTo>
                    <a:lnTo>
                      <a:pt x="137" y="747"/>
                    </a:lnTo>
                    <a:lnTo>
                      <a:pt x="186" y="726"/>
                    </a:lnTo>
                    <a:lnTo>
                      <a:pt x="182" y="692"/>
                    </a:lnTo>
                    <a:lnTo>
                      <a:pt x="129" y="663"/>
                    </a:lnTo>
                    <a:lnTo>
                      <a:pt x="125" y="613"/>
                    </a:lnTo>
                    <a:lnTo>
                      <a:pt x="130" y="588"/>
                    </a:lnTo>
                    <a:lnTo>
                      <a:pt x="162" y="568"/>
                    </a:lnTo>
                    <a:lnTo>
                      <a:pt x="168" y="533"/>
                    </a:lnTo>
                    <a:lnTo>
                      <a:pt x="198" y="497"/>
                    </a:lnTo>
                    <a:lnTo>
                      <a:pt x="177" y="448"/>
                    </a:lnTo>
                    <a:lnTo>
                      <a:pt x="158" y="424"/>
                    </a:lnTo>
                    <a:lnTo>
                      <a:pt x="153" y="374"/>
                    </a:lnTo>
                    <a:lnTo>
                      <a:pt x="125" y="351"/>
                    </a:lnTo>
                    <a:lnTo>
                      <a:pt x="138" y="300"/>
                    </a:lnTo>
                    <a:lnTo>
                      <a:pt x="93" y="270"/>
                    </a:lnTo>
                    <a:lnTo>
                      <a:pt x="91" y="245"/>
                    </a:lnTo>
                    <a:lnTo>
                      <a:pt x="146" y="215"/>
                    </a:lnTo>
                    <a:lnTo>
                      <a:pt x="197" y="209"/>
                    </a:lnTo>
                    <a:lnTo>
                      <a:pt x="213" y="191"/>
                    </a:lnTo>
                    <a:lnTo>
                      <a:pt x="202" y="175"/>
                    </a:lnTo>
                    <a:lnTo>
                      <a:pt x="158" y="163"/>
                    </a:lnTo>
                    <a:lnTo>
                      <a:pt x="138" y="131"/>
                    </a:lnTo>
                    <a:lnTo>
                      <a:pt x="80" y="127"/>
                    </a:lnTo>
                    <a:lnTo>
                      <a:pt x="48" y="63"/>
                    </a:lnTo>
                    <a:lnTo>
                      <a:pt x="15" y="6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222">
                <a:extLst>
                  <a:ext uri="{FF2B5EF4-FFF2-40B4-BE49-F238E27FC236}">
                    <a16:creationId xmlns:a16="http://schemas.microsoft.com/office/drawing/2014/main" id="{8638CE3E-E25D-1D30-3127-274390F1A4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1602"/>
                <a:ext cx="261" cy="90"/>
              </a:xfrm>
              <a:custGeom>
                <a:avLst/>
                <a:gdLst>
                  <a:gd name="T0" fmla="*/ 0 w 1043"/>
                  <a:gd name="T1" fmla="*/ 0 h 361"/>
                  <a:gd name="T2" fmla="*/ 27 w 1043"/>
                  <a:gd name="T3" fmla="*/ 23 h 361"/>
                  <a:gd name="T4" fmla="*/ 56 w 1043"/>
                  <a:gd name="T5" fmla="*/ 63 h 361"/>
                  <a:gd name="T6" fmla="*/ 134 w 1043"/>
                  <a:gd name="T7" fmla="*/ 81 h 361"/>
                  <a:gd name="T8" fmla="*/ 138 w 1043"/>
                  <a:gd name="T9" fmla="*/ 122 h 361"/>
                  <a:gd name="T10" fmla="*/ 146 w 1043"/>
                  <a:gd name="T11" fmla="*/ 130 h 361"/>
                  <a:gd name="T12" fmla="*/ 170 w 1043"/>
                  <a:gd name="T13" fmla="*/ 112 h 361"/>
                  <a:gd name="T14" fmla="*/ 195 w 1043"/>
                  <a:gd name="T15" fmla="*/ 109 h 361"/>
                  <a:gd name="T16" fmla="*/ 205 w 1043"/>
                  <a:gd name="T17" fmla="*/ 116 h 361"/>
                  <a:gd name="T18" fmla="*/ 199 w 1043"/>
                  <a:gd name="T19" fmla="*/ 142 h 361"/>
                  <a:gd name="T20" fmla="*/ 218 w 1043"/>
                  <a:gd name="T21" fmla="*/ 166 h 361"/>
                  <a:gd name="T22" fmla="*/ 278 w 1043"/>
                  <a:gd name="T23" fmla="*/ 177 h 361"/>
                  <a:gd name="T24" fmla="*/ 307 w 1043"/>
                  <a:gd name="T25" fmla="*/ 209 h 361"/>
                  <a:gd name="T26" fmla="*/ 347 w 1043"/>
                  <a:gd name="T27" fmla="*/ 197 h 361"/>
                  <a:gd name="T28" fmla="*/ 341 w 1043"/>
                  <a:gd name="T29" fmla="*/ 230 h 361"/>
                  <a:gd name="T30" fmla="*/ 360 w 1043"/>
                  <a:gd name="T31" fmla="*/ 237 h 361"/>
                  <a:gd name="T32" fmla="*/ 389 w 1043"/>
                  <a:gd name="T33" fmla="*/ 286 h 361"/>
                  <a:gd name="T34" fmla="*/ 469 w 1043"/>
                  <a:gd name="T35" fmla="*/ 320 h 361"/>
                  <a:gd name="T36" fmla="*/ 462 w 1043"/>
                  <a:gd name="T37" fmla="*/ 345 h 361"/>
                  <a:gd name="T38" fmla="*/ 481 w 1043"/>
                  <a:gd name="T39" fmla="*/ 361 h 361"/>
                  <a:gd name="T40" fmla="*/ 506 w 1043"/>
                  <a:gd name="T41" fmla="*/ 359 h 361"/>
                  <a:gd name="T42" fmla="*/ 521 w 1043"/>
                  <a:gd name="T43" fmla="*/ 332 h 361"/>
                  <a:gd name="T44" fmla="*/ 571 w 1043"/>
                  <a:gd name="T45" fmla="*/ 336 h 361"/>
                  <a:gd name="T46" fmla="*/ 587 w 1043"/>
                  <a:gd name="T47" fmla="*/ 318 h 361"/>
                  <a:gd name="T48" fmla="*/ 676 w 1043"/>
                  <a:gd name="T49" fmla="*/ 284 h 361"/>
                  <a:gd name="T50" fmla="*/ 692 w 1043"/>
                  <a:gd name="T51" fmla="*/ 266 h 361"/>
                  <a:gd name="T52" fmla="*/ 777 w 1043"/>
                  <a:gd name="T53" fmla="*/ 275 h 361"/>
                  <a:gd name="T54" fmla="*/ 834 w 1043"/>
                  <a:gd name="T55" fmla="*/ 245 h 361"/>
                  <a:gd name="T56" fmla="*/ 887 w 1043"/>
                  <a:gd name="T57" fmla="*/ 272 h 361"/>
                  <a:gd name="T58" fmla="*/ 953 w 1043"/>
                  <a:gd name="T59" fmla="*/ 258 h 361"/>
                  <a:gd name="T60" fmla="*/ 1009 w 1043"/>
                  <a:gd name="T61" fmla="*/ 227 h 361"/>
                  <a:gd name="T62" fmla="*/ 1043 w 1043"/>
                  <a:gd name="T63" fmla="*/ 233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3" h="361">
                    <a:moveTo>
                      <a:pt x="0" y="0"/>
                    </a:moveTo>
                    <a:lnTo>
                      <a:pt x="27" y="23"/>
                    </a:lnTo>
                    <a:lnTo>
                      <a:pt x="56" y="63"/>
                    </a:lnTo>
                    <a:lnTo>
                      <a:pt x="134" y="81"/>
                    </a:lnTo>
                    <a:lnTo>
                      <a:pt x="138" y="122"/>
                    </a:lnTo>
                    <a:lnTo>
                      <a:pt x="146" y="130"/>
                    </a:lnTo>
                    <a:lnTo>
                      <a:pt x="170" y="112"/>
                    </a:lnTo>
                    <a:lnTo>
                      <a:pt x="195" y="109"/>
                    </a:lnTo>
                    <a:lnTo>
                      <a:pt x="205" y="116"/>
                    </a:lnTo>
                    <a:lnTo>
                      <a:pt x="199" y="142"/>
                    </a:lnTo>
                    <a:lnTo>
                      <a:pt x="218" y="166"/>
                    </a:lnTo>
                    <a:lnTo>
                      <a:pt x="278" y="177"/>
                    </a:lnTo>
                    <a:lnTo>
                      <a:pt x="307" y="209"/>
                    </a:lnTo>
                    <a:lnTo>
                      <a:pt x="347" y="197"/>
                    </a:lnTo>
                    <a:lnTo>
                      <a:pt x="341" y="230"/>
                    </a:lnTo>
                    <a:lnTo>
                      <a:pt x="360" y="237"/>
                    </a:lnTo>
                    <a:lnTo>
                      <a:pt x="389" y="286"/>
                    </a:lnTo>
                    <a:lnTo>
                      <a:pt x="469" y="320"/>
                    </a:lnTo>
                    <a:lnTo>
                      <a:pt x="462" y="345"/>
                    </a:lnTo>
                    <a:lnTo>
                      <a:pt x="481" y="361"/>
                    </a:lnTo>
                    <a:lnTo>
                      <a:pt x="506" y="359"/>
                    </a:lnTo>
                    <a:lnTo>
                      <a:pt x="521" y="332"/>
                    </a:lnTo>
                    <a:lnTo>
                      <a:pt x="571" y="336"/>
                    </a:lnTo>
                    <a:lnTo>
                      <a:pt x="587" y="318"/>
                    </a:lnTo>
                    <a:lnTo>
                      <a:pt x="676" y="284"/>
                    </a:lnTo>
                    <a:lnTo>
                      <a:pt x="692" y="266"/>
                    </a:lnTo>
                    <a:lnTo>
                      <a:pt x="777" y="275"/>
                    </a:lnTo>
                    <a:lnTo>
                      <a:pt x="834" y="245"/>
                    </a:lnTo>
                    <a:lnTo>
                      <a:pt x="887" y="272"/>
                    </a:lnTo>
                    <a:lnTo>
                      <a:pt x="953" y="258"/>
                    </a:lnTo>
                    <a:lnTo>
                      <a:pt x="1009" y="227"/>
                    </a:lnTo>
                    <a:lnTo>
                      <a:pt x="1043" y="2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223">
                <a:extLst>
                  <a:ext uri="{FF2B5EF4-FFF2-40B4-BE49-F238E27FC236}">
                    <a16:creationId xmlns:a16="http://schemas.microsoft.com/office/drawing/2014/main" id="{0E5DFE2B-CBB4-B253-E717-A0BF6FE47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534"/>
                <a:ext cx="30" cy="68"/>
              </a:xfrm>
              <a:custGeom>
                <a:avLst/>
                <a:gdLst>
                  <a:gd name="T0" fmla="*/ 0 w 119"/>
                  <a:gd name="T1" fmla="*/ 10 h 270"/>
                  <a:gd name="T2" fmla="*/ 23 w 119"/>
                  <a:gd name="T3" fmla="*/ 0 h 270"/>
                  <a:gd name="T4" fmla="*/ 19 w 119"/>
                  <a:gd name="T5" fmla="*/ 50 h 270"/>
                  <a:gd name="T6" fmla="*/ 14 w 119"/>
                  <a:gd name="T7" fmla="*/ 77 h 270"/>
                  <a:gd name="T8" fmla="*/ 29 w 119"/>
                  <a:gd name="T9" fmla="*/ 143 h 270"/>
                  <a:gd name="T10" fmla="*/ 79 w 119"/>
                  <a:gd name="T11" fmla="*/ 138 h 270"/>
                  <a:gd name="T12" fmla="*/ 118 w 119"/>
                  <a:gd name="T13" fmla="*/ 193 h 270"/>
                  <a:gd name="T14" fmla="*/ 119 w 119"/>
                  <a:gd name="T15" fmla="*/ 211 h 270"/>
                  <a:gd name="T16" fmla="*/ 108 w 119"/>
                  <a:gd name="T17" fmla="*/ 27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270">
                    <a:moveTo>
                      <a:pt x="0" y="10"/>
                    </a:moveTo>
                    <a:lnTo>
                      <a:pt x="23" y="0"/>
                    </a:lnTo>
                    <a:lnTo>
                      <a:pt x="19" y="50"/>
                    </a:lnTo>
                    <a:lnTo>
                      <a:pt x="14" y="77"/>
                    </a:lnTo>
                    <a:lnTo>
                      <a:pt x="29" y="143"/>
                    </a:lnTo>
                    <a:lnTo>
                      <a:pt x="79" y="138"/>
                    </a:lnTo>
                    <a:lnTo>
                      <a:pt x="118" y="193"/>
                    </a:lnTo>
                    <a:lnTo>
                      <a:pt x="119" y="211"/>
                    </a:lnTo>
                    <a:lnTo>
                      <a:pt x="108" y="2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224">
                <a:extLst>
                  <a:ext uri="{FF2B5EF4-FFF2-40B4-BE49-F238E27FC236}">
                    <a16:creationId xmlns:a16="http://schemas.microsoft.com/office/drawing/2014/main" id="{5492293B-85C3-B34E-7431-3F1230FD4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1450"/>
                <a:ext cx="278" cy="96"/>
              </a:xfrm>
              <a:custGeom>
                <a:avLst/>
                <a:gdLst>
                  <a:gd name="T0" fmla="*/ 1112 w 1112"/>
                  <a:gd name="T1" fmla="*/ 348 h 384"/>
                  <a:gd name="T2" fmla="*/ 1060 w 1112"/>
                  <a:gd name="T3" fmla="*/ 344 h 384"/>
                  <a:gd name="T4" fmla="*/ 1029 w 1112"/>
                  <a:gd name="T5" fmla="*/ 381 h 384"/>
                  <a:gd name="T6" fmla="*/ 1004 w 1112"/>
                  <a:gd name="T7" fmla="*/ 384 h 384"/>
                  <a:gd name="T8" fmla="*/ 984 w 1112"/>
                  <a:gd name="T9" fmla="*/ 351 h 384"/>
                  <a:gd name="T10" fmla="*/ 979 w 1112"/>
                  <a:gd name="T11" fmla="*/ 292 h 384"/>
                  <a:gd name="T12" fmla="*/ 970 w 1112"/>
                  <a:gd name="T13" fmla="*/ 277 h 384"/>
                  <a:gd name="T14" fmla="*/ 887 w 1112"/>
                  <a:gd name="T15" fmla="*/ 302 h 384"/>
                  <a:gd name="T16" fmla="*/ 877 w 1112"/>
                  <a:gd name="T17" fmla="*/ 277 h 384"/>
                  <a:gd name="T18" fmla="*/ 890 w 1112"/>
                  <a:gd name="T19" fmla="*/ 242 h 384"/>
                  <a:gd name="T20" fmla="*/ 871 w 1112"/>
                  <a:gd name="T21" fmla="*/ 218 h 384"/>
                  <a:gd name="T22" fmla="*/ 826 w 1112"/>
                  <a:gd name="T23" fmla="*/ 282 h 384"/>
                  <a:gd name="T24" fmla="*/ 817 w 1112"/>
                  <a:gd name="T25" fmla="*/ 274 h 384"/>
                  <a:gd name="T26" fmla="*/ 781 w 1112"/>
                  <a:gd name="T27" fmla="*/ 253 h 384"/>
                  <a:gd name="T28" fmla="*/ 740 w 1112"/>
                  <a:gd name="T29" fmla="*/ 257 h 384"/>
                  <a:gd name="T30" fmla="*/ 683 w 1112"/>
                  <a:gd name="T31" fmla="*/ 194 h 384"/>
                  <a:gd name="T32" fmla="*/ 630 w 1112"/>
                  <a:gd name="T33" fmla="*/ 173 h 384"/>
                  <a:gd name="T34" fmla="*/ 597 w 1112"/>
                  <a:gd name="T35" fmla="*/ 168 h 384"/>
                  <a:gd name="T36" fmla="*/ 583 w 1112"/>
                  <a:gd name="T37" fmla="*/ 119 h 384"/>
                  <a:gd name="T38" fmla="*/ 529 w 1112"/>
                  <a:gd name="T39" fmla="*/ 81 h 384"/>
                  <a:gd name="T40" fmla="*/ 517 w 1112"/>
                  <a:gd name="T41" fmla="*/ 40 h 384"/>
                  <a:gd name="T42" fmla="*/ 498 w 1112"/>
                  <a:gd name="T43" fmla="*/ 117 h 384"/>
                  <a:gd name="T44" fmla="*/ 414 w 1112"/>
                  <a:gd name="T45" fmla="*/ 109 h 384"/>
                  <a:gd name="T46" fmla="*/ 359 w 1112"/>
                  <a:gd name="T47" fmla="*/ 156 h 384"/>
                  <a:gd name="T48" fmla="*/ 305 w 1112"/>
                  <a:gd name="T49" fmla="*/ 119 h 384"/>
                  <a:gd name="T50" fmla="*/ 256 w 1112"/>
                  <a:gd name="T51" fmla="*/ 132 h 384"/>
                  <a:gd name="T52" fmla="*/ 226 w 1112"/>
                  <a:gd name="T53" fmla="*/ 92 h 384"/>
                  <a:gd name="T54" fmla="*/ 184 w 1112"/>
                  <a:gd name="T55" fmla="*/ 88 h 384"/>
                  <a:gd name="T56" fmla="*/ 147 w 1112"/>
                  <a:gd name="T57" fmla="*/ 58 h 384"/>
                  <a:gd name="T58" fmla="*/ 143 w 1112"/>
                  <a:gd name="T59" fmla="*/ 16 h 384"/>
                  <a:gd name="T60" fmla="*/ 124 w 1112"/>
                  <a:gd name="T61" fmla="*/ 0 h 384"/>
                  <a:gd name="T62" fmla="*/ 43 w 1112"/>
                  <a:gd name="T63" fmla="*/ 34 h 384"/>
                  <a:gd name="T64" fmla="*/ 0 w 1112"/>
                  <a:gd name="T65" fmla="*/ 2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12" h="384">
                    <a:moveTo>
                      <a:pt x="1112" y="348"/>
                    </a:moveTo>
                    <a:lnTo>
                      <a:pt x="1060" y="344"/>
                    </a:lnTo>
                    <a:lnTo>
                      <a:pt x="1029" y="381"/>
                    </a:lnTo>
                    <a:lnTo>
                      <a:pt x="1004" y="384"/>
                    </a:lnTo>
                    <a:lnTo>
                      <a:pt x="984" y="351"/>
                    </a:lnTo>
                    <a:lnTo>
                      <a:pt x="979" y="292"/>
                    </a:lnTo>
                    <a:lnTo>
                      <a:pt x="970" y="277"/>
                    </a:lnTo>
                    <a:lnTo>
                      <a:pt x="887" y="302"/>
                    </a:lnTo>
                    <a:lnTo>
                      <a:pt x="877" y="277"/>
                    </a:lnTo>
                    <a:lnTo>
                      <a:pt x="890" y="242"/>
                    </a:lnTo>
                    <a:lnTo>
                      <a:pt x="871" y="218"/>
                    </a:lnTo>
                    <a:lnTo>
                      <a:pt x="826" y="282"/>
                    </a:lnTo>
                    <a:lnTo>
                      <a:pt x="817" y="274"/>
                    </a:lnTo>
                    <a:lnTo>
                      <a:pt x="781" y="253"/>
                    </a:lnTo>
                    <a:lnTo>
                      <a:pt x="740" y="257"/>
                    </a:lnTo>
                    <a:lnTo>
                      <a:pt x="683" y="194"/>
                    </a:lnTo>
                    <a:lnTo>
                      <a:pt x="630" y="173"/>
                    </a:lnTo>
                    <a:lnTo>
                      <a:pt x="597" y="168"/>
                    </a:lnTo>
                    <a:lnTo>
                      <a:pt x="583" y="119"/>
                    </a:lnTo>
                    <a:lnTo>
                      <a:pt x="529" y="81"/>
                    </a:lnTo>
                    <a:lnTo>
                      <a:pt x="517" y="40"/>
                    </a:lnTo>
                    <a:lnTo>
                      <a:pt x="498" y="117"/>
                    </a:lnTo>
                    <a:lnTo>
                      <a:pt x="414" y="109"/>
                    </a:lnTo>
                    <a:lnTo>
                      <a:pt x="359" y="156"/>
                    </a:lnTo>
                    <a:lnTo>
                      <a:pt x="305" y="119"/>
                    </a:lnTo>
                    <a:lnTo>
                      <a:pt x="256" y="132"/>
                    </a:lnTo>
                    <a:lnTo>
                      <a:pt x="226" y="92"/>
                    </a:lnTo>
                    <a:lnTo>
                      <a:pt x="184" y="88"/>
                    </a:lnTo>
                    <a:lnTo>
                      <a:pt x="147" y="58"/>
                    </a:lnTo>
                    <a:lnTo>
                      <a:pt x="143" y="16"/>
                    </a:lnTo>
                    <a:lnTo>
                      <a:pt x="124" y="0"/>
                    </a:lnTo>
                    <a:lnTo>
                      <a:pt x="43" y="34"/>
                    </a:lnTo>
                    <a:lnTo>
                      <a:pt x="0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Line 225">
                <a:extLst>
                  <a:ext uri="{FF2B5EF4-FFF2-40B4-BE49-F238E27FC236}">
                    <a16:creationId xmlns:a16="http://schemas.microsoft.com/office/drawing/2014/main" id="{48819576-AE2B-A9BB-99AE-1D46D1068E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55" y="1602"/>
                <a:ext cx="2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Line 226">
                <a:extLst>
                  <a:ext uri="{FF2B5EF4-FFF2-40B4-BE49-F238E27FC236}">
                    <a16:creationId xmlns:a16="http://schemas.microsoft.com/office/drawing/2014/main" id="{CD2C4BB0-47CE-69DD-17E6-50F6BE4E40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51" y="1604"/>
                <a:ext cx="4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227">
                <a:extLst>
                  <a:ext uri="{FF2B5EF4-FFF2-40B4-BE49-F238E27FC236}">
                    <a16:creationId xmlns:a16="http://schemas.microsoft.com/office/drawing/2014/main" id="{C6CCBD77-10C5-0921-B03F-6C7B90D77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1604"/>
                <a:ext cx="16" cy="12"/>
              </a:xfrm>
              <a:custGeom>
                <a:avLst/>
                <a:gdLst>
                  <a:gd name="T0" fmla="*/ 0 w 65"/>
                  <a:gd name="T1" fmla="*/ 40 h 46"/>
                  <a:gd name="T2" fmla="*/ 8 w 65"/>
                  <a:gd name="T3" fmla="*/ 30 h 46"/>
                  <a:gd name="T4" fmla="*/ 27 w 65"/>
                  <a:gd name="T5" fmla="*/ 46 h 46"/>
                  <a:gd name="T6" fmla="*/ 52 w 65"/>
                  <a:gd name="T7" fmla="*/ 44 h 46"/>
                  <a:gd name="T8" fmla="*/ 65 w 65"/>
                  <a:gd name="T9" fmla="*/ 17 h 46"/>
                  <a:gd name="T10" fmla="*/ 64 w 65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6">
                    <a:moveTo>
                      <a:pt x="0" y="40"/>
                    </a:moveTo>
                    <a:lnTo>
                      <a:pt x="8" y="30"/>
                    </a:lnTo>
                    <a:lnTo>
                      <a:pt x="27" y="46"/>
                    </a:lnTo>
                    <a:lnTo>
                      <a:pt x="52" y="44"/>
                    </a:lnTo>
                    <a:lnTo>
                      <a:pt x="65" y="17"/>
                    </a:lnTo>
                    <a:lnTo>
                      <a:pt x="6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228">
                <a:extLst>
                  <a:ext uri="{FF2B5EF4-FFF2-40B4-BE49-F238E27FC236}">
                    <a16:creationId xmlns:a16="http://schemas.microsoft.com/office/drawing/2014/main" id="{570EA3AD-0BFE-30D1-2A5E-5FD9B74A02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1605"/>
                <a:ext cx="14" cy="9"/>
              </a:xfrm>
              <a:custGeom>
                <a:avLst/>
                <a:gdLst>
                  <a:gd name="T0" fmla="*/ 56 w 56"/>
                  <a:gd name="T1" fmla="*/ 0 h 39"/>
                  <a:gd name="T2" fmla="*/ 7 w 56"/>
                  <a:gd name="T3" fmla="*/ 6 h 39"/>
                  <a:gd name="T4" fmla="*/ 0 w 56"/>
                  <a:gd name="T5" fmla="*/ 31 h 39"/>
                  <a:gd name="T6" fmla="*/ 9 w 56"/>
                  <a:gd name="T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39">
                    <a:moveTo>
                      <a:pt x="56" y="0"/>
                    </a:moveTo>
                    <a:lnTo>
                      <a:pt x="7" y="6"/>
                    </a:lnTo>
                    <a:lnTo>
                      <a:pt x="0" y="31"/>
                    </a:lnTo>
                    <a:lnTo>
                      <a:pt x="9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229">
                <a:extLst>
                  <a:ext uri="{FF2B5EF4-FFF2-40B4-BE49-F238E27FC236}">
                    <a16:creationId xmlns:a16="http://schemas.microsoft.com/office/drawing/2014/main" id="{77EB2DD7-E4E2-6D23-9BCF-347D38E49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1614"/>
                <a:ext cx="120" cy="153"/>
              </a:xfrm>
              <a:custGeom>
                <a:avLst/>
                <a:gdLst>
                  <a:gd name="T0" fmla="*/ 0 w 480"/>
                  <a:gd name="T1" fmla="*/ 551 h 612"/>
                  <a:gd name="T2" fmla="*/ 35 w 480"/>
                  <a:gd name="T3" fmla="*/ 565 h 612"/>
                  <a:gd name="T4" fmla="*/ 109 w 480"/>
                  <a:gd name="T5" fmla="*/ 541 h 612"/>
                  <a:gd name="T6" fmla="*/ 153 w 480"/>
                  <a:gd name="T7" fmla="*/ 563 h 612"/>
                  <a:gd name="T8" fmla="*/ 166 w 480"/>
                  <a:gd name="T9" fmla="*/ 612 h 612"/>
                  <a:gd name="T10" fmla="*/ 199 w 480"/>
                  <a:gd name="T11" fmla="*/ 609 h 612"/>
                  <a:gd name="T12" fmla="*/ 222 w 480"/>
                  <a:gd name="T13" fmla="*/ 581 h 612"/>
                  <a:gd name="T14" fmla="*/ 296 w 480"/>
                  <a:gd name="T15" fmla="*/ 557 h 612"/>
                  <a:gd name="T16" fmla="*/ 342 w 480"/>
                  <a:gd name="T17" fmla="*/ 511 h 612"/>
                  <a:gd name="T18" fmla="*/ 399 w 480"/>
                  <a:gd name="T19" fmla="*/ 488 h 612"/>
                  <a:gd name="T20" fmla="*/ 425 w 480"/>
                  <a:gd name="T21" fmla="*/ 495 h 612"/>
                  <a:gd name="T22" fmla="*/ 430 w 480"/>
                  <a:gd name="T23" fmla="*/ 452 h 612"/>
                  <a:gd name="T24" fmla="*/ 418 w 480"/>
                  <a:gd name="T25" fmla="*/ 419 h 612"/>
                  <a:gd name="T26" fmla="*/ 465 w 480"/>
                  <a:gd name="T27" fmla="*/ 373 h 612"/>
                  <a:gd name="T28" fmla="*/ 435 w 480"/>
                  <a:gd name="T29" fmla="*/ 333 h 612"/>
                  <a:gd name="T30" fmla="*/ 409 w 480"/>
                  <a:gd name="T31" fmla="*/ 318 h 612"/>
                  <a:gd name="T32" fmla="*/ 406 w 480"/>
                  <a:gd name="T33" fmla="*/ 285 h 612"/>
                  <a:gd name="T34" fmla="*/ 418 w 480"/>
                  <a:gd name="T35" fmla="*/ 243 h 612"/>
                  <a:gd name="T36" fmla="*/ 398 w 480"/>
                  <a:gd name="T37" fmla="*/ 209 h 612"/>
                  <a:gd name="T38" fmla="*/ 374 w 480"/>
                  <a:gd name="T39" fmla="*/ 221 h 612"/>
                  <a:gd name="T40" fmla="*/ 365 w 480"/>
                  <a:gd name="T41" fmla="*/ 204 h 612"/>
                  <a:gd name="T42" fmla="*/ 418 w 480"/>
                  <a:gd name="T43" fmla="*/ 150 h 612"/>
                  <a:gd name="T44" fmla="*/ 430 w 480"/>
                  <a:gd name="T45" fmla="*/ 98 h 612"/>
                  <a:gd name="T46" fmla="*/ 402 w 480"/>
                  <a:gd name="T47" fmla="*/ 58 h 612"/>
                  <a:gd name="T48" fmla="*/ 414 w 480"/>
                  <a:gd name="T49" fmla="*/ 14 h 612"/>
                  <a:gd name="T50" fmla="*/ 430 w 480"/>
                  <a:gd name="T51" fmla="*/ 5 h 612"/>
                  <a:gd name="T52" fmla="*/ 480 w 480"/>
                  <a:gd name="T53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80" h="612">
                    <a:moveTo>
                      <a:pt x="0" y="551"/>
                    </a:moveTo>
                    <a:lnTo>
                      <a:pt x="35" y="565"/>
                    </a:lnTo>
                    <a:lnTo>
                      <a:pt x="109" y="541"/>
                    </a:lnTo>
                    <a:lnTo>
                      <a:pt x="153" y="563"/>
                    </a:lnTo>
                    <a:lnTo>
                      <a:pt x="166" y="612"/>
                    </a:lnTo>
                    <a:lnTo>
                      <a:pt x="199" y="609"/>
                    </a:lnTo>
                    <a:lnTo>
                      <a:pt x="222" y="581"/>
                    </a:lnTo>
                    <a:lnTo>
                      <a:pt x="296" y="557"/>
                    </a:lnTo>
                    <a:lnTo>
                      <a:pt x="342" y="511"/>
                    </a:lnTo>
                    <a:lnTo>
                      <a:pt x="399" y="488"/>
                    </a:lnTo>
                    <a:lnTo>
                      <a:pt x="425" y="495"/>
                    </a:lnTo>
                    <a:lnTo>
                      <a:pt x="430" y="452"/>
                    </a:lnTo>
                    <a:lnTo>
                      <a:pt x="418" y="419"/>
                    </a:lnTo>
                    <a:lnTo>
                      <a:pt x="465" y="373"/>
                    </a:lnTo>
                    <a:lnTo>
                      <a:pt x="435" y="333"/>
                    </a:lnTo>
                    <a:lnTo>
                      <a:pt x="409" y="318"/>
                    </a:lnTo>
                    <a:lnTo>
                      <a:pt x="406" y="285"/>
                    </a:lnTo>
                    <a:lnTo>
                      <a:pt x="418" y="243"/>
                    </a:lnTo>
                    <a:lnTo>
                      <a:pt x="398" y="209"/>
                    </a:lnTo>
                    <a:lnTo>
                      <a:pt x="374" y="221"/>
                    </a:lnTo>
                    <a:lnTo>
                      <a:pt x="365" y="204"/>
                    </a:lnTo>
                    <a:lnTo>
                      <a:pt x="418" y="150"/>
                    </a:lnTo>
                    <a:lnTo>
                      <a:pt x="430" y="98"/>
                    </a:lnTo>
                    <a:lnTo>
                      <a:pt x="402" y="58"/>
                    </a:lnTo>
                    <a:lnTo>
                      <a:pt x="414" y="14"/>
                    </a:lnTo>
                    <a:lnTo>
                      <a:pt x="430" y="5"/>
                    </a:lnTo>
                    <a:lnTo>
                      <a:pt x="48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Line 230">
                <a:extLst>
                  <a:ext uri="{FF2B5EF4-FFF2-40B4-BE49-F238E27FC236}">
                    <a16:creationId xmlns:a16="http://schemas.microsoft.com/office/drawing/2014/main" id="{3011A64C-4AE0-8211-0191-81140B2D93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7" y="1604"/>
                <a:ext cx="4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Line 231">
                <a:extLst>
                  <a:ext uri="{FF2B5EF4-FFF2-40B4-BE49-F238E27FC236}">
                    <a16:creationId xmlns:a16="http://schemas.microsoft.com/office/drawing/2014/main" id="{AECC1E75-36FF-CF76-06E7-79030488D7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7" y="1604"/>
                <a:ext cx="8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232">
                <a:extLst>
                  <a:ext uri="{FF2B5EF4-FFF2-40B4-BE49-F238E27FC236}">
                    <a16:creationId xmlns:a16="http://schemas.microsoft.com/office/drawing/2014/main" id="{F6C6AC3E-E091-8C6D-C7A6-E701D0D5E6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1909"/>
                <a:ext cx="100" cy="47"/>
              </a:xfrm>
              <a:custGeom>
                <a:avLst/>
                <a:gdLst>
                  <a:gd name="T0" fmla="*/ 402 w 402"/>
                  <a:gd name="T1" fmla="*/ 185 h 187"/>
                  <a:gd name="T2" fmla="*/ 369 w 402"/>
                  <a:gd name="T3" fmla="*/ 187 h 187"/>
                  <a:gd name="T4" fmla="*/ 342 w 402"/>
                  <a:gd name="T5" fmla="*/ 174 h 187"/>
                  <a:gd name="T6" fmla="*/ 340 w 402"/>
                  <a:gd name="T7" fmla="*/ 157 h 187"/>
                  <a:gd name="T8" fmla="*/ 346 w 402"/>
                  <a:gd name="T9" fmla="*/ 130 h 187"/>
                  <a:gd name="T10" fmla="*/ 336 w 402"/>
                  <a:gd name="T11" fmla="*/ 114 h 187"/>
                  <a:gd name="T12" fmla="*/ 352 w 402"/>
                  <a:gd name="T13" fmla="*/ 105 h 187"/>
                  <a:gd name="T14" fmla="*/ 299 w 402"/>
                  <a:gd name="T15" fmla="*/ 68 h 187"/>
                  <a:gd name="T16" fmla="*/ 296 w 402"/>
                  <a:gd name="T17" fmla="*/ 51 h 187"/>
                  <a:gd name="T18" fmla="*/ 321 w 402"/>
                  <a:gd name="T19" fmla="*/ 40 h 187"/>
                  <a:gd name="T20" fmla="*/ 300 w 402"/>
                  <a:gd name="T21" fmla="*/ 0 h 187"/>
                  <a:gd name="T22" fmla="*/ 250 w 402"/>
                  <a:gd name="T23" fmla="*/ 4 h 187"/>
                  <a:gd name="T24" fmla="*/ 230 w 402"/>
                  <a:gd name="T25" fmla="*/ 57 h 187"/>
                  <a:gd name="T26" fmla="*/ 195 w 402"/>
                  <a:gd name="T27" fmla="*/ 52 h 187"/>
                  <a:gd name="T28" fmla="*/ 175 w 402"/>
                  <a:gd name="T29" fmla="*/ 20 h 187"/>
                  <a:gd name="T30" fmla="*/ 153 w 402"/>
                  <a:gd name="T31" fmla="*/ 48 h 187"/>
                  <a:gd name="T32" fmla="*/ 119 w 402"/>
                  <a:gd name="T33" fmla="*/ 59 h 187"/>
                  <a:gd name="T34" fmla="*/ 74 w 402"/>
                  <a:gd name="T35" fmla="*/ 22 h 187"/>
                  <a:gd name="T36" fmla="*/ 23 w 402"/>
                  <a:gd name="T37" fmla="*/ 18 h 187"/>
                  <a:gd name="T38" fmla="*/ 4 w 402"/>
                  <a:gd name="T39" fmla="*/ 87 h 187"/>
                  <a:gd name="T40" fmla="*/ 0 w 402"/>
                  <a:gd name="T41" fmla="*/ 12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2" h="187">
                    <a:moveTo>
                      <a:pt x="402" y="185"/>
                    </a:moveTo>
                    <a:lnTo>
                      <a:pt x="369" y="187"/>
                    </a:lnTo>
                    <a:lnTo>
                      <a:pt x="342" y="174"/>
                    </a:lnTo>
                    <a:lnTo>
                      <a:pt x="340" y="157"/>
                    </a:lnTo>
                    <a:lnTo>
                      <a:pt x="346" y="130"/>
                    </a:lnTo>
                    <a:lnTo>
                      <a:pt x="336" y="114"/>
                    </a:lnTo>
                    <a:lnTo>
                      <a:pt x="352" y="105"/>
                    </a:lnTo>
                    <a:lnTo>
                      <a:pt x="299" y="68"/>
                    </a:lnTo>
                    <a:lnTo>
                      <a:pt x="296" y="51"/>
                    </a:lnTo>
                    <a:lnTo>
                      <a:pt x="321" y="40"/>
                    </a:lnTo>
                    <a:lnTo>
                      <a:pt x="300" y="0"/>
                    </a:lnTo>
                    <a:lnTo>
                      <a:pt x="250" y="4"/>
                    </a:lnTo>
                    <a:lnTo>
                      <a:pt x="230" y="57"/>
                    </a:lnTo>
                    <a:lnTo>
                      <a:pt x="195" y="52"/>
                    </a:lnTo>
                    <a:lnTo>
                      <a:pt x="175" y="20"/>
                    </a:lnTo>
                    <a:lnTo>
                      <a:pt x="153" y="48"/>
                    </a:lnTo>
                    <a:lnTo>
                      <a:pt x="119" y="59"/>
                    </a:lnTo>
                    <a:lnTo>
                      <a:pt x="74" y="22"/>
                    </a:lnTo>
                    <a:lnTo>
                      <a:pt x="23" y="18"/>
                    </a:lnTo>
                    <a:lnTo>
                      <a:pt x="4" y="87"/>
                    </a:lnTo>
                    <a:lnTo>
                      <a:pt x="0" y="1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233">
                <a:extLst>
                  <a:ext uri="{FF2B5EF4-FFF2-40B4-BE49-F238E27FC236}">
                    <a16:creationId xmlns:a16="http://schemas.microsoft.com/office/drawing/2014/main" id="{CBC677D5-C881-A6A2-FF53-F11A50D0B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941"/>
                <a:ext cx="132" cy="276"/>
              </a:xfrm>
              <a:custGeom>
                <a:avLst/>
                <a:gdLst>
                  <a:gd name="T0" fmla="*/ 130 w 528"/>
                  <a:gd name="T1" fmla="*/ 0 h 1104"/>
                  <a:gd name="T2" fmla="*/ 157 w 528"/>
                  <a:gd name="T3" fmla="*/ 15 h 1104"/>
                  <a:gd name="T4" fmla="*/ 166 w 528"/>
                  <a:gd name="T5" fmla="*/ 23 h 1104"/>
                  <a:gd name="T6" fmla="*/ 142 w 528"/>
                  <a:gd name="T7" fmla="*/ 41 h 1104"/>
                  <a:gd name="T8" fmla="*/ 179 w 528"/>
                  <a:gd name="T9" fmla="*/ 72 h 1104"/>
                  <a:gd name="T10" fmla="*/ 179 w 528"/>
                  <a:gd name="T11" fmla="*/ 80 h 1104"/>
                  <a:gd name="T12" fmla="*/ 158 w 528"/>
                  <a:gd name="T13" fmla="*/ 116 h 1104"/>
                  <a:gd name="T14" fmla="*/ 122 w 528"/>
                  <a:gd name="T15" fmla="*/ 102 h 1104"/>
                  <a:gd name="T16" fmla="*/ 74 w 528"/>
                  <a:gd name="T17" fmla="*/ 133 h 1104"/>
                  <a:gd name="T18" fmla="*/ 53 w 528"/>
                  <a:gd name="T19" fmla="*/ 169 h 1104"/>
                  <a:gd name="T20" fmla="*/ 54 w 528"/>
                  <a:gd name="T21" fmla="*/ 192 h 1104"/>
                  <a:gd name="T22" fmla="*/ 49 w 528"/>
                  <a:gd name="T23" fmla="*/ 219 h 1104"/>
                  <a:gd name="T24" fmla="*/ 1 w 528"/>
                  <a:gd name="T25" fmla="*/ 248 h 1104"/>
                  <a:gd name="T26" fmla="*/ 31 w 528"/>
                  <a:gd name="T27" fmla="*/ 288 h 1104"/>
                  <a:gd name="T28" fmla="*/ 56 w 528"/>
                  <a:gd name="T29" fmla="*/ 295 h 1104"/>
                  <a:gd name="T30" fmla="*/ 58 w 528"/>
                  <a:gd name="T31" fmla="*/ 320 h 1104"/>
                  <a:gd name="T32" fmla="*/ 50 w 528"/>
                  <a:gd name="T33" fmla="*/ 329 h 1104"/>
                  <a:gd name="T34" fmla="*/ 8 w 528"/>
                  <a:gd name="T35" fmla="*/ 324 h 1104"/>
                  <a:gd name="T36" fmla="*/ 0 w 528"/>
                  <a:gd name="T37" fmla="*/ 333 h 1104"/>
                  <a:gd name="T38" fmla="*/ 37 w 528"/>
                  <a:gd name="T39" fmla="*/ 364 h 1104"/>
                  <a:gd name="T40" fmla="*/ 57 w 528"/>
                  <a:gd name="T41" fmla="*/ 396 h 1104"/>
                  <a:gd name="T42" fmla="*/ 93 w 528"/>
                  <a:gd name="T43" fmla="*/ 418 h 1104"/>
                  <a:gd name="T44" fmla="*/ 80 w 528"/>
                  <a:gd name="T45" fmla="*/ 461 h 1104"/>
                  <a:gd name="T46" fmla="*/ 101 w 528"/>
                  <a:gd name="T47" fmla="*/ 502 h 1104"/>
                  <a:gd name="T48" fmla="*/ 145 w 528"/>
                  <a:gd name="T49" fmla="*/ 523 h 1104"/>
                  <a:gd name="T50" fmla="*/ 143 w 528"/>
                  <a:gd name="T51" fmla="*/ 599 h 1104"/>
                  <a:gd name="T52" fmla="*/ 130 w 528"/>
                  <a:gd name="T53" fmla="*/ 634 h 1104"/>
                  <a:gd name="T54" fmla="*/ 106 w 528"/>
                  <a:gd name="T55" fmla="*/ 653 h 1104"/>
                  <a:gd name="T56" fmla="*/ 125 w 528"/>
                  <a:gd name="T57" fmla="*/ 677 h 1104"/>
                  <a:gd name="T58" fmla="*/ 150 w 528"/>
                  <a:gd name="T59" fmla="*/ 674 h 1104"/>
                  <a:gd name="T60" fmla="*/ 161 w 528"/>
                  <a:gd name="T61" fmla="*/ 690 h 1104"/>
                  <a:gd name="T62" fmla="*/ 123 w 528"/>
                  <a:gd name="T63" fmla="*/ 753 h 1104"/>
                  <a:gd name="T64" fmla="*/ 127 w 528"/>
                  <a:gd name="T65" fmla="*/ 786 h 1104"/>
                  <a:gd name="T66" fmla="*/ 175 w 528"/>
                  <a:gd name="T67" fmla="*/ 849 h 1104"/>
                  <a:gd name="T68" fmla="*/ 202 w 528"/>
                  <a:gd name="T69" fmla="*/ 864 h 1104"/>
                  <a:gd name="T70" fmla="*/ 232 w 528"/>
                  <a:gd name="T71" fmla="*/ 920 h 1104"/>
                  <a:gd name="T72" fmla="*/ 284 w 528"/>
                  <a:gd name="T73" fmla="*/ 932 h 1104"/>
                  <a:gd name="T74" fmla="*/ 325 w 528"/>
                  <a:gd name="T75" fmla="*/ 920 h 1104"/>
                  <a:gd name="T76" fmla="*/ 360 w 528"/>
                  <a:gd name="T77" fmla="*/ 933 h 1104"/>
                  <a:gd name="T78" fmla="*/ 385 w 528"/>
                  <a:gd name="T79" fmla="*/ 930 h 1104"/>
                  <a:gd name="T80" fmla="*/ 415 w 528"/>
                  <a:gd name="T81" fmla="*/ 980 h 1104"/>
                  <a:gd name="T82" fmla="*/ 423 w 528"/>
                  <a:gd name="T83" fmla="*/ 978 h 1104"/>
                  <a:gd name="T84" fmla="*/ 421 w 528"/>
                  <a:gd name="T85" fmla="*/ 945 h 1104"/>
                  <a:gd name="T86" fmla="*/ 446 w 528"/>
                  <a:gd name="T87" fmla="*/ 942 h 1104"/>
                  <a:gd name="T88" fmla="*/ 455 w 528"/>
                  <a:gd name="T89" fmla="*/ 958 h 1104"/>
                  <a:gd name="T90" fmla="*/ 417 w 528"/>
                  <a:gd name="T91" fmla="*/ 1005 h 1104"/>
                  <a:gd name="T92" fmla="*/ 430 w 528"/>
                  <a:gd name="T93" fmla="*/ 1054 h 1104"/>
                  <a:gd name="T94" fmla="*/ 466 w 528"/>
                  <a:gd name="T95" fmla="*/ 1067 h 1104"/>
                  <a:gd name="T96" fmla="*/ 498 w 528"/>
                  <a:gd name="T97" fmla="*/ 1047 h 1104"/>
                  <a:gd name="T98" fmla="*/ 528 w 528"/>
                  <a:gd name="T99" fmla="*/ 1104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28" h="1104">
                    <a:moveTo>
                      <a:pt x="130" y="0"/>
                    </a:moveTo>
                    <a:lnTo>
                      <a:pt x="157" y="15"/>
                    </a:lnTo>
                    <a:lnTo>
                      <a:pt x="166" y="23"/>
                    </a:lnTo>
                    <a:lnTo>
                      <a:pt x="142" y="41"/>
                    </a:lnTo>
                    <a:lnTo>
                      <a:pt x="179" y="72"/>
                    </a:lnTo>
                    <a:lnTo>
                      <a:pt x="179" y="80"/>
                    </a:lnTo>
                    <a:lnTo>
                      <a:pt x="158" y="116"/>
                    </a:lnTo>
                    <a:lnTo>
                      <a:pt x="122" y="102"/>
                    </a:lnTo>
                    <a:lnTo>
                      <a:pt x="74" y="133"/>
                    </a:lnTo>
                    <a:lnTo>
                      <a:pt x="53" y="169"/>
                    </a:lnTo>
                    <a:lnTo>
                      <a:pt x="54" y="192"/>
                    </a:lnTo>
                    <a:lnTo>
                      <a:pt x="49" y="219"/>
                    </a:lnTo>
                    <a:lnTo>
                      <a:pt x="1" y="248"/>
                    </a:lnTo>
                    <a:lnTo>
                      <a:pt x="31" y="288"/>
                    </a:lnTo>
                    <a:lnTo>
                      <a:pt x="56" y="295"/>
                    </a:lnTo>
                    <a:lnTo>
                      <a:pt x="58" y="320"/>
                    </a:lnTo>
                    <a:lnTo>
                      <a:pt x="50" y="329"/>
                    </a:lnTo>
                    <a:lnTo>
                      <a:pt x="8" y="324"/>
                    </a:lnTo>
                    <a:lnTo>
                      <a:pt x="0" y="333"/>
                    </a:lnTo>
                    <a:lnTo>
                      <a:pt x="37" y="364"/>
                    </a:lnTo>
                    <a:lnTo>
                      <a:pt x="57" y="396"/>
                    </a:lnTo>
                    <a:lnTo>
                      <a:pt x="93" y="418"/>
                    </a:lnTo>
                    <a:lnTo>
                      <a:pt x="80" y="461"/>
                    </a:lnTo>
                    <a:lnTo>
                      <a:pt x="101" y="502"/>
                    </a:lnTo>
                    <a:lnTo>
                      <a:pt x="145" y="523"/>
                    </a:lnTo>
                    <a:lnTo>
                      <a:pt x="143" y="599"/>
                    </a:lnTo>
                    <a:lnTo>
                      <a:pt x="130" y="634"/>
                    </a:lnTo>
                    <a:lnTo>
                      <a:pt x="106" y="653"/>
                    </a:lnTo>
                    <a:lnTo>
                      <a:pt x="125" y="677"/>
                    </a:lnTo>
                    <a:lnTo>
                      <a:pt x="150" y="674"/>
                    </a:lnTo>
                    <a:lnTo>
                      <a:pt x="161" y="690"/>
                    </a:lnTo>
                    <a:lnTo>
                      <a:pt x="123" y="753"/>
                    </a:lnTo>
                    <a:lnTo>
                      <a:pt x="127" y="786"/>
                    </a:lnTo>
                    <a:lnTo>
                      <a:pt x="175" y="849"/>
                    </a:lnTo>
                    <a:lnTo>
                      <a:pt x="202" y="864"/>
                    </a:lnTo>
                    <a:lnTo>
                      <a:pt x="232" y="920"/>
                    </a:lnTo>
                    <a:lnTo>
                      <a:pt x="284" y="932"/>
                    </a:lnTo>
                    <a:lnTo>
                      <a:pt x="325" y="920"/>
                    </a:lnTo>
                    <a:lnTo>
                      <a:pt x="360" y="933"/>
                    </a:lnTo>
                    <a:lnTo>
                      <a:pt x="385" y="930"/>
                    </a:lnTo>
                    <a:lnTo>
                      <a:pt x="415" y="980"/>
                    </a:lnTo>
                    <a:lnTo>
                      <a:pt x="423" y="978"/>
                    </a:lnTo>
                    <a:lnTo>
                      <a:pt x="421" y="945"/>
                    </a:lnTo>
                    <a:lnTo>
                      <a:pt x="446" y="942"/>
                    </a:lnTo>
                    <a:lnTo>
                      <a:pt x="455" y="958"/>
                    </a:lnTo>
                    <a:lnTo>
                      <a:pt x="417" y="1005"/>
                    </a:lnTo>
                    <a:lnTo>
                      <a:pt x="430" y="1054"/>
                    </a:lnTo>
                    <a:lnTo>
                      <a:pt x="466" y="1067"/>
                    </a:lnTo>
                    <a:lnTo>
                      <a:pt x="498" y="1047"/>
                    </a:lnTo>
                    <a:lnTo>
                      <a:pt x="528" y="11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234">
                <a:extLst>
                  <a:ext uri="{FF2B5EF4-FFF2-40B4-BE49-F238E27FC236}">
                    <a16:creationId xmlns:a16="http://schemas.microsoft.com/office/drawing/2014/main" id="{DCC54162-2DC8-EC5F-7647-BB0472766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923"/>
                <a:ext cx="125" cy="42"/>
              </a:xfrm>
              <a:custGeom>
                <a:avLst/>
                <a:gdLst>
                  <a:gd name="T0" fmla="*/ 498 w 498"/>
                  <a:gd name="T1" fmla="*/ 73 h 169"/>
                  <a:gd name="T2" fmla="*/ 475 w 498"/>
                  <a:gd name="T3" fmla="*/ 101 h 169"/>
                  <a:gd name="T4" fmla="*/ 477 w 498"/>
                  <a:gd name="T5" fmla="*/ 126 h 169"/>
                  <a:gd name="T6" fmla="*/ 444 w 498"/>
                  <a:gd name="T7" fmla="*/ 129 h 169"/>
                  <a:gd name="T8" fmla="*/ 388 w 498"/>
                  <a:gd name="T9" fmla="*/ 169 h 169"/>
                  <a:gd name="T10" fmla="*/ 363 w 498"/>
                  <a:gd name="T11" fmla="*/ 162 h 169"/>
                  <a:gd name="T12" fmla="*/ 368 w 498"/>
                  <a:gd name="T13" fmla="*/ 135 h 169"/>
                  <a:gd name="T14" fmla="*/ 368 w 498"/>
                  <a:gd name="T15" fmla="*/ 127 h 169"/>
                  <a:gd name="T16" fmla="*/ 335 w 498"/>
                  <a:gd name="T17" fmla="*/ 130 h 169"/>
                  <a:gd name="T18" fmla="*/ 316 w 498"/>
                  <a:gd name="T19" fmla="*/ 116 h 169"/>
                  <a:gd name="T20" fmla="*/ 299 w 498"/>
                  <a:gd name="T21" fmla="*/ 117 h 169"/>
                  <a:gd name="T22" fmla="*/ 284 w 498"/>
                  <a:gd name="T23" fmla="*/ 143 h 169"/>
                  <a:gd name="T24" fmla="*/ 251 w 498"/>
                  <a:gd name="T25" fmla="*/ 138 h 169"/>
                  <a:gd name="T26" fmla="*/ 214 w 498"/>
                  <a:gd name="T27" fmla="*/ 108 h 169"/>
                  <a:gd name="T28" fmla="*/ 141 w 498"/>
                  <a:gd name="T29" fmla="*/ 149 h 169"/>
                  <a:gd name="T30" fmla="*/ 100 w 498"/>
                  <a:gd name="T31" fmla="*/ 153 h 169"/>
                  <a:gd name="T32" fmla="*/ 79 w 498"/>
                  <a:gd name="T33" fmla="*/ 104 h 169"/>
                  <a:gd name="T34" fmla="*/ 27 w 498"/>
                  <a:gd name="T35" fmla="*/ 100 h 169"/>
                  <a:gd name="T36" fmla="*/ 0 w 498"/>
                  <a:gd name="T37" fmla="*/ 86 h 169"/>
                  <a:gd name="T38" fmla="*/ 12 w 498"/>
                  <a:gd name="T39" fmla="*/ 35 h 169"/>
                  <a:gd name="T40" fmla="*/ 10 w 498"/>
                  <a:gd name="T41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98" h="169">
                    <a:moveTo>
                      <a:pt x="498" y="73"/>
                    </a:moveTo>
                    <a:lnTo>
                      <a:pt x="475" y="101"/>
                    </a:lnTo>
                    <a:lnTo>
                      <a:pt x="477" y="126"/>
                    </a:lnTo>
                    <a:lnTo>
                      <a:pt x="444" y="129"/>
                    </a:lnTo>
                    <a:lnTo>
                      <a:pt x="388" y="169"/>
                    </a:lnTo>
                    <a:lnTo>
                      <a:pt x="363" y="162"/>
                    </a:lnTo>
                    <a:lnTo>
                      <a:pt x="368" y="135"/>
                    </a:lnTo>
                    <a:lnTo>
                      <a:pt x="368" y="127"/>
                    </a:lnTo>
                    <a:lnTo>
                      <a:pt x="335" y="130"/>
                    </a:lnTo>
                    <a:lnTo>
                      <a:pt x="316" y="116"/>
                    </a:lnTo>
                    <a:lnTo>
                      <a:pt x="299" y="117"/>
                    </a:lnTo>
                    <a:lnTo>
                      <a:pt x="284" y="143"/>
                    </a:lnTo>
                    <a:lnTo>
                      <a:pt x="251" y="138"/>
                    </a:lnTo>
                    <a:lnTo>
                      <a:pt x="214" y="108"/>
                    </a:lnTo>
                    <a:lnTo>
                      <a:pt x="141" y="149"/>
                    </a:lnTo>
                    <a:lnTo>
                      <a:pt x="100" y="153"/>
                    </a:lnTo>
                    <a:lnTo>
                      <a:pt x="79" y="104"/>
                    </a:lnTo>
                    <a:lnTo>
                      <a:pt x="27" y="100"/>
                    </a:lnTo>
                    <a:lnTo>
                      <a:pt x="0" y="86"/>
                    </a:lnTo>
                    <a:lnTo>
                      <a:pt x="12" y="35"/>
                    </a:lnTo>
                    <a:lnTo>
                      <a:pt x="1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235">
                <a:extLst>
                  <a:ext uri="{FF2B5EF4-FFF2-40B4-BE49-F238E27FC236}">
                    <a16:creationId xmlns:a16="http://schemas.microsoft.com/office/drawing/2014/main" id="{B63C23E3-6C2C-ABC8-FA37-4FAE801F2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" y="1955"/>
                <a:ext cx="95" cy="134"/>
              </a:xfrm>
              <a:custGeom>
                <a:avLst/>
                <a:gdLst>
                  <a:gd name="T0" fmla="*/ 46 w 381"/>
                  <a:gd name="T1" fmla="*/ 0 h 535"/>
                  <a:gd name="T2" fmla="*/ 66 w 381"/>
                  <a:gd name="T3" fmla="*/ 32 h 535"/>
                  <a:gd name="T4" fmla="*/ 16 w 381"/>
                  <a:gd name="T5" fmla="*/ 121 h 535"/>
                  <a:gd name="T6" fmla="*/ 26 w 381"/>
                  <a:gd name="T7" fmla="*/ 154 h 535"/>
                  <a:gd name="T8" fmla="*/ 5 w 381"/>
                  <a:gd name="T9" fmla="*/ 190 h 535"/>
                  <a:gd name="T10" fmla="*/ 22 w 381"/>
                  <a:gd name="T11" fmla="*/ 289 h 535"/>
                  <a:gd name="T12" fmla="*/ 0 w 381"/>
                  <a:gd name="T13" fmla="*/ 325 h 535"/>
                  <a:gd name="T14" fmla="*/ 2 w 381"/>
                  <a:gd name="T15" fmla="*/ 342 h 535"/>
                  <a:gd name="T16" fmla="*/ 45 w 381"/>
                  <a:gd name="T17" fmla="*/ 346 h 535"/>
                  <a:gd name="T18" fmla="*/ 81 w 381"/>
                  <a:gd name="T19" fmla="*/ 369 h 535"/>
                  <a:gd name="T20" fmla="*/ 83 w 381"/>
                  <a:gd name="T21" fmla="*/ 402 h 535"/>
                  <a:gd name="T22" fmla="*/ 115 w 381"/>
                  <a:gd name="T23" fmla="*/ 382 h 535"/>
                  <a:gd name="T24" fmla="*/ 142 w 381"/>
                  <a:gd name="T25" fmla="*/ 397 h 535"/>
                  <a:gd name="T26" fmla="*/ 162 w 381"/>
                  <a:gd name="T27" fmla="*/ 428 h 535"/>
                  <a:gd name="T28" fmla="*/ 179 w 381"/>
                  <a:gd name="T29" fmla="*/ 435 h 535"/>
                  <a:gd name="T30" fmla="*/ 181 w 381"/>
                  <a:gd name="T31" fmla="*/ 460 h 535"/>
                  <a:gd name="T32" fmla="*/ 200 w 381"/>
                  <a:gd name="T33" fmla="*/ 484 h 535"/>
                  <a:gd name="T34" fmla="*/ 205 w 381"/>
                  <a:gd name="T35" fmla="*/ 535 h 535"/>
                  <a:gd name="T36" fmla="*/ 381 w 381"/>
                  <a:gd name="T37" fmla="*/ 517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1" h="535">
                    <a:moveTo>
                      <a:pt x="46" y="0"/>
                    </a:moveTo>
                    <a:lnTo>
                      <a:pt x="66" y="32"/>
                    </a:lnTo>
                    <a:lnTo>
                      <a:pt x="16" y="121"/>
                    </a:lnTo>
                    <a:lnTo>
                      <a:pt x="26" y="154"/>
                    </a:lnTo>
                    <a:lnTo>
                      <a:pt x="5" y="190"/>
                    </a:lnTo>
                    <a:lnTo>
                      <a:pt x="22" y="289"/>
                    </a:lnTo>
                    <a:lnTo>
                      <a:pt x="0" y="325"/>
                    </a:lnTo>
                    <a:lnTo>
                      <a:pt x="2" y="342"/>
                    </a:lnTo>
                    <a:lnTo>
                      <a:pt x="45" y="346"/>
                    </a:lnTo>
                    <a:lnTo>
                      <a:pt x="81" y="369"/>
                    </a:lnTo>
                    <a:lnTo>
                      <a:pt x="83" y="402"/>
                    </a:lnTo>
                    <a:lnTo>
                      <a:pt x="115" y="382"/>
                    </a:lnTo>
                    <a:lnTo>
                      <a:pt x="142" y="397"/>
                    </a:lnTo>
                    <a:lnTo>
                      <a:pt x="162" y="428"/>
                    </a:lnTo>
                    <a:lnTo>
                      <a:pt x="179" y="435"/>
                    </a:lnTo>
                    <a:lnTo>
                      <a:pt x="181" y="460"/>
                    </a:lnTo>
                    <a:lnTo>
                      <a:pt x="200" y="484"/>
                    </a:lnTo>
                    <a:lnTo>
                      <a:pt x="205" y="535"/>
                    </a:lnTo>
                    <a:lnTo>
                      <a:pt x="381" y="5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236">
                <a:extLst>
                  <a:ext uri="{FF2B5EF4-FFF2-40B4-BE49-F238E27FC236}">
                    <a16:creationId xmlns:a16="http://schemas.microsoft.com/office/drawing/2014/main" id="{D1C116DD-3013-906B-B1FD-307FD145B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3" y="1752"/>
                <a:ext cx="97" cy="171"/>
              </a:xfrm>
              <a:custGeom>
                <a:avLst/>
                <a:gdLst>
                  <a:gd name="T0" fmla="*/ 291 w 386"/>
                  <a:gd name="T1" fmla="*/ 683 h 683"/>
                  <a:gd name="T2" fmla="*/ 288 w 386"/>
                  <a:gd name="T3" fmla="*/ 658 h 683"/>
                  <a:gd name="T4" fmla="*/ 321 w 386"/>
                  <a:gd name="T5" fmla="*/ 647 h 683"/>
                  <a:gd name="T6" fmla="*/ 344 w 386"/>
                  <a:gd name="T7" fmla="*/ 619 h 683"/>
                  <a:gd name="T8" fmla="*/ 377 w 386"/>
                  <a:gd name="T9" fmla="*/ 607 h 683"/>
                  <a:gd name="T10" fmla="*/ 368 w 386"/>
                  <a:gd name="T11" fmla="*/ 508 h 683"/>
                  <a:gd name="T12" fmla="*/ 386 w 386"/>
                  <a:gd name="T13" fmla="*/ 438 h 683"/>
                  <a:gd name="T14" fmla="*/ 384 w 386"/>
                  <a:gd name="T15" fmla="*/ 412 h 683"/>
                  <a:gd name="T16" fmla="*/ 329 w 386"/>
                  <a:gd name="T17" fmla="*/ 367 h 683"/>
                  <a:gd name="T18" fmla="*/ 262 w 386"/>
                  <a:gd name="T19" fmla="*/ 374 h 683"/>
                  <a:gd name="T20" fmla="*/ 215 w 386"/>
                  <a:gd name="T21" fmla="*/ 319 h 683"/>
                  <a:gd name="T22" fmla="*/ 173 w 386"/>
                  <a:gd name="T23" fmla="*/ 323 h 683"/>
                  <a:gd name="T24" fmla="*/ 127 w 386"/>
                  <a:gd name="T25" fmla="*/ 293 h 683"/>
                  <a:gd name="T26" fmla="*/ 118 w 386"/>
                  <a:gd name="T27" fmla="*/ 277 h 683"/>
                  <a:gd name="T28" fmla="*/ 124 w 386"/>
                  <a:gd name="T29" fmla="*/ 252 h 683"/>
                  <a:gd name="T30" fmla="*/ 112 w 386"/>
                  <a:gd name="T31" fmla="*/ 211 h 683"/>
                  <a:gd name="T32" fmla="*/ 93 w 386"/>
                  <a:gd name="T33" fmla="*/ 195 h 683"/>
                  <a:gd name="T34" fmla="*/ 100 w 386"/>
                  <a:gd name="T35" fmla="*/ 177 h 683"/>
                  <a:gd name="T36" fmla="*/ 21 w 386"/>
                  <a:gd name="T37" fmla="*/ 50 h 683"/>
                  <a:gd name="T38" fmla="*/ 0 w 386"/>
                  <a:gd name="T39" fmla="*/ 9 h 683"/>
                  <a:gd name="T40" fmla="*/ 8 w 386"/>
                  <a:gd name="T41" fmla="*/ 0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86" h="683">
                    <a:moveTo>
                      <a:pt x="291" y="683"/>
                    </a:moveTo>
                    <a:lnTo>
                      <a:pt x="288" y="658"/>
                    </a:lnTo>
                    <a:lnTo>
                      <a:pt x="321" y="647"/>
                    </a:lnTo>
                    <a:lnTo>
                      <a:pt x="344" y="619"/>
                    </a:lnTo>
                    <a:lnTo>
                      <a:pt x="377" y="607"/>
                    </a:lnTo>
                    <a:lnTo>
                      <a:pt x="368" y="508"/>
                    </a:lnTo>
                    <a:lnTo>
                      <a:pt x="386" y="438"/>
                    </a:lnTo>
                    <a:lnTo>
                      <a:pt x="384" y="412"/>
                    </a:lnTo>
                    <a:lnTo>
                      <a:pt x="329" y="367"/>
                    </a:lnTo>
                    <a:lnTo>
                      <a:pt x="262" y="374"/>
                    </a:lnTo>
                    <a:lnTo>
                      <a:pt x="215" y="319"/>
                    </a:lnTo>
                    <a:lnTo>
                      <a:pt x="173" y="323"/>
                    </a:lnTo>
                    <a:lnTo>
                      <a:pt x="127" y="293"/>
                    </a:lnTo>
                    <a:lnTo>
                      <a:pt x="118" y="277"/>
                    </a:lnTo>
                    <a:lnTo>
                      <a:pt x="124" y="252"/>
                    </a:lnTo>
                    <a:lnTo>
                      <a:pt x="112" y="211"/>
                    </a:lnTo>
                    <a:lnTo>
                      <a:pt x="93" y="195"/>
                    </a:lnTo>
                    <a:lnTo>
                      <a:pt x="100" y="177"/>
                    </a:lnTo>
                    <a:lnTo>
                      <a:pt x="21" y="50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237">
                <a:extLst>
                  <a:ext uri="{FF2B5EF4-FFF2-40B4-BE49-F238E27FC236}">
                    <a16:creationId xmlns:a16="http://schemas.microsoft.com/office/drawing/2014/main" id="{E456A2FC-92FA-FA25-CFCC-28C3C8487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1923"/>
                <a:ext cx="52" cy="125"/>
              </a:xfrm>
              <a:custGeom>
                <a:avLst/>
                <a:gdLst>
                  <a:gd name="T0" fmla="*/ 0 w 207"/>
                  <a:gd name="T1" fmla="*/ 500 h 500"/>
                  <a:gd name="T2" fmla="*/ 12 w 207"/>
                  <a:gd name="T3" fmla="*/ 441 h 500"/>
                  <a:gd name="T4" fmla="*/ 54 w 207"/>
                  <a:gd name="T5" fmla="*/ 446 h 500"/>
                  <a:gd name="T6" fmla="*/ 69 w 207"/>
                  <a:gd name="T7" fmla="*/ 427 h 500"/>
                  <a:gd name="T8" fmla="*/ 95 w 207"/>
                  <a:gd name="T9" fmla="*/ 433 h 500"/>
                  <a:gd name="T10" fmla="*/ 135 w 207"/>
                  <a:gd name="T11" fmla="*/ 404 h 500"/>
                  <a:gd name="T12" fmla="*/ 110 w 207"/>
                  <a:gd name="T13" fmla="*/ 323 h 500"/>
                  <a:gd name="T14" fmla="*/ 122 w 207"/>
                  <a:gd name="T15" fmla="*/ 269 h 500"/>
                  <a:gd name="T16" fmla="*/ 102 w 207"/>
                  <a:gd name="T17" fmla="*/ 230 h 500"/>
                  <a:gd name="T18" fmla="*/ 97 w 207"/>
                  <a:gd name="T19" fmla="*/ 179 h 500"/>
                  <a:gd name="T20" fmla="*/ 113 w 207"/>
                  <a:gd name="T21" fmla="*/ 161 h 500"/>
                  <a:gd name="T22" fmla="*/ 93 w 207"/>
                  <a:gd name="T23" fmla="*/ 129 h 500"/>
                  <a:gd name="T24" fmla="*/ 98 w 207"/>
                  <a:gd name="T25" fmla="*/ 96 h 500"/>
                  <a:gd name="T26" fmla="*/ 77 w 207"/>
                  <a:gd name="T27" fmla="*/ 54 h 500"/>
                  <a:gd name="T28" fmla="*/ 102 w 207"/>
                  <a:gd name="T29" fmla="*/ 52 h 500"/>
                  <a:gd name="T30" fmla="*/ 107 w 207"/>
                  <a:gd name="T31" fmla="*/ 27 h 500"/>
                  <a:gd name="T32" fmla="*/ 167 w 207"/>
                  <a:gd name="T33" fmla="*/ 21 h 500"/>
                  <a:gd name="T34" fmla="*/ 182 w 207"/>
                  <a:gd name="T35" fmla="*/ 3 h 500"/>
                  <a:gd name="T36" fmla="*/ 207 w 207"/>
                  <a:gd name="T37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7" h="500">
                    <a:moveTo>
                      <a:pt x="0" y="500"/>
                    </a:moveTo>
                    <a:lnTo>
                      <a:pt x="12" y="441"/>
                    </a:lnTo>
                    <a:lnTo>
                      <a:pt x="54" y="446"/>
                    </a:lnTo>
                    <a:lnTo>
                      <a:pt x="69" y="427"/>
                    </a:lnTo>
                    <a:lnTo>
                      <a:pt x="95" y="433"/>
                    </a:lnTo>
                    <a:lnTo>
                      <a:pt x="135" y="404"/>
                    </a:lnTo>
                    <a:lnTo>
                      <a:pt x="110" y="323"/>
                    </a:lnTo>
                    <a:lnTo>
                      <a:pt x="122" y="269"/>
                    </a:lnTo>
                    <a:lnTo>
                      <a:pt x="102" y="230"/>
                    </a:lnTo>
                    <a:lnTo>
                      <a:pt x="97" y="179"/>
                    </a:lnTo>
                    <a:lnTo>
                      <a:pt x="113" y="161"/>
                    </a:lnTo>
                    <a:lnTo>
                      <a:pt x="93" y="129"/>
                    </a:lnTo>
                    <a:lnTo>
                      <a:pt x="98" y="96"/>
                    </a:lnTo>
                    <a:lnTo>
                      <a:pt x="77" y="54"/>
                    </a:lnTo>
                    <a:lnTo>
                      <a:pt x="102" y="52"/>
                    </a:lnTo>
                    <a:lnTo>
                      <a:pt x="107" y="27"/>
                    </a:lnTo>
                    <a:lnTo>
                      <a:pt x="167" y="21"/>
                    </a:lnTo>
                    <a:lnTo>
                      <a:pt x="182" y="3"/>
                    </a:lnTo>
                    <a:lnTo>
                      <a:pt x="20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238">
                <a:extLst>
                  <a:ext uri="{FF2B5EF4-FFF2-40B4-BE49-F238E27FC236}">
                    <a16:creationId xmlns:a16="http://schemas.microsoft.com/office/drawing/2014/main" id="{945FFE50-4092-D857-3CB7-CC69EFFB4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2048"/>
                <a:ext cx="76" cy="208"/>
              </a:xfrm>
              <a:custGeom>
                <a:avLst/>
                <a:gdLst>
                  <a:gd name="T0" fmla="*/ 221 w 304"/>
                  <a:gd name="T1" fmla="*/ 834 h 834"/>
                  <a:gd name="T2" fmla="*/ 215 w 304"/>
                  <a:gd name="T3" fmla="*/ 766 h 834"/>
                  <a:gd name="T4" fmla="*/ 237 w 304"/>
                  <a:gd name="T5" fmla="*/ 740 h 834"/>
                  <a:gd name="T6" fmla="*/ 277 w 304"/>
                  <a:gd name="T7" fmla="*/ 718 h 834"/>
                  <a:gd name="T8" fmla="*/ 304 w 304"/>
                  <a:gd name="T9" fmla="*/ 640 h 834"/>
                  <a:gd name="T10" fmla="*/ 284 w 304"/>
                  <a:gd name="T11" fmla="*/ 608 h 834"/>
                  <a:gd name="T12" fmla="*/ 272 w 304"/>
                  <a:gd name="T13" fmla="*/ 559 h 834"/>
                  <a:gd name="T14" fmla="*/ 269 w 304"/>
                  <a:gd name="T15" fmla="*/ 542 h 834"/>
                  <a:gd name="T16" fmla="*/ 249 w 304"/>
                  <a:gd name="T17" fmla="*/ 510 h 834"/>
                  <a:gd name="T18" fmla="*/ 167 w 304"/>
                  <a:gd name="T19" fmla="*/ 441 h 834"/>
                  <a:gd name="T20" fmla="*/ 142 w 304"/>
                  <a:gd name="T21" fmla="*/ 436 h 834"/>
                  <a:gd name="T22" fmla="*/ 91 w 304"/>
                  <a:gd name="T23" fmla="*/ 347 h 834"/>
                  <a:gd name="T24" fmla="*/ 86 w 304"/>
                  <a:gd name="T25" fmla="*/ 298 h 834"/>
                  <a:gd name="T26" fmla="*/ 67 w 304"/>
                  <a:gd name="T27" fmla="*/ 274 h 834"/>
                  <a:gd name="T28" fmla="*/ 41 w 304"/>
                  <a:gd name="T29" fmla="*/ 259 h 834"/>
                  <a:gd name="T30" fmla="*/ 38 w 304"/>
                  <a:gd name="T31" fmla="*/ 226 h 834"/>
                  <a:gd name="T32" fmla="*/ 2 w 304"/>
                  <a:gd name="T33" fmla="*/ 211 h 834"/>
                  <a:gd name="T34" fmla="*/ 25 w 304"/>
                  <a:gd name="T35" fmla="*/ 176 h 834"/>
                  <a:gd name="T36" fmla="*/ 30 w 304"/>
                  <a:gd name="T37" fmla="*/ 150 h 834"/>
                  <a:gd name="T38" fmla="*/ 36 w 304"/>
                  <a:gd name="T39" fmla="*/ 108 h 834"/>
                  <a:gd name="T40" fmla="*/ 25 w 304"/>
                  <a:gd name="T41" fmla="*/ 92 h 834"/>
                  <a:gd name="T42" fmla="*/ 65 w 304"/>
                  <a:gd name="T43" fmla="*/ 63 h 834"/>
                  <a:gd name="T44" fmla="*/ 36 w 304"/>
                  <a:gd name="T45" fmla="*/ 23 h 834"/>
                  <a:gd name="T46" fmla="*/ 0 w 304"/>
                  <a:gd name="T47" fmla="*/ 0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04" h="834">
                    <a:moveTo>
                      <a:pt x="221" y="834"/>
                    </a:moveTo>
                    <a:lnTo>
                      <a:pt x="215" y="766"/>
                    </a:lnTo>
                    <a:lnTo>
                      <a:pt x="237" y="740"/>
                    </a:lnTo>
                    <a:lnTo>
                      <a:pt x="277" y="718"/>
                    </a:lnTo>
                    <a:lnTo>
                      <a:pt x="304" y="640"/>
                    </a:lnTo>
                    <a:lnTo>
                      <a:pt x="284" y="608"/>
                    </a:lnTo>
                    <a:lnTo>
                      <a:pt x="272" y="559"/>
                    </a:lnTo>
                    <a:lnTo>
                      <a:pt x="269" y="542"/>
                    </a:lnTo>
                    <a:lnTo>
                      <a:pt x="249" y="510"/>
                    </a:lnTo>
                    <a:lnTo>
                      <a:pt x="167" y="441"/>
                    </a:lnTo>
                    <a:lnTo>
                      <a:pt x="142" y="436"/>
                    </a:lnTo>
                    <a:lnTo>
                      <a:pt x="91" y="347"/>
                    </a:lnTo>
                    <a:lnTo>
                      <a:pt x="86" y="298"/>
                    </a:lnTo>
                    <a:lnTo>
                      <a:pt x="67" y="274"/>
                    </a:lnTo>
                    <a:lnTo>
                      <a:pt x="41" y="259"/>
                    </a:lnTo>
                    <a:lnTo>
                      <a:pt x="38" y="226"/>
                    </a:lnTo>
                    <a:lnTo>
                      <a:pt x="2" y="211"/>
                    </a:lnTo>
                    <a:lnTo>
                      <a:pt x="25" y="176"/>
                    </a:lnTo>
                    <a:lnTo>
                      <a:pt x="30" y="150"/>
                    </a:lnTo>
                    <a:lnTo>
                      <a:pt x="36" y="108"/>
                    </a:lnTo>
                    <a:lnTo>
                      <a:pt x="25" y="92"/>
                    </a:lnTo>
                    <a:lnTo>
                      <a:pt x="65" y="63"/>
                    </a:lnTo>
                    <a:lnTo>
                      <a:pt x="36" y="2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239">
                <a:extLst>
                  <a:ext uri="{FF2B5EF4-FFF2-40B4-BE49-F238E27FC236}">
                    <a16:creationId xmlns:a16="http://schemas.microsoft.com/office/drawing/2014/main" id="{03014DEB-D148-1E95-C3CE-47290724C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1830"/>
                <a:ext cx="130" cy="125"/>
              </a:xfrm>
              <a:custGeom>
                <a:avLst/>
                <a:gdLst>
                  <a:gd name="T0" fmla="*/ 520 w 520"/>
                  <a:gd name="T1" fmla="*/ 95 h 499"/>
                  <a:gd name="T2" fmla="*/ 478 w 520"/>
                  <a:gd name="T3" fmla="*/ 91 h 499"/>
                  <a:gd name="T4" fmla="*/ 442 w 520"/>
                  <a:gd name="T5" fmla="*/ 78 h 499"/>
                  <a:gd name="T6" fmla="*/ 423 w 520"/>
                  <a:gd name="T7" fmla="*/ 54 h 499"/>
                  <a:gd name="T8" fmla="*/ 402 w 520"/>
                  <a:gd name="T9" fmla="*/ 14 h 499"/>
                  <a:gd name="T10" fmla="*/ 376 w 520"/>
                  <a:gd name="T11" fmla="*/ 0 h 499"/>
                  <a:gd name="T12" fmla="*/ 368 w 520"/>
                  <a:gd name="T13" fmla="*/ 9 h 499"/>
                  <a:gd name="T14" fmla="*/ 342 w 520"/>
                  <a:gd name="T15" fmla="*/ 10 h 499"/>
                  <a:gd name="T16" fmla="*/ 320 w 520"/>
                  <a:gd name="T17" fmla="*/ 30 h 499"/>
                  <a:gd name="T18" fmla="*/ 303 w 520"/>
                  <a:gd name="T19" fmla="*/ 24 h 499"/>
                  <a:gd name="T20" fmla="*/ 270 w 520"/>
                  <a:gd name="T21" fmla="*/ 44 h 499"/>
                  <a:gd name="T22" fmla="*/ 235 w 520"/>
                  <a:gd name="T23" fmla="*/ 29 h 499"/>
                  <a:gd name="T24" fmla="*/ 207 w 520"/>
                  <a:gd name="T25" fmla="*/ 6 h 499"/>
                  <a:gd name="T26" fmla="*/ 182 w 520"/>
                  <a:gd name="T27" fmla="*/ 1 h 499"/>
                  <a:gd name="T28" fmla="*/ 158 w 520"/>
                  <a:gd name="T29" fmla="*/ 20 h 499"/>
                  <a:gd name="T30" fmla="*/ 139 w 520"/>
                  <a:gd name="T31" fmla="*/ 5 h 499"/>
                  <a:gd name="T32" fmla="*/ 98 w 520"/>
                  <a:gd name="T33" fmla="*/ 110 h 499"/>
                  <a:gd name="T34" fmla="*/ 96 w 520"/>
                  <a:gd name="T35" fmla="*/ 170 h 499"/>
                  <a:gd name="T36" fmla="*/ 68 w 520"/>
                  <a:gd name="T37" fmla="*/ 231 h 499"/>
                  <a:gd name="T38" fmla="*/ 64 w 520"/>
                  <a:gd name="T39" fmla="*/ 281 h 499"/>
                  <a:gd name="T40" fmla="*/ 0 w 520"/>
                  <a:gd name="T41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20" h="499">
                    <a:moveTo>
                      <a:pt x="520" y="95"/>
                    </a:moveTo>
                    <a:lnTo>
                      <a:pt x="478" y="91"/>
                    </a:lnTo>
                    <a:lnTo>
                      <a:pt x="442" y="78"/>
                    </a:lnTo>
                    <a:lnTo>
                      <a:pt x="423" y="54"/>
                    </a:lnTo>
                    <a:lnTo>
                      <a:pt x="402" y="14"/>
                    </a:lnTo>
                    <a:lnTo>
                      <a:pt x="376" y="0"/>
                    </a:lnTo>
                    <a:lnTo>
                      <a:pt x="368" y="9"/>
                    </a:lnTo>
                    <a:lnTo>
                      <a:pt x="342" y="10"/>
                    </a:lnTo>
                    <a:lnTo>
                      <a:pt x="320" y="30"/>
                    </a:lnTo>
                    <a:lnTo>
                      <a:pt x="303" y="24"/>
                    </a:lnTo>
                    <a:lnTo>
                      <a:pt x="270" y="44"/>
                    </a:lnTo>
                    <a:lnTo>
                      <a:pt x="235" y="29"/>
                    </a:lnTo>
                    <a:lnTo>
                      <a:pt x="207" y="6"/>
                    </a:lnTo>
                    <a:lnTo>
                      <a:pt x="182" y="1"/>
                    </a:lnTo>
                    <a:lnTo>
                      <a:pt x="158" y="20"/>
                    </a:lnTo>
                    <a:lnTo>
                      <a:pt x="139" y="5"/>
                    </a:lnTo>
                    <a:lnTo>
                      <a:pt x="98" y="110"/>
                    </a:lnTo>
                    <a:lnTo>
                      <a:pt x="96" y="170"/>
                    </a:lnTo>
                    <a:lnTo>
                      <a:pt x="68" y="231"/>
                    </a:lnTo>
                    <a:lnTo>
                      <a:pt x="64" y="281"/>
                    </a:lnTo>
                    <a:lnTo>
                      <a:pt x="0" y="4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240">
                <a:extLst>
                  <a:ext uri="{FF2B5EF4-FFF2-40B4-BE49-F238E27FC236}">
                    <a16:creationId xmlns:a16="http://schemas.microsoft.com/office/drawing/2014/main" id="{F270727B-C064-3C8F-B824-B259508E5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2057"/>
                <a:ext cx="135" cy="95"/>
              </a:xfrm>
              <a:custGeom>
                <a:avLst/>
                <a:gdLst>
                  <a:gd name="T0" fmla="*/ 541 w 541"/>
                  <a:gd name="T1" fmla="*/ 379 h 379"/>
                  <a:gd name="T2" fmla="*/ 500 w 541"/>
                  <a:gd name="T3" fmla="*/ 307 h 379"/>
                  <a:gd name="T4" fmla="*/ 465 w 541"/>
                  <a:gd name="T5" fmla="*/ 294 h 379"/>
                  <a:gd name="T6" fmla="*/ 460 w 541"/>
                  <a:gd name="T7" fmla="*/ 244 h 379"/>
                  <a:gd name="T8" fmla="*/ 433 w 541"/>
                  <a:gd name="T9" fmla="*/ 229 h 379"/>
                  <a:gd name="T10" fmla="*/ 330 w 541"/>
                  <a:gd name="T11" fmla="*/ 112 h 379"/>
                  <a:gd name="T12" fmla="*/ 329 w 541"/>
                  <a:gd name="T13" fmla="*/ 95 h 379"/>
                  <a:gd name="T14" fmla="*/ 334 w 541"/>
                  <a:gd name="T15" fmla="*/ 70 h 379"/>
                  <a:gd name="T16" fmla="*/ 261 w 541"/>
                  <a:gd name="T17" fmla="*/ 0 h 379"/>
                  <a:gd name="T18" fmla="*/ 244 w 541"/>
                  <a:gd name="T19" fmla="*/ 2 h 379"/>
                  <a:gd name="T20" fmla="*/ 214 w 541"/>
                  <a:gd name="T21" fmla="*/ 46 h 379"/>
                  <a:gd name="T22" fmla="*/ 172 w 541"/>
                  <a:gd name="T23" fmla="*/ 135 h 379"/>
                  <a:gd name="T24" fmla="*/ 132 w 541"/>
                  <a:gd name="T25" fmla="*/ 164 h 379"/>
                  <a:gd name="T26" fmla="*/ 99 w 541"/>
                  <a:gd name="T27" fmla="*/ 167 h 379"/>
                  <a:gd name="T28" fmla="*/ 51 w 541"/>
                  <a:gd name="T29" fmla="*/ 120 h 379"/>
                  <a:gd name="T30" fmla="*/ 18 w 541"/>
                  <a:gd name="T31" fmla="*/ 115 h 379"/>
                  <a:gd name="T32" fmla="*/ 10 w 541"/>
                  <a:gd name="T33" fmla="*/ 124 h 379"/>
                  <a:gd name="T34" fmla="*/ 0 w 541"/>
                  <a:gd name="T35" fmla="*/ 108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1" h="379">
                    <a:moveTo>
                      <a:pt x="541" y="379"/>
                    </a:moveTo>
                    <a:lnTo>
                      <a:pt x="500" y="307"/>
                    </a:lnTo>
                    <a:lnTo>
                      <a:pt x="465" y="294"/>
                    </a:lnTo>
                    <a:lnTo>
                      <a:pt x="460" y="244"/>
                    </a:lnTo>
                    <a:lnTo>
                      <a:pt x="433" y="229"/>
                    </a:lnTo>
                    <a:lnTo>
                      <a:pt x="330" y="112"/>
                    </a:lnTo>
                    <a:lnTo>
                      <a:pt x="329" y="95"/>
                    </a:lnTo>
                    <a:lnTo>
                      <a:pt x="334" y="70"/>
                    </a:lnTo>
                    <a:lnTo>
                      <a:pt x="261" y="0"/>
                    </a:lnTo>
                    <a:lnTo>
                      <a:pt x="244" y="2"/>
                    </a:lnTo>
                    <a:lnTo>
                      <a:pt x="214" y="46"/>
                    </a:lnTo>
                    <a:lnTo>
                      <a:pt x="172" y="135"/>
                    </a:lnTo>
                    <a:lnTo>
                      <a:pt x="132" y="164"/>
                    </a:lnTo>
                    <a:lnTo>
                      <a:pt x="99" y="167"/>
                    </a:lnTo>
                    <a:lnTo>
                      <a:pt x="51" y="120"/>
                    </a:lnTo>
                    <a:lnTo>
                      <a:pt x="18" y="115"/>
                    </a:lnTo>
                    <a:lnTo>
                      <a:pt x="10" y="124"/>
                    </a:lnTo>
                    <a:lnTo>
                      <a:pt x="0" y="10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241">
                <a:extLst>
                  <a:ext uri="{FF2B5EF4-FFF2-40B4-BE49-F238E27FC236}">
                    <a16:creationId xmlns:a16="http://schemas.microsoft.com/office/drawing/2014/main" id="{E99FC61B-D4B7-0EE3-D2E1-EBBDCFC70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2084"/>
                <a:ext cx="97" cy="133"/>
              </a:xfrm>
              <a:custGeom>
                <a:avLst/>
                <a:gdLst>
                  <a:gd name="T0" fmla="*/ 339 w 388"/>
                  <a:gd name="T1" fmla="*/ 0 h 531"/>
                  <a:gd name="T2" fmla="*/ 311 w 388"/>
                  <a:gd name="T3" fmla="*/ 53 h 531"/>
                  <a:gd name="T4" fmla="*/ 340 w 388"/>
                  <a:gd name="T5" fmla="*/ 103 h 531"/>
                  <a:gd name="T6" fmla="*/ 385 w 388"/>
                  <a:gd name="T7" fmla="*/ 132 h 531"/>
                  <a:gd name="T8" fmla="*/ 388 w 388"/>
                  <a:gd name="T9" fmla="*/ 157 h 531"/>
                  <a:gd name="T10" fmla="*/ 316 w 388"/>
                  <a:gd name="T11" fmla="*/ 206 h 531"/>
                  <a:gd name="T12" fmla="*/ 272 w 388"/>
                  <a:gd name="T13" fmla="*/ 286 h 531"/>
                  <a:gd name="T14" fmla="*/ 147 w 388"/>
                  <a:gd name="T15" fmla="*/ 306 h 531"/>
                  <a:gd name="T16" fmla="*/ 93 w 388"/>
                  <a:gd name="T17" fmla="*/ 344 h 531"/>
                  <a:gd name="T18" fmla="*/ 59 w 388"/>
                  <a:gd name="T19" fmla="*/ 348 h 531"/>
                  <a:gd name="T20" fmla="*/ 100 w 388"/>
                  <a:gd name="T21" fmla="*/ 428 h 531"/>
                  <a:gd name="T22" fmla="*/ 32 w 388"/>
                  <a:gd name="T23" fmla="*/ 511 h 531"/>
                  <a:gd name="T24" fmla="*/ 0 w 388"/>
                  <a:gd name="T25" fmla="*/ 531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8" h="531">
                    <a:moveTo>
                      <a:pt x="339" y="0"/>
                    </a:moveTo>
                    <a:lnTo>
                      <a:pt x="311" y="53"/>
                    </a:lnTo>
                    <a:lnTo>
                      <a:pt x="340" y="103"/>
                    </a:lnTo>
                    <a:lnTo>
                      <a:pt x="385" y="132"/>
                    </a:lnTo>
                    <a:lnTo>
                      <a:pt x="388" y="157"/>
                    </a:lnTo>
                    <a:lnTo>
                      <a:pt x="316" y="206"/>
                    </a:lnTo>
                    <a:lnTo>
                      <a:pt x="272" y="286"/>
                    </a:lnTo>
                    <a:lnTo>
                      <a:pt x="147" y="306"/>
                    </a:lnTo>
                    <a:lnTo>
                      <a:pt x="93" y="344"/>
                    </a:lnTo>
                    <a:lnTo>
                      <a:pt x="59" y="348"/>
                    </a:lnTo>
                    <a:lnTo>
                      <a:pt x="100" y="428"/>
                    </a:lnTo>
                    <a:lnTo>
                      <a:pt x="32" y="511"/>
                    </a:lnTo>
                    <a:lnTo>
                      <a:pt x="0" y="5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242">
                <a:extLst>
                  <a:ext uri="{FF2B5EF4-FFF2-40B4-BE49-F238E27FC236}">
                    <a16:creationId xmlns:a16="http://schemas.microsoft.com/office/drawing/2014/main" id="{3A088B72-9D5C-BBC1-2BC4-E87AFB845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034"/>
                <a:ext cx="48" cy="118"/>
              </a:xfrm>
              <a:custGeom>
                <a:avLst/>
                <a:gdLst>
                  <a:gd name="T0" fmla="*/ 192 w 192"/>
                  <a:gd name="T1" fmla="*/ 0 h 474"/>
                  <a:gd name="T2" fmla="*/ 188 w 192"/>
                  <a:gd name="T3" fmla="*/ 52 h 474"/>
                  <a:gd name="T4" fmla="*/ 158 w 192"/>
                  <a:gd name="T5" fmla="*/ 173 h 474"/>
                  <a:gd name="T6" fmla="*/ 145 w 192"/>
                  <a:gd name="T7" fmla="*/ 310 h 474"/>
                  <a:gd name="T8" fmla="*/ 122 w 192"/>
                  <a:gd name="T9" fmla="*/ 336 h 474"/>
                  <a:gd name="T10" fmla="*/ 80 w 192"/>
                  <a:gd name="T11" fmla="*/ 340 h 474"/>
                  <a:gd name="T12" fmla="*/ 84 w 192"/>
                  <a:gd name="T13" fmla="*/ 373 h 474"/>
                  <a:gd name="T14" fmla="*/ 60 w 192"/>
                  <a:gd name="T15" fmla="*/ 401 h 474"/>
                  <a:gd name="T16" fmla="*/ 64 w 192"/>
                  <a:gd name="T17" fmla="*/ 434 h 474"/>
                  <a:gd name="T18" fmla="*/ 30 w 192"/>
                  <a:gd name="T19" fmla="*/ 446 h 474"/>
                  <a:gd name="T20" fmla="*/ 0 w 192"/>
                  <a:gd name="T21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474">
                    <a:moveTo>
                      <a:pt x="192" y="0"/>
                    </a:moveTo>
                    <a:lnTo>
                      <a:pt x="188" y="52"/>
                    </a:lnTo>
                    <a:lnTo>
                      <a:pt x="158" y="173"/>
                    </a:lnTo>
                    <a:lnTo>
                      <a:pt x="145" y="310"/>
                    </a:lnTo>
                    <a:lnTo>
                      <a:pt x="122" y="336"/>
                    </a:lnTo>
                    <a:lnTo>
                      <a:pt x="80" y="340"/>
                    </a:lnTo>
                    <a:lnTo>
                      <a:pt x="84" y="373"/>
                    </a:lnTo>
                    <a:lnTo>
                      <a:pt x="60" y="401"/>
                    </a:lnTo>
                    <a:lnTo>
                      <a:pt x="64" y="434"/>
                    </a:lnTo>
                    <a:lnTo>
                      <a:pt x="30" y="446"/>
                    </a:lnTo>
                    <a:lnTo>
                      <a:pt x="0" y="4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243">
                <a:extLst>
                  <a:ext uri="{FF2B5EF4-FFF2-40B4-BE49-F238E27FC236}">
                    <a16:creationId xmlns:a16="http://schemas.microsoft.com/office/drawing/2014/main" id="{F4CB9773-B80C-5977-5ACC-9AFBBA5BC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2122"/>
                <a:ext cx="4" cy="6"/>
              </a:xfrm>
              <a:custGeom>
                <a:avLst/>
                <a:gdLst>
                  <a:gd name="T0" fmla="*/ 16 w 17"/>
                  <a:gd name="T1" fmla="*/ 0 h 26"/>
                  <a:gd name="T2" fmla="*/ 17 w 17"/>
                  <a:gd name="T3" fmla="*/ 16 h 26"/>
                  <a:gd name="T4" fmla="*/ 10 w 17"/>
                  <a:gd name="T5" fmla="*/ 26 h 26"/>
                  <a:gd name="T6" fmla="*/ 0 w 17"/>
                  <a:gd name="T7" fmla="*/ 2 h 26"/>
                  <a:gd name="T8" fmla="*/ 16 w 17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6">
                    <a:moveTo>
                      <a:pt x="16" y="0"/>
                    </a:moveTo>
                    <a:lnTo>
                      <a:pt x="17" y="16"/>
                    </a:lnTo>
                    <a:lnTo>
                      <a:pt x="10" y="26"/>
                    </a:lnTo>
                    <a:lnTo>
                      <a:pt x="0" y="2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244">
                <a:extLst>
                  <a:ext uri="{FF2B5EF4-FFF2-40B4-BE49-F238E27FC236}">
                    <a16:creationId xmlns:a16="http://schemas.microsoft.com/office/drawing/2014/main" id="{EE8DD205-C060-A870-4357-B6C31A6DE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152"/>
                <a:ext cx="172" cy="170"/>
              </a:xfrm>
              <a:custGeom>
                <a:avLst/>
                <a:gdLst>
                  <a:gd name="T0" fmla="*/ 679 w 686"/>
                  <a:gd name="T1" fmla="*/ 681 h 681"/>
                  <a:gd name="T2" fmla="*/ 686 w 686"/>
                  <a:gd name="T3" fmla="*/ 664 h 681"/>
                  <a:gd name="T4" fmla="*/ 677 w 686"/>
                  <a:gd name="T5" fmla="*/ 656 h 681"/>
                  <a:gd name="T6" fmla="*/ 644 w 686"/>
                  <a:gd name="T7" fmla="*/ 658 h 681"/>
                  <a:gd name="T8" fmla="*/ 598 w 686"/>
                  <a:gd name="T9" fmla="*/ 637 h 681"/>
                  <a:gd name="T10" fmla="*/ 575 w 686"/>
                  <a:gd name="T11" fmla="*/ 648 h 681"/>
                  <a:gd name="T12" fmla="*/ 567 w 686"/>
                  <a:gd name="T13" fmla="*/ 649 h 681"/>
                  <a:gd name="T14" fmla="*/ 577 w 686"/>
                  <a:gd name="T15" fmla="*/ 589 h 681"/>
                  <a:gd name="T16" fmla="*/ 539 w 686"/>
                  <a:gd name="T17" fmla="*/ 534 h 681"/>
                  <a:gd name="T18" fmla="*/ 544 w 686"/>
                  <a:gd name="T19" fmla="*/ 499 h 681"/>
                  <a:gd name="T20" fmla="*/ 540 w 686"/>
                  <a:gd name="T21" fmla="*/ 457 h 681"/>
                  <a:gd name="T22" fmla="*/ 571 w 686"/>
                  <a:gd name="T23" fmla="*/ 421 h 681"/>
                  <a:gd name="T24" fmla="*/ 586 w 686"/>
                  <a:gd name="T25" fmla="*/ 410 h 681"/>
                  <a:gd name="T26" fmla="*/ 600 w 686"/>
                  <a:gd name="T27" fmla="*/ 368 h 681"/>
                  <a:gd name="T28" fmla="*/ 581 w 686"/>
                  <a:gd name="T29" fmla="*/ 352 h 681"/>
                  <a:gd name="T30" fmla="*/ 588 w 686"/>
                  <a:gd name="T31" fmla="*/ 335 h 681"/>
                  <a:gd name="T32" fmla="*/ 577 w 686"/>
                  <a:gd name="T33" fmla="*/ 311 h 681"/>
                  <a:gd name="T34" fmla="*/ 529 w 686"/>
                  <a:gd name="T35" fmla="*/ 247 h 681"/>
                  <a:gd name="T36" fmla="*/ 435 w 686"/>
                  <a:gd name="T37" fmla="*/ 239 h 681"/>
                  <a:gd name="T38" fmla="*/ 409 w 686"/>
                  <a:gd name="T39" fmla="*/ 224 h 681"/>
                  <a:gd name="T40" fmla="*/ 397 w 686"/>
                  <a:gd name="T41" fmla="*/ 191 h 681"/>
                  <a:gd name="T42" fmla="*/ 361 w 686"/>
                  <a:gd name="T43" fmla="*/ 170 h 681"/>
                  <a:gd name="T44" fmla="*/ 313 w 686"/>
                  <a:gd name="T45" fmla="*/ 191 h 681"/>
                  <a:gd name="T46" fmla="*/ 316 w 686"/>
                  <a:gd name="T47" fmla="*/ 224 h 681"/>
                  <a:gd name="T48" fmla="*/ 296 w 686"/>
                  <a:gd name="T49" fmla="*/ 278 h 681"/>
                  <a:gd name="T50" fmla="*/ 313 w 686"/>
                  <a:gd name="T51" fmla="*/ 292 h 681"/>
                  <a:gd name="T52" fmla="*/ 306 w 686"/>
                  <a:gd name="T53" fmla="*/ 309 h 681"/>
                  <a:gd name="T54" fmla="*/ 183 w 686"/>
                  <a:gd name="T55" fmla="*/ 246 h 681"/>
                  <a:gd name="T56" fmla="*/ 133 w 686"/>
                  <a:gd name="T57" fmla="*/ 250 h 681"/>
                  <a:gd name="T58" fmla="*/ 122 w 686"/>
                  <a:gd name="T59" fmla="*/ 234 h 681"/>
                  <a:gd name="T60" fmla="*/ 119 w 686"/>
                  <a:gd name="T61" fmla="*/ 201 h 681"/>
                  <a:gd name="T62" fmla="*/ 80 w 686"/>
                  <a:gd name="T63" fmla="*/ 137 h 681"/>
                  <a:gd name="T64" fmla="*/ 61 w 686"/>
                  <a:gd name="T65" fmla="*/ 113 h 681"/>
                  <a:gd name="T66" fmla="*/ 49 w 686"/>
                  <a:gd name="T67" fmla="*/ 80 h 681"/>
                  <a:gd name="T68" fmla="*/ 1 w 686"/>
                  <a:gd name="T69" fmla="*/ 25 h 681"/>
                  <a:gd name="T70" fmla="*/ 0 w 686"/>
                  <a:gd name="T71" fmla="*/ 0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6" h="681">
                    <a:moveTo>
                      <a:pt x="679" y="681"/>
                    </a:moveTo>
                    <a:lnTo>
                      <a:pt x="686" y="664"/>
                    </a:lnTo>
                    <a:lnTo>
                      <a:pt x="677" y="656"/>
                    </a:lnTo>
                    <a:lnTo>
                      <a:pt x="644" y="658"/>
                    </a:lnTo>
                    <a:lnTo>
                      <a:pt x="598" y="637"/>
                    </a:lnTo>
                    <a:lnTo>
                      <a:pt x="575" y="648"/>
                    </a:lnTo>
                    <a:lnTo>
                      <a:pt x="567" y="649"/>
                    </a:lnTo>
                    <a:lnTo>
                      <a:pt x="577" y="589"/>
                    </a:lnTo>
                    <a:lnTo>
                      <a:pt x="539" y="534"/>
                    </a:lnTo>
                    <a:lnTo>
                      <a:pt x="544" y="499"/>
                    </a:lnTo>
                    <a:lnTo>
                      <a:pt x="540" y="457"/>
                    </a:lnTo>
                    <a:lnTo>
                      <a:pt x="571" y="421"/>
                    </a:lnTo>
                    <a:lnTo>
                      <a:pt x="586" y="410"/>
                    </a:lnTo>
                    <a:lnTo>
                      <a:pt x="600" y="368"/>
                    </a:lnTo>
                    <a:lnTo>
                      <a:pt x="581" y="352"/>
                    </a:lnTo>
                    <a:lnTo>
                      <a:pt x="588" y="335"/>
                    </a:lnTo>
                    <a:lnTo>
                      <a:pt x="577" y="311"/>
                    </a:lnTo>
                    <a:lnTo>
                      <a:pt x="529" y="247"/>
                    </a:lnTo>
                    <a:lnTo>
                      <a:pt x="435" y="239"/>
                    </a:lnTo>
                    <a:lnTo>
                      <a:pt x="409" y="224"/>
                    </a:lnTo>
                    <a:lnTo>
                      <a:pt x="397" y="191"/>
                    </a:lnTo>
                    <a:lnTo>
                      <a:pt x="361" y="170"/>
                    </a:lnTo>
                    <a:lnTo>
                      <a:pt x="313" y="191"/>
                    </a:lnTo>
                    <a:lnTo>
                      <a:pt x="316" y="224"/>
                    </a:lnTo>
                    <a:lnTo>
                      <a:pt x="296" y="278"/>
                    </a:lnTo>
                    <a:lnTo>
                      <a:pt x="313" y="292"/>
                    </a:lnTo>
                    <a:lnTo>
                      <a:pt x="306" y="309"/>
                    </a:lnTo>
                    <a:lnTo>
                      <a:pt x="183" y="246"/>
                    </a:lnTo>
                    <a:lnTo>
                      <a:pt x="133" y="250"/>
                    </a:lnTo>
                    <a:lnTo>
                      <a:pt x="122" y="234"/>
                    </a:lnTo>
                    <a:lnTo>
                      <a:pt x="119" y="201"/>
                    </a:lnTo>
                    <a:lnTo>
                      <a:pt x="80" y="137"/>
                    </a:lnTo>
                    <a:lnTo>
                      <a:pt x="61" y="113"/>
                    </a:lnTo>
                    <a:lnTo>
                      <a:pt x="49" y="80"/>
                    </a:lnTo>
                    <a:lnTo>
                      <a:pt x="1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245">
                <a:extLst>
                  <a:ext uri="{FF2B5EF4-FFF2-40B4-BE49-F238E27FC236}">
                    <a16:creationId xmlns:a16="http://schemas.microsoft.com/office/drawing/2014/main" id="{B0D4B639-3A88-B68F-9645-B5A1D8F759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2273"/>
                <a:ext cx="55" cy="352"/>
              </a:xfrm>
              <a:custGeom>
                <a:avLst/>
                <a:gdLst>
                  <a:gd name="T0" fmla="*/ 119 w 218"/>
                  <a:gd name="T1" fmla="*/ 0 h 1407"/>
                  <a:gd name="T2" fmla="*/ 129 w 218"/>
                  <a:gd name="T3" fmla="*/ 24 h 1407"/>
                  <a:gd name="T4" fmla="*/ 119 w 218"/>
                  <a:gd name="T5" fmla="*/ 93 h 1407"/>
                  <a:gd name="T6" fmla="*/ 136 w 218"/>
                  <a:gd name="T7" fmla="*/ 183 h 1407"/>
                  <a:gd name="T8" fmla="*/ 146 w 218"/>
                  <a:gd name="T9" fmla="*/ 209 h 1407"/>
                  <a:gd name="T10" fmla="*/ 125 w 218"/>
                  <a:gd name="T11" fmla="*/ 252 h 1407"/>
                  <a:gd name="T12" fmla="*/ 154 w 218"/>
                  <a:gd name="T13" fmla="*/ 292 h 1407"/>
                  <a:gd name="T14" fmla="*/ 157 w 218"/>
                  <a:gd name="T15" fmla="*/ 325 h 1407"/>
                  <a:gd name="T16" fmla="*/ 185 w 218"/>
                  <a:gd name="T17" fmla="*/ 348 h 1407"/>
                  <a:gd name="T18" fmla="*/ 170 w 218"/>
                  <a:gd name="T19" fmla="*/ 384 h 1407"/>
                  <a:gd name="T20" fmla="*/ 166 w 218"/>
                  <a:gd name="T21" fmla="*/ 426 h 1407"/>
                  <a:gd name="T22" fmla="*/ 218 w 218"/>
                  <a:gd name="T23" fmla="*/ 523 h 1407"/>
                  <a:gd name="T24" fmla="*/ 189 w 218"/>
                  <a:gd name="T25" fmla="*/ 576 h 1407"/>
                  <a:gd name="T26" fmla="*/ 193 w 218"/>
                  <a:gd name="T27" fmla="*/ 617 h 1407"/>
                  <a:gd name="T28" fmla="*/ 180 w 218"/>
                  <a:gd name="T29" fmla="*/ 653 h 1407"/>
                  <a:gd name="T30" fmla="*/ 164 w 218"/>
                  <a:gd name="T31" fmla="*/ 670 h 1407"/>
                  <a:gd name="T32" fmla="*/ 158 w 218"/>
                  <a:gd name="T33" fmla="*/ 697 h 1407"/>
                  <a:gd name="T34" fmla="*/ 133 w 218"/>
                  <a:gd name="T35" fmla="*/ 708 h 1407"/>
                  <a:gd name="T36" fmla="*/ 128 w 218"/>
                  <a:gd name="T37" fmla="*/ 734 h 1407"/>
                  <a:gd name="T38" fmla="*/ 96 w 218"/>
                  <a:gd name="T39" fmla="*/ 762 h 1407"/>
                  <a:gd name="T40" fmla="*/ 121 w 218"/>
                  <a:gd name="T41" fmla="*/ 937 h 1407"/>
                  <a:gd name="T42" fmla="*/ 79 w 218"/>
                  <a:gd name="T43" fmla="*/ 1025 h 1407"/>
                  <a:gd name="T44" fmla="*/ 55 w 218"/>
                  <a:gd name="T45" fmla="*/ 1045 h 1407"/>
                  <a:gd name="T46" fmla="*/ 32 w 218"/>
                  <a:gd name="T47" fmla="*/ 1081 h 1407"/>
                  <a:gd name="T48" fmla="*/ 44 w 218"/>
                  <a:gd name="T49" fmla="*/ 1112 h 1407"/>
                  <a:gd name="T50" fmla="*/ 32 w 218"/>
                  <a:gd name="T51" fmla="*/ 1164 h 1407"/>
                  <a:gd name="T52" fmla="*/ 46 w 218"/>
                  <a:gd name="T53" fmla="*/ 1215 h 1407"/>
                  <a:gd name="T54" fmla="*/ 39 w 218"/>
                  <a:gd name="T55" fmla="*/ 1240 h 1407"/>
                  <a:gd name="T56" fmla="*/ 8 w 218"/>
                  <a:gd name="T57" fmla="*/ 1268 h 1407"/>
                  <a:gd name="T58" fmla="*/ 0 w 218"/>
                  <a:gd name="T59" fmla="*/ 1407 h 1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18" h="1407">
                    <a:moveTo>
                      <a:pt x="119" y="0"/>
                    </a:moveTo>
                    <a:lnTo>
                      <a:pt x="129" y="24"/>
                    </a:lnTo>
                    <a:lnTo>
                      <a:pt x="119" y="93"/>
                    </a:lnTo>
                    <a:lnTo>
                      <a:pt x="136" y="183"/>
                    </a:lnTo>
                    <a:lnTo>
                      <a:pt x="146" y="209"/>
                    </a:lnTo>
                    <a:lnTo>
                      <a:pt x="125" y="252"/>
                    </a:lnTo>
                    <a:lnTo>
                      <a:pt x="154" y="292"/>
                    </a:lnTo>
                    <a:lnTo>
                      <a:pt x="157" y="325"/>
                    </a:lnTo>
                    <a:lnTo>
                      <a:pt x="185" y="348"/>
                    </a:lnTo>
                    <a:lnTo>
                      <a:pt x="170" y="384"/>
                    </a:lnTo>
                    <a:lnTo>
                      <a:pt x="166" y="426"/>
                    </a:lnTo>
                    <a:lnTo>
                      <a:pt x="218" y="523"/>
                    </a:lnTo>
                    <a:lnTo>
                      <a:pt x="189" y="576"/>
                    </a:lnTo>
                    <a:lnTo>
                      <a:pt x="193" y="617"/>
                    </a:lnTo>
                    <a:lnTo>
                      <a:pt x="180" y="653"/>
                    </a:lnTo>
                    <a:lnTo>
                      <a:pt x="164" y="670"/>
                    </a:lnTo>
                    <a:lnTo>
                      <a:pt x="158" y="697"/>
                    </a:lnTo>
                    <a:lnTo>
                      <a:pt x="133" y="708"/>
                    </a:lnTo>
                    <a:lnTo>
                      <a:pt x="128" y="734"/>
                    </a:lnTo>
                    <a:lnTo>
                      <a:pt x="96" y="762"/>
                    </a:lnTo>
                    <a:lnTo>
                      <a:pt x="121" y="937"/>
                    </a:lnTo>
                    <a:lnTo>
                      <a:pt x="79" y="1025"/>
                    </a:lnTo>
                    <a:lnTo>
                      <a:pt x="55" y="1045"/>
                    </a:lnTo>
                    <a:lnTo>
                      <a:pt x="32" y="1081"/>
                    </a:lnTo>
                    <a:lnTo>
                      <a:pt x="44" y="1112"/>
                    </a:lnTo>
                    <a:lnTo>
                      <a:pt x="32" y="1164"/>
                    </a:lnTo>
                    <a:lnTo>
                      <a:pt x="46" y="1215"/>
                    </a:lnTo>
                    <a:lnTo>
                      <a:pt x="39" y="1240"/>
                    </a:lnTo>
                    <a:lnTo>
                      <a:pt x="8" y="1268"/>
                    </a:lnTo>
                    <a:lnTo>
                      <a:pt x="0" y="14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246">
                <a:extLst>
                  <a:ext uri="{FF2B5EF4-FFF2-40B4-BE49-F238E27FC236}">
                    <a16:creationId xmlns:a16="http://schemas.microsoft.com/office/drawing/2014/main" id="{FD6CFF36-A144-B0E0-F219-F4D718D75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2256"/>
                <a:ext cx="264" cy="228"/>
              </a:xfrm>
              <a:custGeom>
                <a:avLst/>
                <a:gdLst>
                  <a:gd name="T0" fmla="*/ 1056 w 1056"/>
                  <a:gd name="T1" fmla="*/ 900 h 912"/>
                  <a:gd name="T2" fmla="*/ 1015 w 1056"/>
                  <a:gd name="T3" fmla="*/ 912 h 912"/>
                  <a:gd name="T4" fmla="*/ 960 w 1056"/>
                  <a:gd name="T5" fmla="*/ 875 h 912"/>
                  <a:gd name="T6" fmla="*/ 902 w 1056"/>
                  <a:gd name="T7" fmla="*/ 880 h 912"/>
                  <a:gd name="T8" fmla="*/ 873 w 1056"/>
                  <a:gd name="T9" fmla="*/ 840 h 912"/>
                  <a:gd name="T10" fmla="*/ 838 w 1056"/>
                  <a:gd name="T11" fmla="*/ 827 h 912"/>
                  <a:gd name="T12" fmla="*/ 800 w 1056"/>
                  <a:gd name="T13" fmla="*/ 779 h 912"/>
                  <a:gd name="T14" fmla="*/ 792 w 1056"/>
                  <a:gd name="T15" fmla="*/ 781 h 912"/>
                  <a:gd name="T16" fmla="*/ 794 w 1056"/>
                  <a:gd name="T17" fmla="*/ 814 h 912"/>
                  <a:gd name="T18" fmla="*/ 707 w 1056"/>
                  <a:gd name="T19" fmla="*/ 779 h 912"/>
                  <a:gd name="T20" fmla="*/ 721 w 1056"/>
                  <a:gd name="T21" fmla="*/ 745 h 912"/>
                  <a:gd name="T22" fmla="*/ 703 w 1056"/>
                  <a:gd name="T23" fmla="*/ 730 h 912"/>
                  <a:gd name="T24" fmla="*/ 716 w 1056"/>
                  <a:gd name="T25" fmla="*/ 601 h 912"/>
                  <a:gd name="T26" fmla="*/ 709 w 1056"/>
                  <a:gd name="T27" fmla="*/ 535 h 912"/>
                  <a:gd name="T28" fmla="*/ 723 w 1056"/>
                  <a:gd name="T29" fmla="*/ 491 h 912"/>
                  <a:gd name="T30" fmla="*/ 690 w 1056"/>
                  <a:gd name="T31" fmla="*/ 410 h 912"/>
                  <a:gd name="T32" fmla="*/ 711 w 1056"/>
                  <a:gd name="T33" fmla="*/ 365 h 912"/>
                  <a:gd name="T34" fmla="*/ 694 w 1056"/>
                  <a:gd name="T35" fmla="*/ 359 h 912"/>
                  <a:gd name="T36" fmla="*/ 655 w 1056"/>
                  <a:gd name="T37" fmla="*/ 405 h 912"/>
                  <a:gd name="T38" fmla="*/ 617 w 1056"/>
                  <a:gd name="T39" fmla="*/ 434 h 912"/>
                  <a:gd name="T40" fmla="*/ 562 w 1056"/>
                  <a:gd name="T41" fmla="*/ 405 h 912"/>
                  <a:gd name="T42" fmla="*/ 538 w 1056"/>
                  <a:gd name="T43" fmla="*/ 416 h 912"/>
                  <a:gd name="T44" fmla="*/ 520 w 1056"/>
                  <a:gd name="T45" fmla="*/ 400 h 912"/>
                  <a:gd name="T46" fmla="*/ 469 w 1056"/>
                  <a:gd name="T47" fmla="*/ 405 h 912"/>
                  <a:gd name="T48" fmla="*/ 424 w 1056"/>
                  <a:gd name="T49" fmla="*/ 367 h 912"/>
                  <a:gd name="T50" fmla="*/ 399 w 1056"/>
                  <a:gd name="T51" fmla="*/ 369 h 912"/>
                  <a:gd name="T52" fmla="*/ 384 w 1056"/>
                  <a:gd name="T53" fmla="*/ 396 h 912"/>
                  <a:gd name="T54" fmla="*/ 375 w 1056"/>
                  <a:gd name="T55" fmla="*/ 389 h 912"/>
                  <a:gd name="T56" fmla="*/ 374 w 1056"/>
                  <a:gd name="T57" fmla="*/ 372 h 912"/>
                  <a:gd name="T58" fmla="*/ 410 w 1056"/>
                  <a:gd name="T59" fmla="*/ 300 h 912"/>
                  <a:gd name="T60" fmla="*/ 404 w 1056"/>
                  <a:gd name="T61" fmla="*/ 251 h 912"/>
                  <a:gd name="T62" fmla="*/ 383 w 1056"/>
                  <a:gd name="T63" fmla="*/ 194 h 912"/>
                  <a:gd name="T64" fmla="*/ 406 w 1056"/>
                  <a:gd name="T65" fmla="*/ 174 h 912"/>
                  <a:gd name="T66" fmla="*/ 386 w 1056"/>
                  <a:gd name="T67" fmla="*/ 134 h 912"/>
                  <a:gd name="T68" fmla="*/ 359 w 1056"/>
                  <a:gd name="T69" fmla="*/ 128 h 912"/>
                  <a:gd name="T70" fmla="*/ 335 w 1056"/>
                  <a:gd name="T71" fmla="*/ 138 h 912"/>
                  <a:gd name="T72" fmla="*/ 345 w 1056"/>
                  <a:gd name="T73" fmla="*/ 61 h 912"/>
                  <a:gd name="T74" fmla="*/ 280 w 1056"/>
                  <a:gd name="T75" fmla="*/ 85 h 912"/>
                  <a:gd name="T76" fmla="*/ 258 w 1056"/>
                  <a:gd name="T77" fmla="*/ 36 h 912"/>
                  <a:gd name="T78" fmla="*/ 224 w 1056"/>
                  <a:gd name="T79" fmla="*/ 31 h 912"/>
                  <a:gd name="T80" fmla="*/ 213 w 1056"/>
                  <a:gd name="T81" fmla="*/ 7 h 912"/>
                  <a:gd name="T82" fmla="*/ 196 w 1056"/>
                  <a:gd name="T83" fmla="*/ 0 h 912"/>
                  <a:gd name="T84" fmla="*/ 84 w 1056"/>
                  <a:gd name="T85" fmla="*/ 69 h 912"/>
                  <a:gd name="T86" fmla="*/ 49 w 1056"/>
                  <a:gd name="T87" fmla="*/ 56 h 912"/>
                  <a:gd name="T88" fmla="*/ 0 w 1056"/>
                  <a:gd name="T89" fmla="*/ 69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56" h="912">
                    <a:moveTo>
                      <a:pt x="1056" y="900"/>
                    </a:moveTo>
                    <a:lnTo>
                      <a:pt x="1015" y="912"/>
                    </a:lnTo>
                    <a:lnTo>
                      <a:pt x="960" y="875"/>
                    </a:lnTo>
                    <a:lnTo>
                      <a:pt x="902" y="880"/>
                    </a:lnTo>
                    <a:lnTo>
                      <a:pt x="873" y="840"/>
                    </a:lnTo>
                    <a:lnTo>
                      <a:pt x="838" y="827"/>
                    </a:lnTo>
                    <a:lnTo>
                      <a:pt x="800" y="779"/>
                    </a:lnTo>
                    <a:lnTo>
                      <a:pt x="792" y="781"/>
                    </a:lnTo>
                    <a:lnTo>
                      <a:pt x="794" y="814"/>
                    </a:lnTo>
                    <a:lnTo>
                      <a:pt x="707" y="779"/>
                    </a:lnTo>
                    <a:lnTo>
                      <a:pt x="721" y="745"/>
                    </a:lnTo>
                    <a:lnTo>
                      <a:pt x="703" y="730"/>
                    </a:lnTo>
                    <a:lnTo>
                      <a:pt x="716" y="601"/>
                    </a:lnTo>
                    <a:lnTo>
                      <a:pt x="709" y="535"/>
                    </a:lnTo>
                    <a:lnTo>
                      <a:pt x="723" y="491"/>
                    </a:lnTo>
                    <a:lnTo>
                      <a:pt x="690" y="410"/>
                    </a:lnTo>
                    <a:lnTo>
                      <a:pt x="711" y="365"/>
                    </a:lnTo>
                    <a:lnTo>
                      <a:pt x="694" y="359"/>
                    </a:lnTo>
                    <a:lnTo>
                      <a:pt x="655" y="405"/>
                    </a:lnTo>
                    <a:lnTo>
                      <a:pt x="617" y="434"/>
                    </a:lnTo>
                    <a:lnTo>
                      <a:pt x="562" y="405"/>
                    </a:lnTo>
                    <a:lnTo>
                      <a:pt x="538" y="416"/>
                    </a:lnTo>
                    <a:lnTo>
                      <a:pt x="520" y="400"/>
                    </a:lnTo>
                    <a:lnTo>
                      <a:pt x="469" y="405"/>
                    </a:lnTo>
                    <a:lnTo>
                      <a:pt x="424" y="367"/>
                    </a:lnTo>
                    <a:lnTo>
                      <a:pt x="399" y="369"/>
                    </a:lnTo>
                    <a:lnTo>
                      <a:pt x="384" y="396"/>
                    </a:lnTo>
                    <a:lnTo>
                      <a:pt x="375" y="389"/>
                    </a:lnTo>
                    <a:lnTo>
                      <a:pt x="374" y="372"/>
                    </a:lnTo>
                    <a:lnTo>
                      <a:pt x="410" y="300"/>
                    </a:lnTo>
                    <a:lnTo>
                      <a:pt x="404" y="251"/>
                    </a:lnTo>
                    <a:lnTo>
                      <a:pt x="383" y="194"/>
                    </a:lnTo>
                    <a:lnTo>
                      <a:pt x="406" y="174"/>
                    </a:lnTo>
                    <a:lnTo>
                      <a:pt x="386" y="134"/>
                    </a:lnTo>
                    <a:lnTo>
                      <a:pt x="359" y="128"/>
                    </a:lnTo>
                    <a:lnTo>
                      <a:pt x="335" y="138"/>
                    </a:lnTo>
                    <a:lnTo>
                      <a:pt x="345" y="61"/>
                    </a:lnTo>
                    <a:lnTo>
                      <a:pt x="280" y="85"/>
                    </a:lnTo>
                    <a:lnTo>
                      <a:pt x="258" y="36"/>
                    </a:lnTo>
                    <a:lnTo>
                      <a:pt x="224" y="31"/>
                    </a:lnTo>
                    <a:lnTo>
                      <a:pt x="213" y="7"/>
                    </a:lnTo>
                    <a:lnTo>
                      <a:pt x="196" y="0"/>
                    </a:lnTo>
                    <a:lnTo>
                      <a:pt x="84" y="69"/>
                    </a:lnTo>
                    <a:lnTo>
                      <a:pt x="49" y="56"/>
                    </a:lnTo>
                    <a:lnTo>
                      <a:pt x="0" y="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247">
                <a:extLst>
                  <a:ext uri="{FF2B5EF4-FFF2-40B4-BE49-F238E27FC236}">
                    <a16:creationId xmlns:a16="http://schemas.microsoft.com/office/drawing/2014/main" id="{210EA3CA-CF69-2D29-10A0-45AE59686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6" y="2347"/>
                <a:ext cx="6" cy="8"/>
              </a:xfrm>
              <a:custGeom>
                <a:avLst/>
                <a:gdLst>
                  <a:gd name="T0" fmla="*/ 24 w 24"/>
                  <a:gd name="T1" fmla="*/ 7 h 33"/>
                  <a:gd name="T2" fmla="*/ 17 w 24"/>
                  <a:gd name="T3" fmla="*/ 33 h 33"/>
                  <a:gd name="T4" fmla="*/ 0 w 24"/>
                  <a:gd name="T5" fmla="*/ 27 h 33"/>
                  <a:gd name="T6" fmla="*/ 5 w 24"/>
                  <a:gd name="T7" fmla="*/ 0 h 33"/>
                  <a:gd name="T8" fmla="*/ 24 w 24"/>
                  <a:gd name="T9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24" y="7"/>
                    </a:moveTo>
                    <a:lnTo>
                      <a:pt x="17" y="33"/>
                    </a:lnTo>
                    <a:lnTo>
                      <a:pt x="0" y="27"/>
                    </a:lnTo>
                    <a:lnTo>
                      <a:pt x="5" y="0"/>
                    </a:lnTo>
                    <a:lnTo>
                      <a:pt x="2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248">
                <a:extLst>
                  <a:ext uri="{FF2B5EF4-FFF2-40B4-BE49-F238E27FC236}">
                    <a16:creationId xmlns:a16="http://schemas.microsoft.com/office/drawing/2014/main" id="{1950F1A0-093D-A233-3D56-D8439936C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2" y="2355"/>
                <a:ext cx="3" cy="7"/>
              </a:xfrm>
              <a:custGeom>
                <a:avLst/>
                <a:gdLst>
                  <a:gd name="T0" fmla="*/ 8 w 10"/>
                  <a:gd name="T1" fmla="*/ 0 h 25"/>
                  <a:gd name="T2" fmla="*/ 10 w 10"/>
                  <a:gd name="T3" fmla="*/ 25 h 25"/>
                  <a:gd name="T4" fmla="*/ 0 w 10"/>
                  <a:gd name="T5" fmla="*/ 9 h 25"/>
                  <a:gd name="T6" fmla="*/ 0 w 10"/>
                  <a:gd name="T7" fmla="*/ 1 h 25"/>
                  <a:gd name="T8" fmla="*/ 8 w 10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5">
                    <a:moveTo>
                      <a:pt x="8" y="0"/>
                    </a:moveTo>
                    <a:lnTo>
                      <a:pt x="10" y="25"/>
                    </a:lnTo>
                    <a:lnTo>
                      <a:pt x="0" y="9"/>
                    </a:lnTo>
                    <a:lnTo>
                      <a:pt x="0" y="1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249">
                <a:extLst>
                  <a:ext uri="{FF2B5EF4-FFF2-40B4-BE49-F238E27FC236}">
                    <a16:creationId xmlns:a16="http://schemas.microsoft.com/office/drawing/2014/main" id="{F28DD059-D112-8FF6-6F49-4013DA5C9D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2217"/>
                <a:ext cx="5" cy="32"/>
              </a:xfrm>
              <a:custGeom>
                <a:avLst/>
                <a:gdLst>
                  <a:gd name="T0" fmla="*/ 12 w 20"/>
                  <a:gd name="T1" fmla="*/ 0 h 126"/>
                  <a:gd name="T2" fmla="*/ 15 w 20"/>
                  <a:gd name="T3" fmla="*/ 33 h 126"/>
                  <a:gd name="T4" fmla="*/ 0 w 20"/>
                  <a:gd name="T5" fmla="*/ 60 h 126"/>
                  <a:gd name="T6" fmla="*/ 20 w 20"/>
                  <a:gd name="T7" fmla="*/ 92 h 126"/>
                  <a:gd name="T8" fmla="*/ 15 w 2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26">
                    <a:moveTo>
                      <a:pt x="12" y="0"/>
                    </a:moveTo>
                    <a:lnTo>
                      <a:pt x="15" y="33"/>
                    </a:lnTo>
                    <a:lnTo>
                      <a:pt x="0" y="60"/>
                    </a:lnTo>
                    <a:lnTo>
                      <a:pt x="20" y="92"/>
                    </a:lnTo>
                    <a:lnTo>
                      <a:pt x="15" y="1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250">
                <a:extLst>
                  <a:ext uri="{FF2B5EF4-FFF2-40B4-BE49-F238E27FC236}">
                    <a16:creationId xmlns:a16="http://schemas.microsoft.com/office/drawing/2014/main" id="{50A24FD3-D118-55E5-130C-76F6181B7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2243"/>
                <a:ext cx="152" cy="54"/>
              </a:xfrm>
              <a:custGeom>
                <a:avLst/>
                <a:gdLst>
                  <a:gd name="T0" fmla="*/ 605 w 605"/>
                  <a:gd name="T1" fmla="*/ 215 h 215"/>
                  <a:gd name="T2" fmla="*/ 551 w 605"/>
                  <a:gd name="T3" fmla="*/ 161 h 215"/>
                  <a:gd name="T4" fmla="*/ 502 w 605"/>
                  <a:gd name="T5" fmla="*/ 182 h 215"/>
                  <a:gd name="T6" fmla="*/ 475 w 605"/>
                  <a:gd name="T7" fmla="*/ 167 h 215"/>
                  <a:gd name="T8" fmla="*/ 466 w 605"/>
                  <a:gd name="T9" fmla="*/ 161 h 215"/>
                  <a:gd name="T10" fmla="*/ 479 w 605"/>
                  <a:gd name="T11" fmla="*/ 125 h 215"/>
                  <a:gd name="T12" fmla="*/ 451 w 605"/>
                  <a:gd name="T13" fmla="*/ 102 h 215"/>
                  <a:gd name="T14" fmla="*/ 474 w 605"/>
                  <a:gd name="T15" fmla="*/ 66 h 215"/>
                  <a:gd name="T16" fmla="*/ 437 w 605"/>
                  <a:gd name="T17" fmla="*/ 28 h 215"/>
                  <a:gd name="T18" fmla="*/ 388 w 605"/>
                  <a:gd name="T19" fmla="*/ 41 h 215"/>
                  <a:gd name="T20" fmla="*/ 377 w 605"/>
                  <a:gd name="T21" fmla="*/ 25 h 215"/>
                  <a:gd name="T22" fmla="*/ 349 w 605"/>
                  <a:gd name="T23" fmla="*/ 3 h 215"/>
                  <a:gd name="T24" fmla="*/ 282 w 605"/>
                  <a:gd name="T25" fmla="*/ 0 h 215"/>
                  <a:gd name="T26" fmla="*/ 256 w 605"/>
                  <a:gd name="T27" fmla="*/ 3 h 215"/>
                  <a:gd name="T28" fmla="*/ 259 w 605"/>
                  <a:gd name="T29" fmla="*/ 28 h 215"/>
                  <a:gd name="T30" fmla="*/ 193 w 605"/>
                  <a:gd name="T31" fmla="*/ 43 h 215"/>
                  <a:gd name="T32" fmla="*/ 171 w 605"/>
                  <a:gd name="T33" fmla="*/ 78 h 215"/>
                  <a:gd name="T34" fmla="*/ 144 w 605"/>
                  <a:gd name="T35" fmla="*/ 55 h 215"/>
                  <a:gd name="T36" fmla="*/ 128 w 605"/>
                  <a:gd name="T37" fmla="*/ 65 h 215"/>
                  <a:gd name="T38" fmla="*/ 121 w 605"/>
                  <a:gd name="T39" fmla="*/ 82 h 215"/>
                  <a:gd name="T40" fmla="*/ 81 w 605"/>
                  <a:gd name="T41" fmla="*/ 27 h 215"/>
                  <a:gd name="T42" fmla="*/ 40 w 605"/>
                  <a:gd name="T43" fmla="*/ 31 h 215"/>
                  <a:gd name="T44" fmla="*/ 11 w 605"/>
                  <a:gd name="T45" fmla="*/ 76 h 215"/>
                  <a:gd name="T46" fmla="*/ 0 w 605"/>
                  <a:gd name="T47" fmla="*/ 52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5" h="215">
                    <a:moveTo>
                      <a:pt x="605" y="215"/>
                    </a:moveTo>
                    <a:lnTo>
                      <a:pt x="551" y="161"/>
                    </a:lnTo>
                    <a:lnTo>
                      <a:pt x="502" y="182"/>
                    </a:lnTo>
                    <a:lnTo>
                      <a:pt x="475" y="167"/>
                    </a:lnTo>
                    <a:lnTo>
                      <a:pt x="466" y="161"/>
                    </a:lnTo>
                    <a:lnTo>
                      <a:pt x="479" y="125"/>
                    </a:lnTo>
                    <a:lnTo>
                      <a:pt x="451" y="102"/>
                    </a:lnTo>
                    <a:lnTo>
                      <a:pt x="474" y="66"/>
                    </a:lnTo>
                    <a:lnTo>
                      <a:pt x="437" y="28"/>
                    </a:lnTo>
                    <a:lnTo>
                      <a:pt x="388" y="41"/>
                    </a:lnTo>
                    <a:lnTo>
                      <a:pt x="377" y="25"/>
                    </a:lnTo>
                    <a:lnTo>
                      <a:pt x="349" y="3"/>
                    </a:lnTo>
                    <a:lnTo>
                      <a:pt x="282" y="0"/>
                    </a:lnTo>
                    <a:lnTo>
                      <a:pt x="256" y="3"/>
                    </a:lnTo>
                    <a:lnTo>
                      <a:pt x="259" y="28"/>
                    </a:lnTo>
                    <a:lnTo>
                      <a:pt x="193" y="43"/>
                    </a:lnTo>
                    <a:lnTo>
                      <a:pt x="171" y="78"/>
                    </a:lnTo>
                    <a:lnTo>
                      <a:pt x="144" y="55"/>
                    </a:lnTo>
                    <a:lnTo>
                      <a:pt x="128" y="65"/>
                    </a:lnTo>
                    <a:lnTo>
                      <a:pt x="121" y="82"/>
                    </a:lnTo>
                    <a:lnTo>
                      <a:pt x="81" y="27"/>
                    </a:lnTo>
                    <a:lnTo>
                      <a:pt x="40" y="31"/>
                    </a:lnTo>
                    <a:lnTo>
                      <a:pt x="11" y="76"/>
                    </a:lnTo>
                    <a:lnTo>
                      <a:pt x="0" y="5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251">
                <a:extLst>
                  <a:ext uri="{FF2B5EF4-FFF2-40B4-BE49-F238E27FC236}">
                    <a16:creationId xmlns:a16="http://schemas.microsoft.com/office/drawing/2014/main" id="{2D5E0DD6-EEA3-B6CD-E969-39EE4EFDE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2297"/>
                <a:ext cx="158" cy="181"/>
              </a:xfrm>
              <a:custGeom>
                <a:avLst/>
                <a:gdLst>
                  <a:gd name="T0" fmla="*/ 0 w 634"/>
                  <a:gd name="T1" fmla="*/ 725 h 725"/>
                  <a:gd name="T2" fmla="*/ 62 w 634"/>
                  <a:gd name="T3" fmla="*/ 686 h 725"/>
                  <a:gd name="T4" fmla="*/ 97 w 634"/>
                  <a:gd name="T5" fmla="*/ 607 h 725"/>
                  <a:gd name="T6" fmla="*/ 123 w 634"/>
                  <a:gd name="T7" fmla="*/ 613 h 725"/>
                  <a:gd name="T8" fmla="*/ 131 w 634"/>
                  <a:gd name="T9" fmla="*/ 604 h 725"/>
                  <a:gd name="T10" fmla="*/ 163 w 634"/>
                  <a:gd name="T11" fmla="*/ 592 h 725"/>
                  <a:gd name="T12" fmla="*/ 184 w 634"/>
                  <a:gd name="T13" fmla="*/ 540 h 725"/>
                  <a:gd name="T14" fmla="*/ 301 w 634"/>
                  <a:gd name="T15" fmla="*/ 528 h 725"/>
                  <a:gd name="T16" fmla="*/ 325 w 634"/>
                  <a:gd name="T17" fmla="*/ 510 h 725"/>
                  <a:gd name="T18" fmla="*/ 374 w 634"/>
                  <a:gd name="T19" fmla="*/ 404 h 725"/>
                  <a:gd name="T20" fmla="*/ 458 w 634"/>
                  <a:gd name="T21" fmla="*/ 388 h 725"/>
                  <a:gd name="T22" fmla="*/ 444 w 634"/>
                  <a:gd name="T23" fmla="*/ 347 h 725"/>
                  <a:gd name="T24" fmla="*/ 450 w 634"/>
                  <a:gd name="T25" fmla="*/ 312 h 725"/>
                  <a:gd name="T26" fmla="*/ 500 w 634"/>
                  <a:gd name="T27" fmla="*/ 300 h 725"/>
                  <a:gd name="T28" fmla="*/ 523 w 634"/>
                  <a:gd name="T29" fmla="*/ 280 h 725"/>
                  <a:gd name="T30" fmla="*/ 493 w 634"/>
                  <a:gd name="T31" fmla="*/ 240 h 725"/>
                  <a:gd name="T32" fmla="*/ 507 w 634"/>
                  <a:gd name="T33" fmla="*/ 198 h 725"/>
                  <a:gd name="T34" fmla="*/ 540 w 634"/>
                  <a:gd name="T35" fmla="*/ 186 h 725"/>
                  <a:gd name="T36" fmla="*/ 520 w 634"/>
                  <a:gd name="T37" fmla="*/ 162 h 725"/>
                  <a:gd name="T38" fmla="*/ 528 w 634"/>
                  <a:gd name="T39" fmla="*/ 145 h 725"/>
                  <a:gd name="T40" fmla="*/ 561 w 634"/>
                  <a:gd name="T41" fmla="*/ 150 h 725"/>
                  <a:gd name="T42" fmla="*/ 581 w 634"/>
                  <a:gd name="T43" fmla="*/ 182 h 725"/>
                  <a:gd name="T44" fmla="*/ 597 w 634"/>
                  <a:gd name="T45" fmla="*/ 173 h 725"/>
                  <a:gd name="T46" fmla="*/ 593 w 634"/>
                  <a:gd name="T47" fmla="*/ 122 h 725"/>
                  <a:gd name="T48" fmla="*/ 634 w 634"/>
                  <a:gd name="T49" fmla="*/ 25 h 725"/>
                  <a:gd name="T50" fmla="*/ 631 w 634"/>
                  <a:gd name="T51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34" h="725">
                    <a:moveTo>
                      <a:pt x="0" y="725"/>
                    </a:moveTo>
                    <a:lnTo>
                      <a:pt x="62" y="686"/>
                    </a:lnTo>
                    <a:lnTo>
                      <a:pt x="97" y="607"/>
                    </a:lnTo>
                    <a:lnTo>
                      <a:pt x="123" y="613"/>
                    </a:lnTo>
                    <a:lnTo>
                      <a:pt x="131" y="604"/>
                    </a:lnTo>
                    <a:lnTo>
                      <a:pt x="163" y="592"/>
                    </a:lnTo>
                    <a:lnTo>
                      <a:pt x="184" y="540"/>
                    </a:lnTo>
                    <a:lnTo>
                      <a:pt x="301" y="528"/>
                    </a:lnTo>
                    <a:lnTo>
                      <a:pt x="325" y="510"/>
                    </a:lnTo>
                    <a:lnTo>
                      <a:pt x="374" y="404"/>
                    </a:lnTo>
                    <a:lnTo>
                      <a:pt x="458" y="388"/>
                    </a:lnTo>
                    <a:lnTo>
                      <a:pt x="444" y="347"/>
                    </a:lnTo>
                    <a:lnTo>
                      <a:pt x="450" y="312"/>
                    </a:lnTo>
                    <a:lnTo>
                      <a:pt x="500" y="300"/>
                    </a:lnTo>
                    <a:lnTo>
                      <a:pt x="523" y="280"/>
                    </a:lnTo>
                    <a:lnTo>
                      <a:pt x="493" y="240"/>
                    </a:lnTo>
                    <a:lnTo>
                      <a:pt x="507" y="198"/>
                    </a:lnTo>
                    <a:lnTo>
                      <a:pt x="540" y="186"/>
                    </a:lnTo>
                    <a:lnTo>
                      <a:pt x="520" y="162"/>
                    </a:lnTo>
                    <a:lnTo>
                      <a:pt x="528" y="145"/>
                    </a:lnTo>
                    <a:lnTo>
                      <a:pt x="561" y="150"/>
                    </a:lnTo>
                    <a:lnTo>
                      <a:pt x="581" y="182"/>
                    </a:lnTo>
                    <a:lnTo>
                      <a:pt x="597" y="173"/>
                    </a:lnTo>
                    <a:lnTo>
                      <a:pt x="593" y="122"/>
                    </a:lnTo>
                    <a:lnTo>
                      <a:pt x="634" y="25"/>
                    </a:lnTo>
                    <a:lnTo>
                      <a:pt x="63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52">
                <a:extLst>
                  <a:ext uri="{FF2B5EF4-FFF2-40B4-BE49-F238E27FC236}">
                    <a16:creationId xmlns:a16="http://schemas.microsoft.com/office/drawing/2014/main" id="{4226539E-0104-97E6-EFBA-3A3E05106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2249"/>
                <a:ext cx="67" cy="50"/>
              </a:xfrm>
              <a:custGeom>
                <a:avLst/>
                <a:gdLst>
                  <a:gd name="T0" fmla="*/ 270 w 270"/>
                  <a:gd name="T1" fmla="*/ 0 h 201"/>
                  <a:gd name="T2" fmla="*/ 157 w 270"/>
                  <a:gd name="T3" fmla="*/ 52 h 201"/>
                  <a:gd name="T4" fmla="*/ 134 w 270"/>
                  <a:gd name="T5" fmla="*/ 88 h 201"/>
                  <a:gd name="T6" fmla="*/ 136 w 270"/>
                  <a:gd name="T7" fmla="*/ 105 h 201"/>
                  <a:gd name="T8" fmla="*/ 113 w 270"/>
                  <a:gd name="T9" fmla="*/ 124 h 201"/>
                  <a:gd name="T10" fmla="*/ 124 w 270"/>
                  <a:gd name="T11" fmla="*/ 157 h 201"/>
                  <a:gd name="T12" fmla="*/ 109 w 270"/>
                  <a:gd name="T13" fmla="*/ 176 h 201"/>
                  <a:gd name="T14" fmla="*/ 51 w 270"/>
                  <a:gd name="T15" fmla="*/ 189 h 201"/>
                  <a:gd name="T16" fmla="*/ 26 w 270"/>
                  <a:gd name="T17" fmla="*/ 184 h 201"/>
                  <a:gd name="T18" fmla="*/ 19 w 270"/>
                  <a:gd name="T19" fmla="*/ 201 h 201"/>
                  <a:gd name="T20" fmla="*/ 0 w 270"/>
                  <a:gd name="T21" fmla="*/ 194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0" h="201">
                    <a:moveTo>
                      <a:pt x="270" y="0"/>
                    </a:moveTo>
                    <a:lnTo>
                      <a:pt x="157" y="52"/>
                    </a:lnTo>
                    <a:lnTo>
                      <a:pt x="134" y="88"/>
                    </a:lnTo>
                    <a:lnTo>
                      <a:pt x="136" y="105"/>
                    </a:lnTo>
                    <a:lnTo>
                      <a:pt x="113" y="124"/>
                    </a:lnTo>
                    <a:lnTo>
                      <a:pt x="124" y="157"/>
                    </a:lnTo>
                    <a:lnTo>
                      <a:pt x="109" y="176"/>
                    </a:lnTo>
                    <a:lnTo>
                      <a:pt x="51" y="189"/>
                    </a:lnTo>
                    <a:lnTo>
                      <a:pt x="26" y="184"/>
                    </a:lnTo>
                    <a:lnTo>
                      <a:pt x="19" y="201"/>
                    </a:lnTo>
                    <a:lnTo>
                      <a:pt x="0" y="19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53">
                <a:extLst>
                  <a:ext uri="{FF2B5EF4-FFF2-40B4-BE49-F238E27FC236}">
                    <a16:creationId xmlns:a16="http://schemas.microsoft.com/office/drawing/2014/main" id="{1680BDAA-330B-B5E0-FED0-81DC42CDD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2249"/>
                <a:ext cx="13" cy="24"/>
              </a:xfrm>
              <a:custGeom>
                <a:avLst/>
                <a:gdLst>
                  <a:gd name="T0" fmla="*/ 52 w 52"/>
                  <a:gd name="T1" fmla="*/ 97 h 97"/>
                  <a:gd name="T2" fmla="*/ 14 w 52"/>
                  <a:gd name="T3" fmla="*/ 57 h 97"/>
                  <a:gd name="T4" fmla="*/ 20 w 52"/>
                  <a:gd name="T5" fmla="*/ 23 h 97"/>
                  <a:gd name="T6" fmla="*/ 0 w 52"/>
                  <a:gd name="T7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97">
                    <a:moveTo>
                      <a:pt x="52" y="97"/>
                    </a:moveTo>
                    <a:lnTo>
                      <a:pt x="14" y="57"/>
                    </a:lnTo>
                    <a:lnTo>
                      <a:pt x="20" y="2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54">
                <a:extLst>
                  <a:ext uri="{FF2B5EF4-FFF2-40B4-BE49-F238E27FC236}">
                    <a16:creationId xmlns:a16="http://schemas.microsoft.com/office/drawing/2014/main" id="{F89AC012-8F54-DEB7-2504-9720E6C63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5" y="2232"/>
                <a:ext cx="204" cy="31"/>
              </a:xfrm>
              <a:custGeom>
                <a:avLst/>
                <a:gdLst>
                  <a:gd name="T0" fmla="*/ 818 w 818"/>
                  <a:gd name="T1" fmla="*/ 97 h 123"/>
                  <a:gd name="T2" fmla="*/ 775 w 818"/>
                  <a:gd name="T3" fmla="*/ 92 h 123"/>
                  <a:gd name="T4" fmla="*/ 757 w 818"/>
                  <a:gd name="T5" fmla="*/ 77 h 123"/>
                  <a:gd name="T6" fmla="*/ 747 w 818"/>
                  <a:gd name="T7" fmla="*/ 61 h 123"/>
                  <a:gd name="T8" fmla="*/ 720 w 818"/>
                  <a:gd name="T9" fmla="*/ 46 h 123"/>
                  <a:gd name="T10" fmla="*/ 704 w 818"/>
                  <a:gd name="T11" fmla="*/ 57 h 123"/>
                  <a:gd name="T12" fmla="*/ 700 w 818"/>
                  <a:gd name="T13" fmla="*/ 100 h 123"/>
                  <a:gd name="T14" fmla="*/ 692 w 818"/>
                  <a:gd name="T15" fmla="*/ 109 h 123"/>
                  <a:gd name="T16" fmla="*/ 623 w 818"/>
                  <a:gd name="T17" fmla="*/ 89 h 123"/>
                  <a:gd name="T18" fmla="*/ 586 w 818"/>
                  <a:gd name="T19" fmla="*/ 58 h 123"/>
                  <a:gd name="T20" fmla="*/ 571 w 818"/>
                  <a:gd name="T21" fmla="*/ 86 h 123"/>
                  <a:gd name="T22" fmla="*/ 533 w 818"/>
                  <a:gd name="T23" fmla="*/ 123 h 123"/>
                  <a:gd name="T24" fmla="*/ 505 w 818"/>
                  <a:gd name="T25" fmla="*/ 92 h 123"/>
                  <a:gd name="T26" fmla="*/ 483 w 818"/>
                  <a:gd name="T27" fmla="*/ 35 h 123"/>
                  <a:gd name="T28" fmla="*/ 432 w 818"/>
                  <a:gd name="T29" fmla="*/ 31 h 123"/>
                  <a:gd name="T30" fmla="*/ 403 w 818"/>
                  <a:gd name="T31" fmla="*/ 0 h 123"/>
                  <a:gd name="T32" fmla="*/ 364 w 818"/>
                  <a:gd name="T33" fmla="*/ 29 h 123"/>
                  <a:gd name="T34" fmla="*/ 323 w 818"/>
                  <a:gd name="T35" fmla="*/ 41 h 123"/>
                  <a:gd name="T36" fmla="*/ 289 w 818"/>
                  <a:gd name="T37" fmla="*/ 36 h 123"/>
                  <a:gd name="T38" fmla="*/ 260 w 818"/>
                  <a:gd name="T39" fmla="*/ 5 h 123"/>
                  <a:gd name="T40" fmla="*/ 229 w 818"/>
                  <a:gd name="T41" fmla="*/ 33 h 123"/>
                  <a:gd name="T42" fmla="*/ 201 w 818"/>
                  <a:gd name="T43" fmla="*/ 11 h 123"/>
                  <a:gd name="T44" fmla="*/ 187 w 818"/>
                  <a:gd name="T45" fmla="*/ 37 h 123"/>
                  <a:gd name="T46" fmla="*/ 138 w 818"/>
                  <a:gd name="T47" fmla="*/ 50 h 123"/>
                  <a:gd name="T48" fmla="*/ 115 w 818"/>
                  <a:gd name="T49" fmla="*/ 77 h 123"/>
                  <a:gd name="T50" fmla="*/ 67 w 818"/>
                  <a:gd name="T51" fmla="*/ 108 h 123"/>
                  <a:gd name="T52" fmla="*/ 0 w 818"/>
                  <a:gd name="T53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18" h="123">
                    <a:moveTo>
                      <a:pt x="818" y="97"/>
                    </a:moveTo>
                    <a:lnTo>
                      <a:pt x="775" y="92"/>
                    </a:lnTo>
                    <a:lnTo>
                      <a:pt x="757" y="77"/>
                    </a:lnTo>
                    <a:lnTo>
                      <a:pt x="747" y="61"/>
                    </a:lnTo>
                    <a:lnTo>
                      <a:pt x="720" y="46"/>
                    </a:lnTo>
                    <a:lnTo>
                      <a:pt x="704" y="57"/>
                    </a:lnTo>
                    <a:lnTo>
                      <a:pt x="700" y="100"/>
                    </a:lnTo>
                    <a:lnTo>
                      <a:pt x="692" y="109"/>
                    </a:lnTo>
                    <a:lnTo>
                      <a:pt x="623" y="89"/>
                    </a:lnTo>
                    <a:lnTo>
                      <a:pt x="586" y="58"/>
                    </a:lnTo>
                    <a:lnTo>
                      <a:pt x="571" y="86"/>
                    </a:lnTo>
                    <a:lnTo>
                      <a:pt x="533" y="123"/>
                    </a:lnTo>
                    <a:lnTo>
                      <a:pt x="505" y="92"/>
                    </a:lnTo>
                    <a:lnTo>
                      <a:pt x="483" y="35"/>
                    </a:lnTo>
                    <a:lnTo>
                      <a:pt x="432" y="31"/>
                    </a:lnTo>
                    <a:lnTo>
                      <a:pt x="403" y="0"/>
                    </a:lnTo>
                    <a:lnTo>
                      <a:pt x="364" y="29"/>
                    </a:lnTo>
                    <a:lnTo>
                      <a:pt x="323" y="41"/>
                    </a:lnTo>
                    <a:lnTo>
                      <a:pt x="289" y="36"/>
                    </a:lnTo>
                    <a:lnTo>
                      <a:pt x="260" y="5"/>
                    </a:lnTo>
                    <a:lnTo>
                      <a:pt x="229" y="33"/>
                    </a:lnTo>
                    <a:lnTo>
                      <a:pt x="201" y="11"/>
                    </a:lnTo>
                    <a:lnTo>
                      <a:pt x="187" y="37"/>
                    </a:lnTo>
                    <a:lnTo>
                      <a:pt x="138" y="50"/>
                    </a:lnTo>
                    <a:lnTo>
                      <a:pt x="115" y="77"/>
                    </a:lnTo>
                    <a:lnTo>
                      <a:pt x="67" y="108"/>
                    </a:lnTo>
                    <a:lnTo>
                      <a:pt x="0" y="10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55">
                <a:extLst>
                  <a:ext uri="{FF2B5EF4-FFF2-40B4-BE49-F238E27FC236}">
                    <a16:creationId xmlns:a16="http://schemas.microsoft.com/office/drawing/2014/main" id="{9785E7EB-42F1-2828-736D-E97AD661E6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2395"/>
                <a:ext cx="131" cy="83"/>
              </a:xfrm>
              <a:custGeom>
                <a:avLst/>
                <a:gdLst>
                  <a:gd name="T0" fmla="*/ 0 w 522"/>
                  <a:gd name="T1" fmla="*/ 1 h 332"/>
                  <a:gd name="T2" fmla="*/ 8 w 522"/>
                  <a:gd name="T3" fmla="*/ 0 h 332"/>
                  <a:gd name="T4" fmla="*/ 19 w 522"/>
                  <a:gd name="T5" fmla="*/ 25 h 332"/>
                  <a:gd name="T6" fmla="*/ 55 w 522"/>
                  <a:gd name="T7" fmla="*/ 38 h 332"/>
                  <a:gd name="T8" fmla="*/ 60 w 522"/>
                  <a:gd name="T9" fmla="*/ 106 h 332"/>
                  <a:gd name="T10" fmla="*/ 104 w 522"/>
                  <a:gd name="T11" fmla="*/ 211 h 332"/>
                  <a:gd name="T12" fmla="*/ 122 w 522"/>
                  <a:gd name="T13" fmla="*/ 235 h 332"/>
                  <a:gd name="T14" fmla="*/ 163 w 522"/>
                  <a:gd name="T15" fmla="*/ 214 h 332"/>
                  <a:gd name="T16" fmla="*/ 221 w 522"/>
                  <a:gd name="T17" fmla="*/ 200 h 332"/>
                  <a:gd name="T18" fmla="*/ 239 w 522"/>
                  <a:gd name="T19" fmla="*/ 207 h 332"/>
                  <a:gd name="T20" fmla="*/ 250 w 522"/>
                  <a:gd name="T21" fmla="*/ 138 h 332"/>
                  <a:gd name="T22" fmla="*/ 283 w 522"/>
                  <a:gd name="T23" fmla="*/ 135 h 332"/>
                  <a:gd name="T24" fmla="*/ 300 w 522"/>
                  <a:gd name="T25" fmla="*/ 142 h 332"/>
                  <a:gd name="T26" fmla="*/ 320 w 522"/>
                  <a:gd name="T27" fmla="*/ 174 h 332"/>
                  <a:gd name="T28" fmla="*/ 315 w 522"/>
                  <a:gd name="T29" fmla="*/ 208 h 332"/>
                  <a:gd name="T30" fmla="*/ 398 w 522"/>
                  <a:gd name="T31" fmla="*/ 200 h 332"/>
                  <a:gd name="T32" fmla="*/ 420 w 522"/>
                  <a:gd name="T33" fmla="*/ 242 h 332"/>
                  <a:gd name="T34" fmla="*/ 455 w 522"/>
                  <a:gd name="T35" fmla="*/ 272 h 332"/>
                  <a:gd name="T36" fmla="*/ 466 w 522"/>
                  <a:gd name="T37" fmla="*/ 296 h 332"/>
                  <a:gd name="T38" fmla="*/ 499 w 522"/>
                  <a:gd name="T39" fmla="*/ 284 h 332"/>
                  <a:gd name="T40" fmla="*/ 494 w 522"/>
                  <a:gd name="T41" fmla="*/ 319 h 332"/>
                  <a:gd name="T42" fmla="*/ 522 w 522"/>
                  <a:gd name="T43" fmla="*/ 33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2" h="332">
                    <a:moveTo>
                      <a:pt x="0" y="1"/>
                    </a:moveTo>
                    <a:lnTo>
                      <a:pt x="8" y="0"/>
                    </a:lnTo>
                    <a:lnTo>
                      <a:pt x="19" y="25"/>
                    </a:lnTo>
                    <a:lnTo>
                      <a:pt x="55" y="38"/>
                    </a:lnTo>
                    <a:lnTo>
                      <a:pt x="60" y="106"/>
                    </a:lnTo>
                    <a:lnTo>
                      <a:pt x="104" y="211"/>
                    </a:lnTo>
                    <a:lnTo>
                      <a:pt x="122" y="235"/>
                    </a:lnTo>
                    <a:lnTo>
                      <a:pt x="163" y="214"/>
                    </a:lnTo>
                    <a:lnTo>
                      <a:pt x="221" y="200"/>
                    </a:lnTo>
                    <a:lnTo>
                      <a:pt x="239" y="207"/>
                    </a:lnTo>
                    <a:lnTo>
                      <a:pt x="250" y="138"/>
                    </a:lnTo>
                    <a:lnTo>
                      <a:pt x="283" y="135"/>
                    </a:lnTo>
                    <a:lnTo>
                      <a:pt x="300" y="142"/>
                    </a:lnTo>
                    <a:lnTo>
                      <a:pt x="320" y="174"/>
                    </a:lnTo>
                    <a:lnTo>
                      <a:pt x="315" y="208"/>
                    </a:lnTo>
                    <a:lnTo>
                      <a:pt x="398" y="200"/>
                    </a:lnTo>
                    <a:lnTo>
                      <a:pt x="420" y="242"/>
                    </a:lnTo>
                    <a:lnTo>
                      <a:pt x="455" y="272"/>
                    </a:lnTo>
                    <a:lnTo>
                      <a:pt x="466" y="296"/>
                    </a:lnTo>
                    <a:lnTo>
                      <a:pt x="499" y="284"/>
                    </a:lnTo>
                    <a:lnTo>
                      <a:pt x="494" y="319"/>
                    </a:lnTo>
                    <a:lnTo>
                      <a:pt x="522" y="33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256">
                <a:extLst>
                  <a:ext uri="{FF2B5EF4-FFF2-40B4-BE49-F238E27FC236}">
                    <a16:creationId xmlns:a16="http://schemas.microsoft.com/office/drawing/2014/main" id="{CCEE47CF-403F-FCE0-7CEC-3FEDB5A5C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2581"/>
                <a:ext cx="171" cy="69"/>
              </a:xfrm>
              <a:custGeom>
                <a:avLst/>
                <a:gdLst>
                  <a:gd name="T0" fmla="*/ 683 w 683"/>
                  <a:gd name="T1" fmla="*/ 265 h 277"/>
                  <a:gd name="T2" fmla="*/ 673 w 683"/>
                  <a:gd name="T3" fmla="*/ 241 h 277"/>
                  <a:gd name="T4" fmla="*/ 657 w 683"/>
                  <a:gd name="T5" fmla="*/ 251 h 277"/>
                  <a:gd name="T6" fmla="*/ 594 w 683"/>
                  <a:gd name="T7" fmla="*/ 215 h 277"/>
                  <a:gd name="T8" fmla="*/ 576 w 683"/>
                  <a:gd name="T9" fmla="*/ 191 h 277"/>
                  <a:gd name="T10" fmla="*/ 531 w 683"/>
                  <a:gd name="T11" fmla="*/ 162 h 277"/>
                  <a:gd name="T12" fmla="*/ 480 w 683"/>
                  <a:gd name="T13" fmla="*/ 166 h 277"/>
                  <a:gd name="T14" fmla="*/ 477 w 683"/>
                  <a:gd name="T15" fmla="*/ 233 h 277"/>
                  <a:gd name="T16" fmla="*/ 462 w 683"/>
                  <a:gd name="T17" fmla="*/ 244 h 277"/>
                  <a:gd name="T18" fmla="*/ 419 w 683"/>
                  <a:gd name="T19" fmla="*/ 231 h 277"/>
                  <a:gd name="T20" fmla="*/ 422 w 683"/>
                  <a:gd name="T21" fmla="*/ 180 h 277"/>
                  <a:gd name="T22" fmla="*/ 420 w 683"/>
                  <a:gd name="T23" fmla="*/ 163 h 277"/>
                  <a:gd name="T24" fmla="*/ 354 w 683"/>
                  <a:gd name="T25" fmla="*/ 170 h 277"/>
                  <a:gd name="T26" fmla="*/ 339 w 683"/>
                  <a:gd name="T27" fmla="*/ 196 h 277"/>
                  <a:gd name="T28" fmla="*/ 316 w 683"/>
                  <a:gd name="T29" fmla="*/ 207 h 277"/>
                  <a:gd name="T30" fmla="*/ 302 w 683"/>
                  <a:gd name="T31" fmla="*/ 251 h 277"/>
                  <a:gd name="T32" fmla="*/ 280 w 683"/>
                  <a:gd name="T33" fmla="*/ 277 h 277"/>
                  <a:gd name="T34" fmla="*/ 207 w 683"/>
                  <a:gd name="T35" fmla="*/ 225 h 277"/>
                  <a:gd name="T36" fmla="*/ 197 w 683"/>
                  <a:gd name="T37" fmla="*/ 210 h 277"/>
                  <a:gd name="T38" fmla="*/ 163 w 683"/>
                  <a:gd name="T39" fmla="*/ 204 h 277"/>
                  <a:gd name="T40" fmla="*/ 143 w 683"/>
                  <a:gd name="T41" fmla="*/ 180 h 277"/>
                  <a:gd name="T42" fmla="*/ 61 w 683"/>
                  <a:gd name="T43" fmla="*/ 196 h 277"/>
                  <a:gd name="T44" fmla="*/ 51 w 683"/>
                  <a:gd name="T45" fmla="*/ 190 h 277"/>
                  <a:gd name="T46" fmla="*/ 58 w 683"/>
                  <a:gd name="T47" fmla="*/ 171 h 277"/>
                  <a:gd name="T48" fmla="*/ 63 w 683"/>
                  <a:gd name="T49" fmla="*/ 138 h 277"/>
                  <a:gd name="T50" fmla="*/ 51 w 683"/>
                  <a:gd name="T51" fmla="*/ 97 h 277"/>
                  <a:gd name="T52" fmla="*/ 75 w 683"/>
                  <a:gd name="T53" fmla="*/ 77 h 277"/>
                  <a:gd name="T54" fmla="*/ 48 w 683"/>
                  <a:gd name="T55" fmla="*/ 54 h 277"/>
                  <a:gd name="T56" fmla="*/ 45 w 683"/>
                  <a:gd name="T57" fmla="*/ 21 h 277"/>
                  <a:gd name="T58" fmla="*/ 0 w 683"/>
                  <a:gd name="T59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83" h="277">
                    <a:moveTo>
                      <a:pt x="683" y="265"/>
                    </a:moveTo>
                    <a:lnTo>
                      <a:pt x="673" y="241"/>
                    </a:lnTo>
                    <a:lnTo>
                      <a:pt x="657" y="251"/>
                    </a:lnTo>
                    <a:lnTo>
                      <a:pt x="594" y="215"/>
                    </a:lnTo>
                    <a:lnTo>
                      <a:pt x="576" y="191"/>
                    </a:lnTo>
                    <a:lnTo>
                      <a:pt x="531" y="162"/>
                    </a:lnTo>
                    <a:lnTo>
                      <a:pt x="480" y="166"/>
                    </a:lnTo>
                    <a:lnTo>
                      <a:pt x="477" y="233"/>
                    </a:lnTo>
                    <a:lnTo>
                      <a:pt x="462" y="244"/>
                    </a:lnTo>
                    <a:lnTo>
                      <a:pt x="419" y="231"/>
                    </a:lnTo>
                    <a:lnTo>
                      <a:pt x="422" y="180"/>
                    </a:lnTo>
                    <a:lnTo>
                      <a:pt x="420" y="163"/>
                    </a:lnTo>
                    <a:lnTo>
                      <a:pt x="354" y="170"/>
                    </a:lnTo>
                    <a:lnTo>
                      <a:pt x="339" y="196"/>
                    </a:lnTo>
                    <a:lnTo>
                      <a:pt x="316" y="207"/>
                    </a:lnTo>
                    <a:lnTo>
                      <a:pt x="302" y="251"/>
                    </a:lnTo>
                    <a:lnTo>
                      <a:pt x="280" y="277"/>
                    </a:lnTo>
                    <a:lnTo>
                      <a:pt x="207" y="225"/>
                    </a:lnTo>
                    <a:lnTo>
                      <a:pt x="197" y="210"/>
                    </a:lnTo>
                    <a:lnTo>
                      <a:pt x="163" y="204"/>
                    </a:lnTo>
                    <a:lnTo>
                      <a:pt x="143" y="180"/>
                    </a:lnTo>
                    <a:lnTo>
                      <a:pt x="61" y="196"/>
                    </a:lnTo>
                    <a:lnTo>
                      <a:pt x="51" y="190"/>
                    </a:lnTo>
                    <a:lnTo>
                      <a:pt x="58" y="171"/>
                    </a:lnTo>
                    <a:lnTo>
                      <a:pt x="63" y="138"/>
                    </a:lnTo>
                    <a:lnTo>
                      <a:pt x="51" y="97"/>
                    </a:lnTo>
                    <a:lnTo>
                      <a:pt x="75" y="77"/>
                    </a:lnTo>
                    <a:lnTo>
                      <a:pt x="48" y="54"/>
                    </a:lnTo>
                    <a:lnTo>
                      <a:pt x="45" y="2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257">
                <a:extLst>
                  <a:ext uri="{FF2B5EF4-FFF2-40B4-BE49-F238E27FC236}">
                    <a16:creationId xmlns:a16="http://schemas.microsoft.com/office/drawing/2014/main" id="{D10975C7-F4C6-C1B3-8DB9-621586415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2625"/>
                <a:ext cx="223" cy="71"/>
              </a:xfrm>
              <a:custGeom>
                <a:avLst/>
                <a:gdLst>
                  <a:gd name="T0" fmla="*/ 0 w 892"/>
                  <a:gd name="T1" fmla="*/ 0 h 285"/>
                  <a:gd name="T2" fmla="*/ 31 w 892"/>
                  <a:gd name="T3" fmla="*/ 11 h 285"/>
                  <a:gd name="T4" fmla="*/ 105 w 892"/>
                  <a:gd name="T5" fmla="*/ 4 h 285"/>
                  <a:gd name="T6" fmla="*/ 133 w 892"/>
                  <a:gd name="T7" fmla="*/ 19 h 285"/>
                  <a:gd name="T8" fmla="*/ 160 w 892"/>
                  <a:gd name="T9" fmla="*/ 41 h 285"/>
                  <a:gd name="T10" fmla="*/ 164 w 892"/>
                  <a:gd name="T11" fmla="*/ 84 h 285"/>
                  <a:gd name="T12" fmla="*/ 177 w 892"/>
                  <a:gd name="T13" fmla="*/ 133 h 285"/>
                  <a:gd name="T14" fmla="*/ 186 w 892"/>
                  <a:gd name="T15" fmla="*/ 141 h 285"/>
                  <a:gd name="T16" fmla="*/ 241 w 892"/>
                  <a:gd name="T17" fmla="*/ 93 h 285"/>
                  <a:gd name="T18" fmla="*/ 291 w 892"/>
                  <a:gd name="T19" fmla="*/ 89 h 285"/>
                  <a:gd name="T20" fmla="*/ 420 w 892"/>
                  <a:gd name="T21" fmla="*/ 25 h 285"/>
                  <a:gd name="T22" fmla="*/ 449 w 892"/>
                  <a:gd name="T23" fmla="*/ 57 h 285"/>
                  <a:gd name="T24" fmla="*/ 474 w 892"/>
                  <a:gd name="T25" fmla="*/ 54 h 285"/>
                  <a:gd name="T26" fmla="*/ 538 w 892"/>
                  <a:gd name="T27" fmla="*/ 15 h 285"/>
                  <a:gd name="T28" fmla="*/ 541 w 892"/>
                  <a:gd name="T29" fmla="*/ 40 h 285"/>
                  <a:gd name="T30" fmla="*/ 517 w 892"/>
                  <a:gd name="T31" fmla="*/ 68 h 285"/>
                  <a:gd name="T32" fmla="*/ 537 w 892"/>
                  <a:gd name="T33" fmla="*/ 92 h 285"/>
                  <a:gd name="T34" fmla="*/ 531 w 892"/>
                  <a:gd name="T35" fmla="*/ 125 h 285"/>
                  <a:gd name="T36" fmla="*/ 531 w 892"/>
                  <a:gd name="T37" fmla="*/ 134 h 285"/>
                  <a:gd name="T38" fmla="*/ 584 w 892"/>
                  <a:gd name="T39" fmla="*/ 154 h 285"/>
                  <a:gd name="T40" fmla="*/ 610 w 892"/>
                  <a:gd name="T41" fmla="*/ 151 h 285"/>
                  <a:gd name="T42" fmla="*/ 624 w 892"/>
                  <a:gd name="T43" fmla="*/ 125 h 285"/>
                  <a:gd name="T44" fmla="*/ 685 w 892"/>
                  <a:gd name="T45" fmla="*/ 153 h 285"/>
                  <a:gd name="T46" fmla="*/ 745 w 892"/>
                  <a:gd name="T47" fmla="*/ 157 h 285"/>
                  <a:gd name="T48" fmla="*/ 771 w 892"/>
                  <a:gd name="T49" fmla="*/ 170 h 285"/>
                  <a:gd name="T50" fmla="*/ 777 w 892"/>
                  <a:gd name="T51" fmla="*/ 230 h 285"/>
                  <a:gd name="T52" fmla="*/ 828 w 892"/>
                  <a:gd name="T53" fmla="*/ 242 h 285"/>
                  <a:gd name="T54" fmla="*/ 850 w 892"/>
                  <a:gd name="T55" fmla="*/ 281 h 285"/>
                  <a:gd name="T56" fmla="*/ 892 w 892"/>
                  <a:gd name="T5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92" h="285">
                    <a:moveTo>
                      <a:pt x="0" y="0"/>
                    </a:moveTo>
                    <a:lnTo>
                      <a:pt x="31" y="11"/>
                    </a:lnTo>
                    <a:lnTo>
                      <a:pt x="105" y="4"/>
                    </a:lnTo>
                    <a:lnTo>
                      <a:pt x="133" y="19"/>
                    </a:lnTo>
                    <a:lnTo>
                      <a:pt x="160" y="41"/>
                    </a:lnTo>
                    <a:lnTo>
                      <a:pt x="164" y="84"/>
                    </a:lnTo>
                    <a:lnTo>
                      <a:pt x="177" y="133"/>
                    </a:lnTo>
                    <a:lnTo>
                      <a:pt x="186" y="141"/>
                    </a:lnTo>
                    <a:lnTo>
                      <a:pt x="241" y="93"/>
                    </a:lnTo>
                    <a:lnTo>
                      <a:pt x="291" y="89"/>
                    </a:lnTo>
                    <a:lnTo>
                      <a:pt x="420" y="25"/>
                    </a:lnTo>
                    <a:lnTo>
                      <a:pt x="449" y="57"/>
                    </a:lnTo>
                    <a:lnTo>
                      <a:pt x="474" y="54"/>
                    </a:lnTo>
                    <a:lnTo>
                      <a:pt x="538" y="15"/>
                    </a:lnTo>
                    <a:lnTo>
                      <a:pt x="541" y="40"/>
                    </a:lnTo>
                    <a:lnTo>
                      <a:pt x="517" y="68"/>
                    </a:lnTo>
                    <a:lnTo>
                      <a:pt x="537" y="92"/>
                    </a:lnTo>
                    <a:lnTo>
                      <a:pt x="531" y="125"/>
                    </a:lnTo>
                    <a:lnTo>
                      <a:pt x="531" y="134"/>
                    </a:lnTo>
                    <a:lnTo>
                      <a:pt x="584" y="154"/>
                    </a:lnTo>
                    <a:lnTo>
                      <a:pt x="610" y="151"/>
                    </a:lnTo>
                    <a:lnTo>
                      <a:pt x="624" y="125"/>
                    </a:lnTo>
                    <a:lnTo>
                      <a:pt x="685" y="153"/>
                    </a:lnTo>
                    <a:lnTo>
                      <a:pt x="745" y="157"/>
                    </a:lnTo>
                    <a:lnTo>
                      <a:pt x="771" y="170"/>
                    </a:lnTo>
                    <a:lnTo>
                      <a:pt x="777" y="230"/>
                    </a:lnTo>
                    <a:lnTo>
                      <a:pt x="828" y="242"/>
                    </a:lnTo>
                    <a:lnTo>
                      <a:pt x="850" y="281"/>
                    </a:lnTo>
                    <a:lnTo>
                      <a:pt x="892" y="2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258">
                <a:extLst>
                  <a:ext uri="{FF2B5EF4-FFF2-40B4-BE49-F238E27FC236}">
                    <a16:creationId xmlns:a16="http://schemas.microsoft.com/office/drawing/2014/main" id="{F9E157E6-478C-CE45-A399-EE3B14B68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" y="2624"/>
                <a:ext cx="1" cy="23"/>
              </a:xfrm>
              <a:custGeom>
                <a:avLst/>
                <a:gdLst>
                  <a:gd name="T0" fmla="*/ 5 w 5"/>
                  <a:gd name="T1" fmla="*/ 3 h 93"/>
                  <a:gd name="T2" fmla="*/ 0 w 5"/>
                  <a:gd name="T3" fmla="*/ 0 h 93"/>
                  <a:gd name="T4" fmla="*/ 0 w 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93">
                    <a:moveTo>
                      <a:pt x="5" y="3"/>
                    </a:moveTo>
                    <a:lnTo>
                      <a:pt x="0" y="0"/>
                    </a:lnTo>
                    <a:lnTo>
                      <a:pt x="0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259">
                <a:extLst>
                  <a:ext uri="{FF2B5EF4-FFF2-40B4-BE49-F238E27FC236}">
                    <a16:creationId xmlns:a16="http://schemas.microsoft.com/office/drawing/2014/main" id="{902E0F26-0085-E785-FF25-0DCD795AE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2478"/>
                <a:ext cx="36" cy="103"/>
              </a:xfrm>
              <a:custGeom>
                <a:avLst/>
                <a:gdLst>
                  <a:gd name="T0" fmla="*/ 146 w 146"/>
                  <a:gd name="T1" fmla="*/ 410 h 410"/>
                  <a:gd name="T2" fmla="*/ 135 w 146"/>
                  <a:gd name="T3" fmla="*/ 385 h 410"/>
                  <a:gd name="T4" fmla="*/ 131 w 146"/>
                  <a:gd name="T5" fmla="*/ 336 h 410"/>
                  <a:gd name="T6" fmla="*/ 99 w 146"/>
                  <a:gd name="T7" fmla="*/ 263 h 410"/>
                  <a:gd name="T8" fmla="*/ 63 w 146"/>
                  <a:gd name="T9" fmla="*/ 240 h 410"/>
                  <a:gd name="T10" fmla="*/ 41 w 146"/>
                  <a:gd name="T11" fmla="*/ 183 h 410"/>
                  <a:gd name="T12" fmla="*/ 37 w 146"/>
                  <a:gd name="T13" fmla="*/ 140 h 410"/>
                  <a:gd name="T14" fmla="*/ 16 w 146"/>
                  <a:gd name="T15" fmla="*/ 93 h 410"/>
                  <a:gd name="T16" fmla="*/ 21 w 146"/>
                  <a:gd name="T17" fmla="*/ 66 h 410"/>
                  <a:gd name="T18" fmla="*/ 2 w 146"/>
                  <a:gd name="T19" fmla="*/ 42 h 410"/>
                  <a:gd name="T20" fmla="*/ 16 w 146"/>
                  <a:gd name="T21" fmla="*/ 8 h 410"/>
                  <a:gd name="T22" fmla="*/ 0 w 146"/>
                  <a:gd name="T23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6" h="410">
                    <a:moveTo>
                      <a:pt x="146" y="410"/>
                    </a:moveTo>
                    <a:lnTo>
                      <a:pt x="135" y="385"/>
                    </a:lnTo>
                    <a:lnTo>
                      <a:pt x="131" y="336"/>
                    </a:lnTo>
                    <a:lnTo>
                      <a:pt x="99" y="263"/>
                    </a:lnTo>
                    <a:lnTo>
                      <a:pt x="63" y="240"/>
                    </a:lnTo>
                    <a:lnTo>
                      <a:pt x="41" y="183"/>
                    </a:lnTo>
                    <a:lnTo>
                      <a:pt x="37" y="140"/>
                    </a:lnTo>
                    <a:lnTo>
                      <a:pt x="16" y="93"/>
                    </a:lnTo>
                    <a:lnTo>
                      <a:pt x="21" y="66"/>
                    </a:lnTo>
                    <a:lnTo>
                      <a:pt x="2" y="42"/>
                    </a:lnTo>
                    <a:lnTo>
                      <a:pt x="16" y="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260">
                <a:extLst>
                  <a:ext uri="{FF2B5EF4-FFF2-40B4-BE49-F238E27FC236}">
                    <a16:creationId xmlns:a16="http://schemas.microsoft.com/office/drawing/2014/main" id="{C3AFB879-046C-3303-0CA3-491B2532F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8" y="2581"/>
                <a:ext cx="161" cy="124"/>
              </a:xfrm>
              <a:custGeom>
                <a:avLst/>
                <a:gdLst>
                  <a:gd name="T0" fmla="*/ 645 w 645"/>
                  <a:gd name="T1" fmla="*/ 0 h 499"/>
                  <a:gd name="T2" fmla="*/ 601 w 645"/>
                  <a:gd name="T3" fmla="*/ 72 h 499"/>
                  <a:gd name="T4" fmla="*/ 545 w 645"/>
                  <a:gd name="T5" fmla="*/ 102 h 499"/>
                  <a:gd name="T6" fmla="*/ 594 w 645"/>
                  <a:gd name="T7" fmla="*/ 182 h 499"/>
                  <a:gd name="T8" fmla="*/ 584 w 645"/>
                  <a:gd name="T9" fmla="*/ 241 h 499"/>
                  <a:gd name="T10" fmla="*/ 594 w 645"/>
                  <a:gd name="T11" fmla="*/ 267 h 499"/>
                  <a:gd name="T12" fmla="*/ 614 w 645"/>
                  <a:gd name="T13" fmla="*/ 298 h 499"/>
                  <a:gd name="T14" fmla="*/ 600 w 645"/>
                  <a:gd name="T15" fmla="*/ 325 h 499"/>
                  <a:gd name="T16" fmla="*/ 594 w 645"/>
                  <a:gd name="T17" fmla="*/ 360 h 499"/>
                  <a:gd name="T18" fmla="*/ 608 w 645"/>
                  <a:gd name="T19" fmla="*/ 409 h 499"/>
                  <a:gd name="T20" fmla="*/ 582 w 645"/>
                  <a:gd name="T21" fmla="*/ 411 h 499"/>
                  <a:gd name="T22" fmla="*/ 529 w 645"/>
                  <a:gd name="T23" fmla="*/ 475 h 499"/>
                  <a:gd name="T24" fmla="*/ 452 w 645"/>
                  <a:gd name="T25" fmla="*/ 474 h 499"/>
                  <a:gd name="T26" fmla="*/ 329 w 645"/>
                  <a:gd name="T27" fmla="*/ 418 h 499"/>
                  <a:gd name="T28" fmla="*/ 304 w 645"/>
                  <a:gd name="T29" fmla="*/ 411 h 499"/>
                  <a:gd name="T30" fmla="*/ 280 w 645"/>
                  <a:gd name="T31" fmla="*/ 430 h 499"/>
                  <a:gd name="T32" fmla="*/ 269 w 645"/>
                  <a:gd name="T33" fmla="*/ 491 h 499"/>
                  <a:gd name="T34" fmla="*/ 184 w 645"/>
                  <a:gd name="T35" fmla="*/ 499 h 499"/>
                  <a:gd name="T36" fmla="*/ 82 w 645"/>
                  <a:gd name="T37" fmla="*/ 483 h 499"/>
                  <a:gd name="T38" fmla="*/ 0 w 645"/>
                  <a:gd name="T39" fmla="*/ 423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5" h="499">
                    <a:moveTo>
                      <a:pt x="645" y="0"/>
                    </a:moveTo>
                    <a:lnTo>
                      <a:pt x="601" y="72"/>
                    </a:lnTo>
                    <a:lnTo>
                      <a:pt x="545" y="102"/>
                    </a:lnTo>
                    <a:lnTo>
                      <a:pt x="594" y="182"/>
                    </a:lnTo>
                    <a:lnTo>
                      <a:pt x="584" y="241"/>
                    </a:lnTo>
                    <a:lnTo>
                      <a:pt x="594" y="267"/>
                    </a:lnTo>
                    <a:lnTo>
                      <a:pt x="614" y="298"/>
                    </a:lnTo>
                    <a:lnTo>
                      <a:pt x="600" y="325"/>
                    </a:lnTo>
                    <a:lnTo>
                      <a:pt x="594" y="360"/>
                    </a:lnTo>
                    <a:lnTo>
                      <a:pt x="608" y="409"/>
                    </a:lnTo>
                    <a:lnTo>
                      <a:pt x="582" y="411"/>
                    </a:lnTo>
                    <a:lnTo>
                      <a:pt x="529" y="475"/>
                    </a:lnTo>
                    <a:lnTo>
                      <a:pt x="452" y="474"/>
                    </a:lnTo>
                    <a:lnTo>
                      <a:pt x="329" y="418"/>
                    </a:lnTo>
                    <a:lnTo>
                      <a:pt x="304" y="411"/>
                    </a:lnTo>
                    <a:lnTo>
                      <a:pt x="280" y="430"/>
                    </a:lnTo>
                    <a:lnTo>
                      <a:pt x="269" y="491"/>
                    </a:lnTo>
                    <a:lnTo>
                      <a:pt x="184" y="499"/>
                    </a:lnTo>
                    <a:lnTo>
                      <a:pt x="82" y="483"/>
                    </a:lnTo>
                    <a:lnTo>
                      <a:pt x="0" y="4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261">
                <a:extLst>
                  <a:ext uri="{FF2B5EF4-FFF2-40B4-BE49-F238E27FC236}">
                    <a16:creationId xmlns:a16="http://schemas.microsoft.com/office/drawing/2014/main" id="{90C58AE0-FC69-BF1F-D9C9-2B4B05CEE8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2760"/>
                <a:ext cx="222" cy="147"/>
              </a:xfrm>
              <a:custGeom>
                <a:avLst/>
                <a:gdLst>
                  <a:gd name="T0" fmla="*/ 0 w 889"/>
                  <a:gd name="T1" fmla="*/ 78 h 588"/>
                  <a:gd name="T2" fmla="*/ 77 w 889"/>
                  <a:gd name="T3" fmla="*/ 87 h 588"/>
                  <a:gd name="T4" fmla="*/ 86 w 889"/>
                  <a:gd name="T5" fmla="*/ 95 h 588"/>
                  <a:gd name="T6" fmla="*/ 82 w 889"/>
                  <a:gd name="T7" fmla="*/ 146 h 588"/>
                  <a:gd name="T8" fmla="*/ 138 w 889"/>
                  <a:gd name="T9" fmla="*/ 107 h 588"/>
                  <a:gd name="T10" fmla="*/ 163 w 889"/>
                  <a:gd name="T11" fmla="*/ 105 h 588"/>
                  <a:gd name="T12" fmla="*/ 186 w 889"/>
                  <a:gd name="T13" fmla="*/ 162 h 588"/>
                  <a:gd name="T14" fmla="*/ 237 w 889"/>
                  <a:gd name="T15" fmla="*/ 174 h 588"/>
                  <a:gd name="T16" fmla="*/ 253 w 889"/>
                  <a:gd name="T17" fmla="*/ 164 h 588"/>
                  <a:gd name="T18" fmla="*/ 235 w 889"/>
                  <a:gd name="T19" fmla="*/ 149 h 588"/>
                  <a:gd name="T20" fmla="*/ 241 w 889"/>
                  <a:gd name="T21" fmla="*/ 131 h 588"/>
                  <a:gd name="T22" fmla="*/ 279 w 889"/>
                  <a:gd name="T23" fmla="*/ 77 h 588"/>
                  <a:gd name="T24" fmla="*/ 296 w 889"/>
                  <a:gd name="T25" fmla="*/ 76 h 588"/>
                  <a:gd name="T26" fmla="*/ 297 w 889"/>
                  <a:gd name="T27" fmla="*/ 93 h 588"/>
                  <a:gd name="T28" fmla="*/ 313 w 889"/>
                  <a:gd name="T29" fmla="*/ 74 h 588"/>
                  <a:gd name="T30" fmla="*/ 329 w 889"/>
                  <a:gd name="T31" fmla="*/ 73 h 588"/>
                  <a:gd name="T32" fmla="*/ 350 w 889"/>
                  <a:gd name="T33" fmla="*/ 28 h 588"/>
                  <a:gd name="T34" fmla="*/ 390 w 889"/>
                  <a:gd name="T35" fmla="*/ 0 h 588"/>
                  <a:gd name="T36" fmla="*/ 450 w 889"/>
                  <a:gd name="T37" fmla="*/ 3 h 588"/>
                  <a:gd name="T38" fmla="*/ 460 w 889"/>
                  <a:gd name="T39" fmla="*/ 26 h 588"/>
                  <a:gd name="T40" fmla="*/ 496 w 889"/>
                  <a:gd name="T41" fmla="*/ 49 h 588"/>
                  <a:gd name="T42" fmla="*/ 490 w 889"/>
                  <a:gd name="T43" fmla="*/ 74 h 588"/>
                  <a:gd name="T44" fmla="*/ 468 w 889"/>
                  <a:gd name="T45" fmla="*/ 110 h 588"/>
                  <a:gd name="T46" fmla="*/ 478 w 889"/>
                  <a:gd name="T47" fmla="*/ 126 h 588"/>
                  <a:gd name="T48" fmla="*/ 504 w 889"/>
                  <a:gd name="T49" fmla="*/ 141 h 588"/>
                  <a:gd name="T50" fmla="*/ 586 w 889"/>
                  <a:gd name="T51" fmla="*/ 117 h 588"/>
                  <a:gd name="T52" fmla="*/ 598 w 889"/>
                  <a:gd name="T53" fmla="*/ 149 h 588"/>
                  <a:gd name="T54" fmla="*/ 651 w 889"/>
                  <a:gd name="T55" fmla="*/ 178 h 588"/>
                  <a:gd name="T56" fmla="*/ 638 w 889"/>
                  <a:gd name="T57" fmla="*/ 222 h 588"/>
                  <a:gd name="T58" fmla="*/ 647 w 889"/>
                  <a:gd name="T59" fmla="*/ 229 h 588"/>
                  <a:gd name="T60" fmla="*/ 698 w 889"/>
                  <a:gd name="T61" fmla="*/ 224 h 588"/>
                  <a:gd name="T62" fmla="*/ 800 w 889"/>
                  <a:gd name="T63" fmla="*/ 325 h 588"/>
                  <a:gd name="T64" fmla="*/ 835 w 889"/>
                  <a:gd name="T65" fmla="*/ 330 h 588"/>
                  <a:gd name="T66" fmla="*/ 889 w 889"/>
                  <a:gd name="T67" fmla="*/ 460 h 588"/>
                  <a:gd name="T68" fmla="*/ 845 w 889"/>
                  <a:gd name="T69" fmla="*/ 540 h 588"/>
                  <a:gd name="T70" fmla="*/ 795 w 889"/>
                  <a:gd name="T71" fmla="*/ 544 h 588"/>
                  <a:gd name="T72" fmla="*/ 797 w 889"/>
                  <a:gd name="T73" fmla="*/ 569 h 588"/>
                  <a:gd name="T74" fmla="*/ 791 w 889"/>
                  <a:gd name="T75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89" h="588">
                    <a:moveTo>
                      <a:pt x="0" y="78"/>
                    </a:moveTo>
                    <a:lnTo>
                      <a:pt x="77" y="87"/>
                    </a:lnTo>
                    <a:lnTo>
                      <a:pt x="86" y="95"/>
                    </a:lnTo>
                    <a:lnTo>
                      <a:pt x="82" y="146"/>
                    </a:lnTo>
                    <a:lnTo>
                      <a:pt x="138" y="107"/>
                    </a:lnTo>
                    <a:lnTo>
                      <a:pt x="163" y="105"/>
                    </a:lnTo>
                    <a:lnTo>
                      <a:pt x="186" y="162"/>
                    </a:lnTo>
                    <a:lnTo>
                      <a:pt x="237" y="174"/>
                    </a:lnTo>
                    <a:lnTo>
                      <a:pt x="253" y="164"/>
                    </a:lnTo>
                    <a:lnTo>
                      <a:pt x="235" y="149"/>
                    </a:lnTo>
                    <a:lnTo>
                      <a:pt x="241" y="131"/>
                    </a:lnTo>
                    <a:lnTo>
                      <a:pt x="279" y="77"/>
                    </a:lnTo>
                    <a:lnTo>
                      <a:pt x="296" y="76"/>
                    </a:lnTo>
                    <a:lnTo>
                      <a:pt x="297" y="93"/>
                    </a:lnTo>
                    <a:lnTo>
                      <a:pt x="313" y="74"/>
                    </a:lnTo>
                    <a:lnTo>
                      <a:pt x="329" y="73"/>
                    </a:lnTo>
                    <a:lnTo>
                      <a:pt x="350" y="28"/>
                    </a:lnTo>
                    <a:lnTo>
                      <a:pt x="390" y="0"/>
                    </a:lnTo>
                    <a:lnTo>
                      <a:pt x="450" y="3"/>
                    </a:lnTo>
                    <a:lnTo>
                      <a:pt x="460" y="26"/>
                    </a:lnTo>
                    <a:lnTo>
                      <a:pt x="496" y="49"/>
                    </a:lnTo>
                    <a:lnTo>
                      <a:pt x="490" y="74"/>
                    </a:lnTo>
                    <a:lnTo>
                      <a:pt x="468" y="110"/>
                    </a:lnTo>
                    <a:lnTo>
                      <a:pt x="478" y="126"/>
                    </a:lnTo>
                    <a:lnTo>
                      <a:pt x="504" y="141"/>
                    </a:lnTo>
                    <a:lnTo>
                      <a:pt x="586" y="117"/>
                    </a:lnTo>
                    <a:lnTo>
                      <a:pt x="598" y="149"/>
                    </a:lnTo>
                    <a:lnTo>
                      <a:pt x="651" y="178"/>
                    </a:lnTo>
                    <a:lnTo>
                      <a:pt x="638" y="222"/>
                    </a:lnTo>
                    <a:lnTo>
                      <a:pt x="647" y="229"/>
                    </a:lnTo>
                    <a:lnTo>
                      <a:pt x="698" y="224"/>
                    </a:lnTo>
                    <a:lnTo>
                      <a:pt x="800" y="325"/>
                    </a:lnTo>
                    <a:lnTo>
                      <a:pt x="835" y="330"/>
                    </a:lnTo>
                    <a:lnTo>
                      <a:pt x="889" y="460"/>
                    </a:lnTo>
                    <a:lnTo>
                      <a:pt x="845" y="540"/>
                    </a:lnTo>
                    <a:lnTo>
                      <a:pt x="795" y="544"/>
                    </a:lnTo>
                    <a:lnTo>
                      <a:pt x="797" y="569"/>
                    </a:lnTo>
                    <a:lnTo>
                      <a:pt x="791" y="5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262">
                <a:extLst>
                  <a:ext uri="{FF2B5EF4-FFF2-40B4-BE49-F238E27FC236}">
                    <a16:creationId xmlns:a16="http://schemas.microsoft.com/office/drawing/2014/main" id="{67A826AB-22AE-6F99-17AA-9C6B76524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" y="2647"/>
                <a:ext cx="55" cy="124"/>
              </a:xfrm>
              <a:custGeom>
                <a:avLst/>
                <a:gdLst>
                  <a:gd name="T0" fmla="*/ 114 w 222"/>
                  <a:gd name="T1" fmla="*/ 497 h 497"/>
                  <a:gd name="T2" fmla="*/ 185 w 222"/>
                  <a:gd name="T3" fmla="*/ 440 h 497"/>
                  <a:gd name="T4" fmla="*/ 190 w 222"/>
                  <a:gd name="T5" fmla="*/ 405 h 497"/>
                  <a:gd name="T6" fmla="*/ 215 w 222"/>
                  <a:gd name="T7" fmla="*/ 402 h 497"/>
                  <a:gd name="T8" fmla="*/ 222 w 222"/>
                  <a:gd name="T9" fmla="*/ 377 h 497"/>
                  <a:gd name="T10" fmla="*/ 146 w 222"/>
                  <a:gd name="T11" fmla="*/ 291 h 497"/>
                  <a:gd name="T12" fmla="*/ 126 w 222"/>
                  <a:gd name="T13" fmla="*/ 259 h 497"/>
                  <a:gd name="T14" fmla="*/ 84 w 222"/>
                  <a:gd name="T15" fmla="*/ 263 h 497"/>
                  <a:gd name="T16" fmla="*/ 73 w 222"/>
                  <a:gd name="T17" fmla="*/ 230 h 497"/>
                  <a:gd name="T18" fmla="*/ 80 w 222"/>
                  <a:gd name="T19" fmla="*/ 120 h 497"/>
                  <a:gd name="T20" fmla="*/ 66 w 222"/>
                  <a:gd name="T21" fmla="*/ 79 h 497"/>
                  <a:gd name="T22" fmla="*/ 33 w 222"/>
                  <a:gd name="T23" fmla="*/ 73 h 497"/>
                  <a:gd name="T24" fmla="*/ 31 w 222"/>
                  <a:gd name="T25" fmla="*/ 48 h 497"/>
                  <a:gd name="T26" fmla="*/ 0 w 222"/>
                  <a:gd name="T27" fmla="*/ 0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2" h="497">
                    <a:moveTo>
                      <a:pt x="114" y="497"/>
                    </a:moveTo>
                    <a:lnTo>
                      <a:pt x="185" y="440"/>
                    </a:lnTo>
                    <a:lnTo>
                      <a:pt x="190" y="405"/>
                    </a:lnTo>
                    <a:lnTo>
                      <a:pt x="215" y="402"/>
                    </a:lnTo>
                    <a:lnTo>
                      <a:pt x="222" y="377"/>
                    </a:lnTo>
                    <a:lnTo>
                      <a:pt x="146" y="291"/>
                    </a:lnTo>
                    <a:lnTo>
                      <a:pt x="126" y="259"/>
                    </a:lnTo>
                    <a:lnTo>
                      <a:pt x="84" y="263"/>
                    </a:lnTo>
                    <a:lnTo>
                      <a:pt x="73" y="230"/>
                    </a:lnTo>
                    <a:lnTo>
                      <a:pt x="80" y="120"/>
                    </a:lnTo>
                    <a:lnTo>
                      <a:pt x="66" y="79"/>
                    </a:lnTo>
                    <a:lnTo>
                      <a:pt x="33" y="73"/>
                    </a:lnTo>
                    <a:lnTo>
                      <a:pt x="31" y="4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263">
                <a:extLst>
                  <a:ext uri="{FF2B5EF4-FFF2-40B4-BE49-F238E27FC236}">
                    <a16:creationId xmlns:a16="http://schemas.microsoft.com/office/drawing/2014/main" id="{D4D37BA1-379C-8163-C355-350977D03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7" y="2771"/>
                <a:ext cx="132" cy="171"/>
              </a:xfrm>
              <a:custGeom>
                <a:avLst/>
                <a:gdLst>
                  <a:gd name="T0" fmla="*/ 0 w 528"/>
                  <a:gd name="T1" fmla="*/ 682 h 682"/>
                  <a:gd name="T2" fmla="*/ 20 w 528"/>
                  <a:gd name="T3" fmla="*/ 621 h 682"/>
                  <a:gd name="T4" fmla="*/ 93 w 528"/>
                  <a:gd name="T5" fmla="*/ 581 h 682"/>
                  <a:gd name="T6" fmla="*/ 90 w 528"/>
                  <a:gd name="T7" fmla="*/ 556 h 682"/>
                  <a:gd name="T8" fmla="*/ 117 w 528"/>
                  <a:gd name="T9" fmla="*/ 570 h 682"/>
                  <a:gd name="T10" fmla="*/ 189 w 528"/>
                  <a:gd name="T11" fmla="*/ 529 h 682"/>
                  <a:gd name="T12" fmla="*/ 203 w 528"/>
                  <a:gd name="T13" fmla="*/ 503 h 682"/>
                  <a:gd name="T14" fmla="*/ 244 w 528"/>
                  <a:gd name="T15" fmla="*/ 491 h 682"/>
                  <a:gd name="T16" fmla="*/ 250 w 528"/>
                  <a:gd name="T17" fmla="*/ 456 h 682"/>
                  <a:gd name="T18" fmla="*/ 224 w 528"/>
                  <a:gd name="T19" fmla="*/ 459 h 682"/>
                  <a:gd name="T20" fmla="*/ 206 w 528"/>
                  <a:gd name="T21" fmla="*/ 443 h 682"/>
                  <a:gd name="T22" fmla="*/ 227 w 528"/>
                  <a:gd name="T23" fmla="*/ 391 h 682"/>
                  <a:gd name="T24" fmla="*/ 259 w 528"/>
                  <a:gd name="T25" fmla="*/ 371 h 682"/>
                  <a:gd name="T26" fmla="*/ 264 w 528"/>
                  <a:gd name="T27" fmla="*/ 337 h 682"/>
                  <a:gd name="T28" fmla="*/ 321 w 528"/>
                  <a:gd name="T29" fmla="*/ 324 h 682"/>
                  <a:gd name="T30" fmla="*/ 382 w 528"/>
                  <a:gd name="T31" fmla="*/ 342 h 682"/>
                  <a:gd name="T32" fmla="*/ 417 w 528"/>
                  <a:gd name="T33" fmla="*/ 339 h 682"/>
                  <a:gd name="T34" fmla="*/ 404 w 528"/>
                  <a:gd name="T35" fmla="*/ 290 h 682"/>
                  <a:gd name="T36" fmla="*/ 437 w 528"/>
                  <a:gd name="T37" fmla="*/ 203 h 682"/>
                  <a:gd name="T38" fmla="*/ 442 w 528"/>
                  <a:gd name="T39" fmla="*/ 168 h 682"/>
                  <a:gd name="T40" fmla="*/ 431 w 528"/>
                  <a:gd name="T41" fmla="*/ 135 h 682"/>
                  <a:gd name="T42" fmla="*/ 446 w 528"/>
                  <a:gd name="T43" fmla="*/ 109 h 682"/>
                  <a:gd name="T44" fmla="*/ 426 w 528"/>
                  <a:gd name="T45" fmla="*/ 85 h 682"/>
                  <a:gd name="T46" fmla="*/ 483 w 528"/>
                  <a:gd name="T47" fmla="*/ 54 h 682"/>
                  <a:gd name="T48" fmla="*/ 528 w 528"/>
                  <a:gd name="T49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8" h="682">
                    <a:moveTo>
                      <a:pt x="0" y="682"/>
                    </a:moveTo>
                    <a:lnTo>
                      <a:pt x="20" y="621"/>
                    </a:lnTo>
                    <a:lnTo>
                      <a:pt x="93" y="581"/>
                    </a:lnTo>
                    <a:lnTo>
                      <a:pt x="90" y="556"/>
                    </a:lnTo>
                    <a:lnTo>
                      <a:pt x="117" y="570"/>
                    </a:lnTo>
                    <a:lnTo>
                      <a:pt x="189" y="529"/>
                    </a:lnTo>
                    <a:lnTo>
                      <a:pt x="203" y="503"/>
                    </a:lnTo>
                    <a:lnTo>
                      <a:pt x="244" y="491"/>
                    </a:lnTo>
                    <a:lnTo>
                      <a:pt x="250" y="456"/>
                    </a:lnTo>
                    <a:lnTo>
                      <a:pt x="224" y="459"/>
                    </a:lnTo>
                    <a:lnTo>
                      <a:pt x="206" y="443"/>
                    </a:lnTo>
                    <a:lnTo>
                      <a:pt x="227" y="391"/>
                    </a:lnTo>
                    <a:lnTo>
                      <a:pt x="259" y="371"/>
                    </a:lnTo>
                    <a:lnTo>
                      <a:pt x="264" y="337"/>
                    </a:lnTo>
                    <a:lnTo>
                      <a:pt x="321" y="324"/>
                    </a:lnTo>
                    <a:lnTo>
                      <a:pt x="382" y="342"/>
                    </a:lnTo>
                    <a:lnTo>
                      <a:pt x="417" y="339"/>
                    </a:lnTo>
                    <a:lnTo>
                      <a:pt x="404" y="290"/>
                    </a:lnTo>
                    <a:lnTo>
                      <a:pt x="437" y="203"/>
                    </a:lnTo>
                    <a:lnTo>
                      <a:pt x="442" y="168"/>
                    </a:lnTo>
                    <a:lnTo>
                      <a:pt x="431" y="135"/>
                    </a:lnTo>
                    <a:lnTo>
                      <a:pt x="446" y="109"/>
                    </a:lnTo>
                    <a:lnTo>
                      <a:pt x="426" y="85"/>
                    </a:lnTo>
                    <a:lnTo>
                      <a:pt x="483" y="54"/>
                    </a:lnTo>
                    <a:lnTo>
                      <a:pt x="52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264">
                <a:extLst>
                  <a:ext uri="{FF2B5EF4-FFF2-40B4-BE49-F238E27FC236}">
                    <a16:creationId xmlns:a16="http://schemas.microsoft.com/office/drawing/2014/main" id="{4820B0B4-1CC0-2ADE-40E7-449EA26F5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" y="2481"/>
                <a:ext cx="101" cy="185"/>
              </a:xfrm>
              <a:custGeom>
                <a:avLst/>
                <a:gdLst>
                  <a:gd name="T0" fmla="*/ 274 w 402"/>
                  <a:gd name="T1" fmla="*/ 743 h 743"/>
                  <a:gd name="T2" fmla="*/ 282 w 402"/>
                  <a:gd name="T3" fmla="*/ 734 h 743"/>
                  <a:gd name="T4" fmla="*/ 273 w 402"/>
                  <a:gd name="T5" fmla="*/ 642 h 743"/>
                  <a:gd name="T6" fmla="*/ 229 w 402"/>
                  <a:gd name="T7" fmla="*/ 621 h 743"/>
                  <a:gd name="T8" fmla="*/ 227 w 402"/>
                  <a:gd name="T9" fmla="*/ 596 h 743"/>
                  <a:gd name="T10" fmla="*/ 208 w 402"/>
                  <a:gd name="T11" fmla="*/ 572 h 743"/>
                  <a:gd name="T12" fmla="*/ 213 w 402"/>
                  <a:gd name="T13" fmla="*/ 547 h 743"/>
                  <a:gd name="T14" fmla="*/ 138 w 402"/>
                  <a:gd name="T15" fmla="*/ 546 h 743"/>
                  <a:gd name="T16" fmla="*/ 103 w 402"/>
                  <a:gd name="T17" fmla="*/ 531 h 743"/>
                  <a:gd name="T18" fmla="*/ 69 w 402"/>
                  <a:gd name="T19" fmla="*/ 535 h 743"/>
                  <a:gd name="T20" fmla="*/ 14 w 402"/>
                  <a:gd name="T21" fmla="*/ 488 h 743"/>
                  <a:gd name="T22" fmla="*/ 21 w 402"/>
                  <a:gd name="T23" fmla="*/ 463 h 743"/>
                  <a:gd name="T24" fmla="*/ 0 w 402"/>
                  <a:gd name="T25" fmla="*/ 423 h 743"/>
                  <a:gd name="T26" fmla="*/ 16 w 402"/>
                  <a:gd name="T27" fmla="*/ 413 h 743"/>
                  <a:gd name="T28" fmla="*/ 50 w 402"/>
                  <a:gd name="T29" fmla="*/ 418 h 743"/>
                  <a:gd name="T30" fmla="*/ 66 w 402"/>
                  <a:gd name="T31" fmla="*/ 409 h 743"/>
                  <a:gd name="T32" fmla="*/ 37 w 402"/>
                  <a:gd name="T33" fmla="*/ 369 h 743"/>
                  <a:gd name="T34" fmla="*/ 39 w 402"/>
                  <a:gd name="T35" fmla="*/ 309 h 743"/>
                  <a:gd name="T36" fmla="*/ 179 w 402"/>
                  <a:gd name="T37" fmla="*/ 348 h 743"/>
                  <a:gd name="T38" fmla="*/ 195 w 402"/>
                  <a:gd name="T39" fmla="*/ 337 h 743"/>
                  <a:gd name="T40" fmla="*/ 209 w 402"/>
                  <a:gd name="T41" fmla="*/ 311 h 743"/>
                  <a:gd name="T42" fmla="*/ 232 w 402"/>
                  <a:gd name="T43" fmla="*/ 292 h 743"/>
                  <a:gd name="T44" fmla="*/ 176 w 402"/>
                  <a:gd name="T45" fmla="*/ 238 h 743"/>
                  <a:gd name="T46" fmla="*/ 219 w 402"/>
                  <a:gd name="T47" fmla="*/ 141 h 743"/>
                  <a:gd name="T48" fmla="*/ 213 w 402"/>
                  <a:gd name="T49" fmla="*/ 90 h 743"/>
                  <a:gd name="T50" fmla="*/ 298 w 402"/>
                  <a:gd name="T51" fmla="*/ 92 h 743"/>
                  <a:gd name="T52" fmla="*/ 330 w 402"/>
                  <a:gd name="T53" fmla="*/ 72 h 743"/>
                  <a:gd name="T54" fmla="*/ 363 w 402"/>
                  <a:gd name="T55" fmla="*/ 68 h 743"/>
                  <a:gd name="T56" fmla="*/ 402 w 402"/>
                  <a:gd name="T57" fmla="*/ 23 h 743"/>
                  <a:gd name="T58" fmla="*/ 391 w 402"/>
                  <a:gd name="T59" fmla="*/ 7 h 743"/>
                  <a:gd name="T60" fmla="*/ 374 w 402"/>
                  <a:gd name="T61" fmla="*/ 0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02" h="743">
                    <a:moveTo>
                      <a:pt x="274" y="743"/>
                    </a:moveTo>
                    <a:lnTo>
                      <a:pt x="282" y="734"/>
                    </a:lnTo>
                    <a:lnTo>
                      <a:pt x="273" y="642"/>
                    </a:lnTo>
                    <a:lnTo>
                      <a:pt x="229" y="621"/>
                    </a:lnTo>
                    <a:lnTo>
                      <a:pt x="227" y="596"/>
                    </a:lnTo>
                    <a:lnTo>
                      <a:pt x="208" y="572"/>
                    </a:lnTo>
                    <a:lnTo>
                      <a:pt x="213" y="547"/>
                    </a:lnTo>
                    <a:lnTo>
                      <a:pt x="138" y="546"/>
                    </a:lnTo>
                    <a:lnTo>
                      <a:pt x="103" y="531"/>
                    </a:lnTo>
                    <a:lnTo>
                      <a:pt x="69" y="535"/>
                    </a:lnTo>
                    <a:lnTo>
                      <a:pt x="14" y="488"/>
                    </a:lnTo>
                    <a:lnTo>
                      <a:pt x="21" y="463"/>
                    </a:lnTo>
                    <a:lnTo>
                      <a:pt x="0" y="423"/>
                    </a:lnTo>
                    <a:lnTo>
                      <a:pt x="16" y="413"/>
                    </a:lnTo>
                    <a:lnTo>
                      <a:pt x="50" y="418"/>
                    </a:lnTo>
                    <a:lnTo>
                      <a:pt x="66" y="409"/>
                    </a:lnTo>
                    <a:lnTo>
                      <a:pt x="37" y="369"/>
                    </a:lnTo>
                    <a:lnTo>
                      <a:pt x="39" y="309"/>
                    </a:lnTo>
                    <a:lnTo>
                      <a:pt x="179" y="348"/>
                    </a:lnTo>
                    <a:lnTo>
                      <a:pt x="195" y="337"/>
                    </a:lnTo>
                    <a:lnTo>
                      <a:pt x="209" y="311"/>
                    </a:lnTo>
                    <a:lnTo>
                      <a:pt x="232" y="292"/>
                    </a:lnTo>
                    <a:lnTo>
                      <a:pt x="176" y="238"/>
                    </a:lnTo>
                    <a:lnTo>
                      <a:pt x="219" y="141"/>
                    </a:lnTo>
                    <a:lnTo>
                      <a:pt x="213" y="90"/>
                    </a:lnTo>
                    <a:lnTo>
                      <a:pt x="298" y="92"/>
                    </a:lnTo>
                    <a:lnTo>
                      <a:pt x="330" y="72"/>
                    </a:lnTo>
                    <a:lnTo>
                      <a:pt x="363" y="68"/>
                    </a:lnTo>
                    <a:lnTo>
                      <a:pt x="402" y="23"/>
                    </a:lnTo>
                    <a:lnTo>
                      <a:pt x="391" y="7"/>
                    </a:lnTo>
                    <a:lnTo>
                      <a:pt x="37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265">
                <a:extLst>
                  <a:ext uri="{FF2B5EF4-FFF2-40B4-BE49-F238E27FC236}">
                    <a16:creationId xmlns:a16="http://schemas.microsoft.com/office/drawing/2014/main" id="{3DCCCC02-841F-7EF6-A54A-ADF72F3639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87"/>
                <a:ext cx="52" cy="50"/>
              </a:xfrm>
              <a:custGeom>
                <a:avLst/>
                <a:gdLst>
                  <a:gd name="T0" fmla="*/ 144 w 207"/>
                  <a:gd name="T1" fmla="*/ 29 h 200"/>
                  <a:gd name="T2" fmla="*/ 146 w 207"/>
                  <a:gd name="T3" fmla="*/ 54 h 200"/>
                  <a:gd name="T4" fmla="*/ 163 w 207"/>
                  <a:gd name="T5" fmla="*/ 53 h 200"/>
                  <a:gd name="T6" fmla="*/ 181 w 207"/>
                  <a:gd name="T7" fmla="*/ 67 h 200"/>
                  <a:gd name="T8" fmla="*/ 207 w 207"/>
                  <a:gd name="T9" fmla="*/ 66 h 200"/>
                  <a:gd name="T10" fmla="*/ 207 w 207"/>
                  <a:gd name="T11" fmla="*/ 74 h 200"/>
                  <a:gd name="T12" fmla="*/ 192 w 207"/>
                  <a:gd name="T13" fmla="*/ 93 h 200"/>
                  <a:gd name="T14" fmla="*/ 159 w 207"/>
                  <a:gd name="T15" fmla="*/ 95 h 200"/>
                  <a:gd name="T16" fmla="*/ 152 w 207"/>
                  <a:gd name="T17" fmla="*/ 122 h 200"/>
                  <a:gd name="T18" fmla="*/ 146 w 207"/>
                  <a:gd name="T19" fmla="*/ 139 h 200"/>
                  <a:gd name="T20" fmla="*/ 147 w 207"/>
                  <a:gd name="T21" fmla="*/ 147 h 200"/>
                  <a:gd name="T22" fmla="*/ 130 w 207"/>
                  <a:gd name="T23" fmla="*/ 158 h 200"/>
                  <a:gd name="T24" fmla="*/ 123 w 207"/>
                  <a:gd name="T25" fmla="*/ 166 h 200"/>
                  <a:gd name="T26" fmla="*/ 126 w 207"/>
                  <a:gd name="T27" fmla="*/ 200 h 200"/>
                  <a:gd name="T28" fmla="*/ 116 w 207"/>
                  <a:gd name="T29" fmla="*/ 192 h 200"/>
                  <a:gd name="T30" fmla="*/ 91 w 207"/>
                  <a:gd name="T31" fmla="*/ 186 h 200"/>
                  <a:gd name="T32" fmla="*/ 55 w 207"/>
                  <a:gd name="T33" fmla="*/ 172 h 200"/>
                  <a:gd name="T34" fmla="*/ 24 w 207"/>
                  <a:gd name="T35" fmla="*/ 184 h 200"/>
                  <a:gd name="T36" fmla="*/ 21 w 207"/>
                  <a:gd name="T37" fmla="*/ 167 h 200"/>
                  <a:gd name="T38" fmla="*/ 12 w 207"/>
                  <a:gd name="T39" fmla="*/ 151 h 200"/>
                  <a:gd name="T40" fmla="*/ 26 w 207"/>
                  <a:gd name="T41" fmla="*/ 132 h 200"/>
                  <a:gd name="T42" fmla="*/ 0 w 207"/>
                  <a:gd name="T43" fmla="*/ 118 h 200"/>
                  <a:gd name="T44" fmla="*/ 22 w 207"/>
                  <a:gd name="T45" fmla="*/ 91 h 200"/>
                  <a:gd name="T46" fmla="*/ 39 w 207"/>
                  <a:gd name="T47" fmla="*/ 81 h 200"/>
                  <a:gd name="T48" fmla="*/ 36 w 207"/>
                  <a:gd name="T49" fmla="*/ 48 h 200"/>
                  <a:gd name="T50" fmla="*/ 42 w 207"/>
                  <a:gd name="T51" fmla="*/ 30 h 200"/>
                  <a:gd name="T52" fmla="*/ 83 w 207"/>
                  <a:gd name="T53" fmla="*/ 9 h 200"/>
                  <a:gd name="T54" fmla="*/ 83 w 207"/>
                  <a:gd name="T55" fmla="*/ 18 h 200"/>
                  <a:gd name="T56" fmla="*/ 99 w 207"/>
                  <a:gd name="T57" fmla="*/ 0 h 200"/>
                  <a:gd name="T58" fmla="*/ 109 w 207"/>
                  <a:gd name="T59" fmla="*/ 8 h 200"/>
                  <a:gd name="T60" fmla="*/ 116 w 207"/>
                  <a:gd name="T61" fmla="*/ 6 h 200"/>
                  <a:gd name="T62" fmla="*/ 144 w 207"/>
                  <a:gd name="T63" fmla="*/ 2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7" h="200">
                    <a:moveTo>
                      <a:pt x="144" y="29"/>
                    </a:moveTo>
                    <a:lnTo>
                      <a:pt x="146" y="54"/>
                    </a:lnTo>
                    <a:lnTo>
                      <a:pt x="163" y="53"/>
                    </a:lnTo>
                    <a:lnTo>
                      <a:pt x="181" y="67"/>
                    </a:lnTo>
                    <a:lnTo>
                      <a:pt x="207" y="66"/>
                    </a:lnTo>
                    <a:lnTo>
                      <a:pt x="207" y="74"/>
                    </a:lnTo>
                    <a:lnTo>
                      <a:pt x="192" y="93"/>
                    </a:lnTo>
                    <a:lnTo>
                      <a:pt x="159" y="95"/>
                    </a:lnTo>
                    <a:lnTo>
                      <a:pt x="152" y="122"/>
                    </a:lnTo>
                    <a:lnTo>
                      <a:pt x="146" y="139"/>
                    </a:lnTo>
                    <a:lnTo>
                      <a:pt x="147" y="147"/>
                    </a:lnTo>
                    <a:lnTo>
                      <a:pt x="130" y="158"/>
                    </a:lnTo>
                    <a:lnTo>
                      <a:pt x="123" y="166"/>
                    </a:lnTo>
                    <a:lnTo>
                      <a:pt x="126" y="200"/>
                    </a:lnTo>
                    <a:lnTo>
                      <a:pt x="116" y="192"/>
                    </a:lnTo>
                    <a:lnTo>
                      <a:pt x="91" y="186"/>
                    </a:lnTo>
                    <a:lnTo>
                      <a:pt x="55" y="172"/>
                    </a:lnTo>
                    <a:lnTo>
                      <a:pt x="24" y="184"/>
                    </a:lnTo>
                    <a:lnTo>
                      <a:pt x="21" y="167"/>
                    </a:lnTo>
                    <a:lnTo>
                      <a:pt x="12" y="151"/>
                    </a:lnTo>
                    <a:lnTo>
                      <a:pt x="26" y="132"/>
                    </a:lnTo>
                    <a:lnTo>
                      <a:pt x="0" y="118"/>
                    </a:lnTo>
                    <a:lnTo>
                      <a:pt x="22" y="91"/>
                    </a:lnTo>
                    <a:lnTo>
                      <a:pt x="39" y="81"/>
                    </a:lnTo>
                    <a:lnTo>
                      <a:pt x="36" y="48"/>
                    </a:lnTo>
                    <a:lnTo>
                      <a:pt x="42" y="30"/>
                    </a:lnTo>
                    <a:lnTo>
                      <a:pt x="83" y="9"/>
                    </a:lnTo>
                    <a:lnTo>
                      <a:pt x="83" y="18"/>
                    </a:lnTo>
                    <a:lnTo>
                      <a:pt x="99" y="0"/>
                    </a:lnTo>
                    <a:lnTo>
                      <a:pt x="109" y="8"/>
                    </a:lnTo>
                    <a:lnTo>
                      <a:pt x="116" y="6"/>
                    </a:lnTo>
                    <a:lnTo>
                      <a:pt x="144" y="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266">
                <a:extLst>
                  <a:ext uri="{FF2B5EF4-FFF2-40B4-BE49-F238E27FC236}">
                    <a16:creationId xmlns:a16="http://schemas.microsoft.com/office/drawing/2014/main" id="{0091B433-AF1A-6BE3-BC84-58D2EFC9D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2771"/>
                <a:ext cx="267" cy="91"/>
              </a:xfrm>
              <a:custGeom>
                <a:avLst/>
                <a:gdLst>
                  <a:gd name="T0" fmla="*/ 1071 w 1071"/>
                  <a:gd name="T1" fmla="*/ 255 h 362"/>
                  <a:gd name="T2" fmla="*/ 1033 w 1071"/>
                  <a:gd name="T3" fmla="*/ 301 h 362"/>
                  <a:gd name="T4" fmla="*/ 992 w 1071"/>
                  <a:gd name="T5" fmla="*/ 305 h 362"/>
                  <a:gd name="T6" fmla="*/ 920 w 1071"/>
                  <a:gd name="T7" fmla="*/ 354 h 362"/>
                  <a:gd name="T8" fmla="*/ 836 w 1071"/>
                  <a:gd name="T9" fmla="*/ 362 h 362"/>
                  <a:gd name="T10" fmla="*/ 741 w 1071"/>
                  <a:gd name="T11" fmla="*/ 327 h 362"/>
                  <a:gd name="T12" fmla="*/ 607 w 1071"/>
                  <a:gd name="T13" fmla="*/ 256 h 362"/>
                  <a:gd name="T14" fmla="*/ 530 w 1071"/>
                  <a:gd name="T15" fmla="*/ 247 h 362"/>
                  <a:gd name="T16" fmla="*/ 463 w 1071"/>
                  <a:gd name="T17" fmla="*/ 252 h 362"/>
                  <a:gd name="T18" fmla="*/ 331 w 1071"/>
                  <a:gd name="T19" fmla="*/ 188 h 362"/>
                  <a:gd name="T20" fmla="*/ 308 w 1071"/>
                  <a:gd name="T21" fmla="*/ 131 h 362"/>
                  <a:gd name="T22" fmla="*/ 235 w 1071"/>
                  <a:gd name="T23" fmla="*/ 71 h 362"/>
                  <a:gd name="T24" fmla="*/ 120 w 1071"/>
                  <a:gd name="T25" fmla="*/ 14 h 362"/>
                  <a:gd name="T26" fmla="*/ 0 w 1071"/>
                  <a:gd name="T27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71" h="362">
                    <a:moveTo>
                      <a:pt x="1071" y="255"/>
                    </a:moveTo>
                    <a:lnTo>
                      <a:pt x="1033" y="301"/>
                    </a:lnTo>
                    <a:lnTo>
                      <a:pt x="992" y="305"/>
                    </a:lnTo>
                    <a:lnTo>
                      <a:pt x="920" y="354"/>
                    </a:lnTo>
                    <a:lnTo>
                      <a:pt x="836" y="362"/>
                    </a:lnTo>
                    <a:lnTo>
                      <a:pt x="741" y="327"/>
                    </a:lnTo>
                    <a:lnTo>
                      <a:pt x="607" y="256"/>
                    </a:lnTo>
                    <a:lnTo>
                      <a:pt x="530" y="247"/>
                    </a:lnTo>
                    <a:lnTo>
                      <a:pt x="463" y="252"/>
                    </a:lnTo>
                    <a:lnTo>
                      <a:pt x="331" y="188"/>
                    </a:lnTo>
                    <a:lnTo>
                      <a:pt x="308" y="131"/>
                    </a:lnTo>
                    <a:lnTo>
                      <a:pt x="235" y="71"/>
                    </a:lnTo>
                    <a:lnTo>
                      <a:pt x="120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267">
                <a:extLst>
                  <a:ext uri="{FF2B5EF4-FFF2-40B4-BE49-F238E27FC236}">
                    <a16:creationId xmlns:a16="http://schemas.microsoft.com/office/drawing/2014/main" id="{D2B9624A-500B-806D-48AF-F6BCC5AAA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484"/>
                <a:ext cx="323" cy="184"/>
              </a:xfrm>
              <a:custGeom>
                <a:avLst/>
                <a:gdLst>
                  <a:gd name="T0" fmla="*/ 1293 w 1293"/>
                  <a:gd name="T1" fmla="*/ 0 h 734"/>
                  <a:gd name="T2" fmla="*/ 1258 w 1293"/>
                  <a:gd name="T3" fmla="*/ 3 h 734"/>
                  <a:gd name="T4" fmla="*/ 1189 w 1293"/>
                  <a:gd name="T5" fmla="*/ 68 h 734"/>
                  <a:gd name="T6" fmla="*/ 1126 w 1293"/>
                  <a:gd name="T7" fmla="*/ 107 h 734"/>
                  <a:gd name="T8" fmla="*/ 1088 w 1293"/>
                  <a:gd name="T9" fmla="*/ 162 h 734"/>
                  <a:gd name="T10" fmla="*/ 1031 w 1293"/>
                  <a:gd name="T11" fmla="*/ 184 h 734"/>
                  <a:gd name="T12" fmla="*/ 1018 w 1293"/>
                  <a:gd name="T13" fmla="*/ 236 h 734"/>
                  <a:gd name="T14" fmla="*/ 988 w 1293"/>
                  <a:gd name="T15" fmla="*/ 264 h 734"/>
                  <a:gd name="T16" fmla="*/ 976 w 1293"/>
                  <a:gd name="T17" fmla="*/ 316 h 734"/>
                  <a:gd name="T18" fmla="*/ 815 w 1293"/>
                  <a:gd name="T19" fmla="*/ 322 h 734"/>
                  <a:gd name="T20" fmla="*/ 779 w 1293"/>
                  <a:gd name="T21" fmla="*/ 292 h 734"/>
                  <a:gd name="T22" fmla="*/ 754 w 1293"/>
                  <a:gd name="T23" fmla="*/ 295 h 734"/>
                  <a:gd name="T24" fmla="*/ 688 w 1293"/>
                  <a:gd name="T25" fmla="*/ 224 h 734"/>
                  <a:gd name="T26" fmla="*/ 673 w 1293"/>
                  <a:gd name="T27" fmla="*/ 243 h 734"/>
                  <a:gd name="T28" fmla="*/ 684 w 1293"/>
                  <a:gd name="T29" fmla="*/ 259 h 734"/>
                  <a:gd name="T30" fmla="*/ 662 w 1293"/>
                  <a:gd name="T31" fmla="*/ 312 h 734"/>
                  <a:gd name="T32" fmla="*/ 627 w 1293"/>
                  <a:gd name="T33" fmla="*/ 289 h 734"/>
                  <a:gd name="T34" fmla="*/ 571 w 1293"/>
                  <a:gd name="T35" fmla="*/ 320 h 734"/>
                  <a:gd name="T36" fmla="*/ 601 w 1293"/>
                  <a:gd name="T37" fmla="*/ 385 h 734"/>
                  <a:gd name="T38" fmla="*/ 588 w 1293"/>
                  <a:gd name="T39" fmla="*/ 419 h 734"/>
                  <a:gd name="T40" fmla="*/ 564 w 1293"/>
                  <a:gd name="T41" fmla="*/ 430 h 734"/>
                  <a:gd name="T42" fmla="*/ 507 w 1293"/>
                  <a:gd name="T43" fmla="*/ 360 h 734"/>
                  <a:gd name="T44" fmla="*/ 489 w 1293"/>
                  <a:gd name="T45" fmla="*/ 353 h 734"/>
                  <a:gd name="T46" fmla="*/ 478 w 1293"/>
                  <a:gd name="T47" fmla="*/ 320 h 734"/>
                  <a:gd name="T48" fmla="*/ 408 w 1293"/>
                  <a:gd name="T49" fmla="*/ 301 h 734"/>
                  <a:gd name="T50" fmla="*/ 396 w 1293"/>
                  <a:gd name="T51" fmla="*/ 345 h 734"/>
                  <a:gd name="T52" fmla="*/ 378 w 1293"/>
                  <a:gd name="T53" fmla="*/ 346 h 734"/>
                  <a:gd name="T54" fmla="*/ 341 w 1293"/>
                  <a:gd name="T55" fmla="*/ 392 h 734"/>
                  <a:gd name="T56" fmla="*/ 284 w 1293"/>
                  <a:gd name="T57" fmla="*/ 422 h 734"/>
                  <a:gd name="T58" fmla="*/ 248 w 1293"/>
                  <a:gd name="T59" fmla="*/ 494 h 734"/>
                  <a:gd name="T60" fmla="*/ 234 w 1293"/>
                  <a:gd name="T61" fmla="*/ 512 h 734"/>
                  <a:gd name="T62" fmla="*/ 227 w 1293"/>
                  <a:gd name="T63" fmla="*/ 538 h 734"/>
                  <a:gd name="T64" fmla="*/ 254 w 1293"/>
                  <a:gd name="T65" fmla="*/ 552 h 734"/>
                  <a:gd name="T66" fmla="*/ 242 w 1293"/>
                  <a:gd name="T67" fmla="*/ 596 h 734"/>
                  <a:gd name="T68" fmla="*/ 254 w 1293"/>
                  <a:gd name="T69" fmla="*/ 637 h 734"/>
                  <a:gd name="T70" fmla="*/ 218 w 1293"/>
                  <a:gd name="T71" fmla="*/ 614 h 734"/>
                  <a:gd name="T72" fmla="*/ 198 w 1293"/>
                  <a:gd name="T73" fmla="*/ 583 h 734"/>
                  <a:gd name="T74" fmla="*/ 179 w 1293"/>
                  <a:gd name="T75" fmla="*/ 568 h 734"/>
                  <a:gd name="T76" fmla="*/ 164 w 1293"/>
                  <a:gd name="T77" fmla="*/ 569 h 734"/>
                  <a:gd name="T78" fmla="*/ 157 w 1293"/>
                  <a:gd name="T79" fmla="*/ 595 h 734"/>
                  <a:gd name="T80" fmla="*/ 160 w 1293"/>
                  <a:gd name="T81" fmla="*/ 620 h 734"/>
                  <a:gd name="T82" fmla="*/ 186 w 1293"/>
                  <a:gd name="T83" fmla="*/ 642 h 734"/>
                  <a:gd name="T84" fmla="*/ 209 w 1293"/>
                  <a:gd name="T85" fmla="*/ 691 h 734"/>
                  <a:gd name="T86" fmla="*/ 243 w 1293"/>
                  <a:gd name="T87" fmla="*/ 705 h 734"/>
                  <a:gd name="T88" fmla="*/ 244 w 1293"/>
                  <a:gd name="T89" fmla="*/ 722 h 734"/>
                  <a:gd name="T90" fmla="*/ 202 w 1293"/>
                  <a:gd name="T91" fmla="*/ 718 h 734"/>
                  <a:gd name="T92" fmla="*/ 124 w 1293"/>
                  <a:gd name="T93" fmla="*/ 699 h 734"/>
                  <a:gd name="T94" fmla="*/ 83 w 1293"/>
                  <a:gd name="T95" fmla="*/ 703 h 734"/>
                  <a:gd name="T96" fmla="*/ 18 w 1293"/>
                  <a:gd name="T97" fmla="*/ 734 h 734"/>
                  <a:gd name="T98" fmla="*/ 0 w 1293"/>
                  <a:gd name="T99" fmla="*/ 727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93" h="734">
                    <a:moveTo>
                      <a:pt x="1293" y="0"/>
                    </a:moveTo>
                    <a:lnTo>
                      <a:pt x="1258" y="3"/>
                    </a:lnTo>
                    <a:lnTo>
                      <a:pt x="1189" y="68"/>
                    </a:lnTo>
                    <a:lnTo>
                      <a:pt x="1126" y="107"/>
                    </a:lnTo>
                    <a:lnTo>
                      <a:pt x="1088" y="162"/>
                    </a:lnTo>
                    <a:lnTo>
                      <a:pt x="1031" y="184"/>
                    </a:lnTo>
                    <a:lnTo>
                      <a:pt x="1018" y="236"/>
                    </a:lnTo>
                    <a:lnTo>
                      <a:pt x="988" y="264"/>
                    </a:lnTo>
                    <a:lnTo>
                      <a:pt x="976" y="316"/>
                    </a:lnTo>
                    <a:lnTo>
                      <a:pt x="815" y="322"/>
                    </a:lnTo>
                    <a:lnTo>
                      <a:pt x="779" y="292"/>
                    </a:lnTo>
                    <a:lnTo>
                      <a:pt x="754" y="295"/>
                    </a:lnTo>
                    <a:lnTo>
                      <a:pt x="688" y="224"/>
                    </a:lnTo>
                    <a:lnTo>
                      <a:pt x="673" y="243"/>
                    </a:lnTo>
                    <a:lnTo>
                      <a:pt x="684" y="259"/>
                    </a:lnTo>
                    <a:lnTo>
                      <a:pt x="662" y="312"/>
                    </a:lnTo>
                    <a:lnTo>
                      <a:pt x="627" y="289"/>
                    </a:lnTo>
                    <a:lnTo>
                      <a:pt x="571" y="320"/>
                    </a:lnTo>
                    <a:lnTo>
                      <a:pt x="601" y="385"/>
                    </a:lnTo>
                    <a:lnTo>
                      <a:pt x="588" y="419"/>
                    </a:lnTo>
                    <a:lnTo>
                      <a:pt x="564" y="430"/>
                    </a:lnTo>
                    <a:lnTo>
                      <a:pt x="507" y="360"/>
                    </a:lnTo>
                    <a:lnTo>
                      <a:pt x="489" y="353"/>
                    </a:lnTo>
                    <a:lnTo>
                      <a:pt x="478" y="320"/>
                    </a:lnTo>
                    <a:lnTo>
                      <a:pt x="408" y="301"/>
                    </a:lnTo>
                    <a:lnTo>
                      <a:pt x="396" y="345"/>
                    </a:lnTo>
                    <a:lnTo>
                      <a:pt x="378" y="346"/>
                    </a:lnTo>
                    <a:lnTo>
                      <a:pt x="341" y="392"/>
                    </a:lnTo>
                    <a:lnTo>
                      <a:pt x="284" y="422"/>
                    </a:lnTo>
                    <a:lnTo>
                      <a:pt x="248" y="494"/>
                    </a:lnTo>
                    <a:lnTo>
                      <a:pt x="234" y="512"/>
                    </a:lnTo>
                    <a:lnTo>
                      <a:pt x="227" y="538"/>
                    </a:lnTo>
                    <a:lnTo>
                      <a:pt x="254" y="552"/>
                    </a:lnTo>
                    <a:lnTo>
                      <a:pt x="242" y="596"/>
                    </a:lnTo>
                    <a:lnTo>
                      <a:pt x="254" y="637"/>
                    </a:lnTo>
                    <a:lnTo>
                      <a:pt x="218" y="614"/>
                    </a:lnTo>
                    <a:lnTo>
                      <a:pt x="198" y="583"/>
                    </a:lnTo>
                    <a:lnTo>
                      <a:pt x="179" y="568"/>
                    </a:lnTo>
                    <a:lnTo>
                      <a:pt x="164" y="569"/>
                    </a:lnTo>
                    <a:lnTo>
                      <a:pt x="157" y="595"/>
                    </a:lnTo>
                    <a:lnTo>
                      <a:pt x="160" y="620"/>
                    </a:lnTo>
                    <a:lnTo>
                      <a:pt x="186" y="642"/>
                    </a:lnTo>
                    <a:lnTo>
                      <a:pt x="209" y="691"/>
                    </a:lnTo>
                    <a:lnTo>
                      <a:pt x="243" y="705"/>
                    </a:lnTo>
                    <a:lnTo>
                      <a:pt x="244" y="722"/>
                    </a:lnTo>
                    <a:lnTo>
                      <a:pt x="202" y="718"/>
                    </a:lnTo>
                    <a:lnTo>
                      <a:pt x="124" y="699"/>
                    </a:lnTo>
                    <a:lnTo>
                      <a:pt x="83" y="703"/>
                    </a:lnTo>
                    <a:lnTo>
                      <a:pt x="18" y="734"/>
                    </a:lnTo>
                    <a:lnTo>
                      <a:pt x="0" y="7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268">
                <a:extLst>
                  <a:ext uri="{FF2B5EF4-FFF2-40B4-BE49-F238E27FC236}">
                    <a16:creationId xmlns:a16="http://schemas.microsoft.com/office/drawing/2014/main" id="{C6E93CC3-4228-0CE4-A198-3C372B2D7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666"/>
                <a:ext cx="48" cy="30"/>
              </a:xfrm>
              <a:custGeom>
                <a:avLst/>
                <a:gdLst>
                  <a:gd name="T0" fmla="*/ 0 w 190"/>
                  <a:gd name="T1" fmla="*/ 118 h 118"/>
                  <a:gd name="T2" fmla="*/ 78 w 190"/>
                  <a:gd name="T3" fmla="*/ 61 h 118"/>
                  <a:gd name="T4" fmla="*/ 68 w 190"/>
                  <a:gd name="T5" fmla="*/ 36 h 118"/>
                  <a:gd name="T6" fmla="*/ 92 w 190"/>
                  <a:gd name="T7" fmla="*/ 10 h 118"/>
                  <a:gd name="T8" fmla="*/ 108 w 190"/>
                  <a:gd name="T9" fmla="*/ 8 h 118"/>
                  <a:gd name="T10" fmla="*/ 143 w 190"/>
                  <a:gd name="T11" fmla="*/ 29 h 118"/>
                  <a:gd name="T12" fmla="*/ 147 w 190"/>
                  <a:gd name="T13" fmla="*/ 63 h 118"/>
                  <a:gd name="T14" fmla="*/ 190 w 190"/>
                  <a:gd name="T15" fmla="*/ 68 h 118"/>
                  <a:gd name="T16" fmla="*/ 187 w 190"/>
                  <a:gd name="T17" fmla="*/ 43 h 118"/>
                  <a:gd name="T18" fmla="*/ 153 w 190"/>
                  <a:gd name="T19" fmla="*/ 29 h 118"/>
                  <a:gd name="T20" fmla="*/ 159 w 190"/>
                  <a:gd name="T21" fmla="*/ 11 h 118"/>
                  <a:gd name="T22" fmla="*/ 183 w 190"/>
                  <a:gd name="T2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0" h="118">
                    <a:moveTo>
                      <a:pt x="0" y="118"/>
                    </a:moveTo>
                    <a:lnTo>
                      <a:pt x="78" y="61"/>
                    </a:lnTo>
                    <a:lnTo>
                      <a:pt x="68" y="36"/>
                    </a:lnTo>
                    <a:lnTo>
                      <a:pt x="92" y="10"/>
                    </a:lnTo>
                    <a:lnTo>
                      <a:pt x="108" y="8"/>
                    </a:lnTo>
                    <a:lnTo>
                      <a:pt x="143" y="29"/>
                    </a:lnTo>
                    <a:lnTo>
                      <a:pt x="147" y="63"/>
                    </a:lnTo>
                    <a:lnTo>
                      <a:pt x="190" y="68"/>
                    </a:lnTo>
                    <a:lnTo>
                      <a:pt x="187" y="43"/>
                    </a:lnTo>
                    <a:lnTo>
                      <a:pt x="153" y="29"/>
                    </a:lnTo>
                    <a:lnTo>
                      <a:pt x="159" y="11"/>
                    </a:lnTo>
                    <a:lnTo>
                      <a:pt x="18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269">
                <a:extLst>
                  <a:ext uri="{FF2B5EF4-FFF2-40B4-BE49-F238E27FC236}">
                    <a16:creationId xmlns:a16="http://schemas.microsoft.com/office/drawing/2014/main" id="{F896D354-5634-63F8-0A93-556E40CEF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696"/>
                <a:ext cx="74" cy="137"/>
              </a:xfrm>
              <a:custGeom>
                <a:avLst/>
                <a:gdLst>
                  <a:gd name="T0" fmla="*/ 0 w 296"/>
                  <a:gd name="T1" fmla="*/ 0 h 549"/>
                  <a:gd name="T2" fmla="*/ 7 w 296"/>
                  <a:gd name="T3" fmla="*/ 68 h 549"/>
                  <a:gd name="T4" fmla="*/ 49 w 296"/>
                  <a:gd name="T5" fmla="*/ 72 h 549"/>
                  <a:gd name="T6" fmla="*/ 55 w 296"/>
                  <a:gd name="T7" fmla="*/ 130 h 549"/>
                  <a:gd name="T8" fmla="*/ 33 w 296"/>
                  <a:gd name="T9" fmla="*/ 184 h 549"/>
                  <a:gd name="T10" fmla="*/ 21 w 296"/>
                  <a:gd name="T11" fmla="*/ 235 h 549"/>
                  <a:gd name="T12" fmla="*/ 74 w 296"/>
                  <a:gd name="T13" fmla="*/ 257 h 549"/>
                  <a:gd name="T14" fmla="*/ 120 w 296"/>
                  <a:gd name="T15" fmla="*/ 294 h 549"/>
                  <a:gd name="T16" fmla="*/ 101 w 296"/>
                  <a:gd name="T17" fmla="*/ 355 h 549"/>
                  <a:gd name="T18" fmla="*/ 71 w 296"/>
                  <a:gd name="T19" fmla="*/ 392 h 549"/>
                  <a:gd name="T20" fmla="*/ 73 w 296"/>
                  <a:gd name="T21" fmla="*/ 425 h 549"/>
                  <a:gd name="T22" fmla="*/ 174 w 296"/>
                  <a:gd name="T23" fmla="*/ 416 h 549"/>
                  <a:gd name="T24" fmla="*/ 296 w 296"/>
                  <a:gd name="T25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6" h="549">
                    <a:moveTo>
                      <a:pt x="0" y="0"/>
                    </a:moveTo>
                    <a:lnTo>
                      <a:pt x="7" y="68"/>
                    </a:lnTo>
                    <a:lnTo>
                      <a:pt x="49" y="72"/>
                    </a:lnTo>
                    <a:lnTo>
                      <a:pt x="55" y="130"/>
                    </a:lnTo>
                    <a:lnTo>
                      <a:pt x="33" y="184"/>
                    </a:lnTo>
                    <a:lnTo>
                      <a:pt x="21" y="235"/>
                    </a:lnTo>
                    <a:lnTo>
                      <a:pt x="74" y="257"/>
                    </a:lnTo>
                    <a:lnTo>
                      <a:pt x="120" y="294"/>
                    </a:lnTo>
                    <a:lnTo>
                      <a:pt x="101" y="355"/>
                    </a:lnTo>
                    <a:lnTo>
                      <a:pt x="71" y="392"/>
                    </a:lnTo>
                    <a:lnTo>
                      <a:pt x="73" y="425"/>
                    </a:lnTo>
                    <a:lnTo>
                      <a:pt x="174" y="416"/>
                    </a:lnTo>
                    <a:lnTo>
                      <a:pt x="296" y="5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270">
                <a:extLst>
                  <a:ext uri="{FF2B5EF4-FFF2-40B4-BE49-F238E27FC236}">
                    <a16:creationId xmlns:a16="http://schemas.microsoft.com/office/drawing/2014/main" id="{D73E1032-F6E4-AD38-8C4F-F84CBFDCD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" y="2324"/>
                <a:ext cx="124" cy="160"/>
              </a:xfrm>
              <a:custGeom>
                <a:avLst/>
                <a:gdLst>
                  <a:gd name="T0" fmla="*/ 364 w 494"/>
                  <a:gd name="T1" fmla="*/ 642 h 642"/>
                  <a:gd name="T2" fmla="*/ 378 w 494"/>
                  <a:gd name="T3" fmla="*/ 615 h 642"/>
                  <a:gd name="T4" fmla="*/ 401 w 494"/>
                  <a:gd name="T5" fmla="*/ 596 h 642"/>
                  <a:gd name="T6" fmla="*/ 494 w 494"/>
                  <a:gd name="T7" fmla="*/ 596 h 642"/>
                  <a:gd name="T8" fmla="*/ 482 w 494"/>
                  <a:gd name="T9" fmla="*/ 554 h 642"/>
                  <a:gd name="T10" fmla="*/ 457 w 494"/>
                  <a:gd name="T11" fmla="*/ 549 h 642"/>
                  <a:gd name="T12" fmla="*/ 445 w 494"/>
                  <a:gd name="T13" fmla="*/ 524 h 642"/>
                  <a:gd name="T14" fmla="*/ 433 w 494"/>
                  <a:gd name="T15" fmla="*/ 475 h 642"/>
                  <a:gd name="T16" fmla="*/ 413 w 494"/>
                  <a:gd name="T17" fmla="*/ 451 h 642"/>
                  <a:gd name="T18" fmla="*/ 425 w 494"/>
                  <a:gd name="T19" fmla="*/ 399 h 642"/>
                  <a:gd name="T20" fmla="*/ 406 w 494"/>
                  <a:gd name="T21" fmla="*/ 375 h 642"/>
                  <a:gd name="T22" fmla="*/ 336 w 494"/>
                  <a:gd name="T23" fmla="*/ 349 h 642"/>
                  <a:gd name="T24" fmla="*/ 312 w 494"/>
                  <a:gd name="T25" fmla="*/ 367 h 642"/>
                  <a:gd name="T26" fmla="*/ 262 w 494"/>
                  <a:gd name="T27" fmla="*/ 363 h 642"/>
                  <a:gd name="T28" fmla="*/ 145 w 494"/>
                  <a:gd name="T29" fmla="*/ 290 h 642"/>
                  <a:gd name="T30" fmla="*/ 154 w 494"/>
                  <a:gd name="T31" fmla="*/ 205 h 642"/>
                  <a:gd name="T32" fmla="*/ 126 w 494"/>
                  <a:gd name="T33" fmla="*/ 173 h 642"/>
                  <a:gd name="T34" fmla="*/ 132 w 494"/>
                  <a:gd name="T35" fmla="*/ 139 h 642"/>
                  <a:gd name="T36" fmla="*/ 104 w 494"/>
                  <a:gd name="T37" fmla="*/ 124 h 642"/>
                  <a:gd name="T38" fmla="*/ 53 w 494"/>
                  <a:gd name="T39" fmla="*/ 122 h 642"/>
                  <a:gd name="T40" fmla="*/ 40 w 494"/>
                  <a:gd name="T41" fmla="*/ 63 h 642"/>
                  <a:gd name="T42" fmla="*/ 0 w 494"/>
                  <a:gd name="T43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4" h="642">
                    <a:moveTo>
                      <a:pt x="364" y="642"/>
                    </a:moveTo>
                    <a:lnTo>
                      <a:pt x="378" y="615"/>
                    </a:lnTo>
                    <a:lnTo>
                      <a:pt x="401" y="596"/>
                    </a:lnTo>
                    <a:lnTo>
                      <a:pt x="494" y="596"/>
                    </a:lnTo>
                    <a:lnTo>
                      <a:pt x="482" y="554"/>
                    </a:lnTo>
                    <a:lnTo>
                      <a:pt x="457" y="549"/>
                    </a:lnTo>
                    <a:lnTo>
                      <a:pt x="445" y="524"/>
                    </a:lnTo>
                    <a:lnTo>
                      <a:pt x="433" y="475"/>
                    </a:lnTo>
                    <a:lnTo>
                      <a:pt x="413" y="451"/>
                    </a:lnTo>
                    <a:lnTo>
                      <a:pt x="425" y="399"/>
                    </a:lnTo>
                    <a:lnTo>
                      <a:pt x="406" y="375"/>
                    </a:lnTo>
                    <a:lnTo>
                      <a:pt x="336" y="349"/>
                    </a:lnTo>
                    <a:lnTo>
                      <a:pt x="312" y="367"/>
                    </a:lnTo>
                    <a:lnTo>
                      <a:pt x="262" y="363"/>
                    </a:lnTo>
                    <a:lnTo>
                      <a:pt x="145" y="290"/>
                    </a:lnTo>
                    <a:lnTo>
                      <a:pt x="154" y="205"/>
                    </a:lnTo>
                    <a:lnTo>
                      <a:pt x="126" y="173"/>
                    </a:lnTo>
                    <a:lnTo>
                      <a:pt x="132" y="139"/>
                    </a:lnTo>
                    <a:lnTo>
                      <a:pt x="104" y="124"/>
                    </a:lnTo>
                    <a:lnTo>
                      <a:pt x="53" y="122"/>
                    </a:lnTo>
                    <a:lnTo>
                      <a:pt x="40" y="6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271">
                <a:extLst>
                  <a:ext uri="{FF2B5EF4-FFF2-40B4-BE49-F238E27FC236}">
                    <a16:creationId xmlns:a16="http://schemas.microsoft.com/office/drawing/2014/main" id="{75DCE3BC-800F-5965-44F1-BDC56EDA0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2322"/>
                <a:ext cx="140" cy="159"/>
              </a:xfrm>
              <a:custGeom>
                <a:avLst/>
                <a:gdLst>
                  <a:gd name="T0" fmla="*/ 448 w 561"/>
                  <a:gd name="T1" fmla="*/ 0 h 633"/>
                  <a:gd name="T2" fmla="*/ 426 w 561"/>
                  <a:gd name="T3" fmla="*/ 36 h 633"/>
                  <a:gd name="T4" fmla="*/ 431 w 561"/>
                  <a:gd name="T5" fmla="*/ 86 h 633"/>
                  <a:gd name="T6" fmla="*/ 415 w 561"/>
                  <a:gd name="T7" fmla="*/ 96 h 633"/>
                  <a:gd name="T8" fmla="*/ 405 w 561"/>
                  <a:gd name="T9" fmla="*/ 165 h 633"/>
                  <a:gd name="T10" fmla="*/ 450 w 561"/>
                  <a:gd name="T11" fmla="*/ 194 h 633"/>
                  <a:gd name="T12" fmla="*/ 499 w 561"/>
                  <a:gd name="T13" fmla="*/ 180 h 633"/>
                  <a:gd name="T14" fmla="*/ 516 w 561"/>
                  <a:gd name="T15" fmla="*/ 187 h 633"/>
                  <a:gd name="T16" fmla="*/ 531 w 561"/>
                  <a:gd name="T17" fmla="*/ 253 h 633"/>
                  <a:gd name="T18" fmla="*/ 557 w 561"/>
                  <a:gd name="T19" fmla="*/ 268 h 633"/>
                  <a:gd name="T20" fmla="*/ 561 w 561"/>
                  <a:gd name="T21" fmla="*/ 394 h 633"/>
                  <a:gd name="T22" fmla="*/ 536 w 561"/>
                  <a:gd name="T23" fmla="*/ 397 h 633"/>
                  <a:gd name="T24" fmla="*/ 499 w 561"/>
                  <a:gd name="T25" fmla="*/ 366 h 633"/>
                  <a:gd name="T26" fmla="*/ 451 w 561"/>
                  <a:gd name="T27" fmla="*/ 397 h 633"/>
                  <a:gd name="T28" fmla="*/ 333 w 561"/>
                  <a:gd name="T29" fmla="*/ 390 h 633"/>
                  <a:gd name="T30" fmla="*/ 263 w 561"/>
                  <a:gd name="T31" fmla="*/ 457 h 633"/>
                  <a:gd name="T32" fmla="*/ 219 w 561"/>
                  <a:gd name="T33" fmla="*/ 435 h 633"/>
                  <a:gd name="T34" fmla="*/ 203 w 561"/>
                  <a:gd name="T35" fmla="*/ 453 h 633"/>
                  <a:gd name="T36" fmla="*/ 155 w 561"/>
                  <a:gd name="T37" fmla="*/ 483 h 633"/>
                  <a:gd name="T38" fmla="*/ 183 w 561"/>
                  <a:gd name="T39" fmla="*/ 514 h 633"/>
                  <a:gd name="T40" fmla="*/ 152 w 561"/>
                  <a:gd name="T41" fmla="*/ 543 h 633"/>
                  <a:gd name="T42" fmla="*/ 87 w 561"/>
                  <a:gd name="T43" fmla="*/ 565 h 633"/>
                  <a:gd name="T44" fmla="*/ 26 w 561"/>
                  <a:gd name="T45" fmla="*/ 553 h 633"/>
                  <a:gd name="T46" fmla="*/ 0 w 561"/>
                  <a:gd name="T47" fmla="*/ 633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61" h="633">
                    <a:moveTo>
                      <a:pt x="448" y="0"/>
                    </a:moveTo>
                    <a:lnTo>
                      <a:pt x="426" y="36"/>
                    </a:lnTo>
                    <a:lnTo>
                      <a:pt x="431" y="86"/>
                    </a:lnTo>
                    <a:lnTo>
                      <a:pt x="415" y="96"/>
                    </a:lnTo>
                    <a:lnTo>
                      <a:pt x="405" y="165"/>
                    </a:lnTo>
                    <a:lnTo>
                      <a:pt x="450" y="194"/>
                    </a:lnTo>
                    <a:lnTo>
                      <a:pt x="499" y="180"/>
                    </a:lnTo>
                    <a:lnTo>
                      <a:pt x="516" y="187"/>
                    </a:lnTo>
                    <a:lnTo>
                      <a:pt x="531" y="253"/>
                    </a:lnTo>
                    <a:lnTo>
                      <a:pt x="557" y="268"/>
                    </a:lnTo>
                    <a:lnTo>
                      <a:pt x="561" y="394"/>
                    </a:lnTo>
                    <a:lnTo>
                      <a:pt x="536" y="397"/>
                    </a:lnTo>
                    <a:lnTo>
                      <a:pt x="499" y="366"/>
                    </a:lnTo>
                    <a:lnTo>
                      <a:pt x="451" y="397"/>
                    </a:lnTo>
                    <a:lnTo>
                      <a:pt x="333" y="390"/>
                    </a:lnTo>
                    <a:lnTo>
                      <a:pt x="263" y="457"/>
                    </a:lnTo>
                    <a:lnTo>
                      <a:pt x="219" y="435"/>
                    </a:lnTo>
                    <a:lnTo>
                      <a:pt x="203" y="453"/>
                    </a:lnTo>
                    <a:lnTo>
                      <a:pt x="155" y="483"/>
                    </a:lnTo>
                    <a:lnTo>
                      <a:pt x="183" y="514"/>
                    </a:lnTo>
                    <a:lnTo>
                      <a:pt x="152" y="543"/>
                    </a:lnTo>
                    <a:lnTo>
                      <a:pt x="87" y="565"/>
                    </a:lnTo>
                    <a:lnTo>
                      <a:pt x="26" y="553"/>
                    </a:lnTo>
                    <a:lnTo>
                      <a:pt x="0" y="6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272">
                <a:extLst>
                  <a:ext uri="{FF2B5EF4-FFF2-40B4-BE49-F238E27FC236}">
                    <a16:creationId xmlns:a16="http://schemas.microsoft.com/office/drawing/2014/main" id="{4729CE8F-4295-AC23-9F76-8C458785B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2321"/>
                <a:ext cx="95" cy="26"/>
              </a:xfrm>
              <a:custGeom>
                <a:avLst/>
                <a:gdLst>
                  <a:gd name="T0" fmla="*/ 381 w 381"/>
                  <a:gd name="T1" fmla="*/ 12 h 105"/>
                  <a:gd name="T2" fmla="*/ 363 w 381"/>
                  <a:gd name="T3" fmla="*/ 5 h 105"/>
                  <a:gd name="T4" fmla="*/ 329 w 381"/>
                  <a:gd name="T5" fmla="*/ 0 h 105"/>
                  <a:gd name="T6" fmla="*/ 299 w 381"/>
                  <a:gd name="T7" fmla="*/ 36 h 105"/>
                  <a:gd name="T8" fmla="*/ 255 w 381"/>
                  <a:gd name="T9" fmla="*/ 24 h 105"/>
                  <a:gd name="T10" fmla="*/ 233 w 381"/>
                  <a:gd name="T11" fmla="*/ 50 h 105"/>
                  <a:gd name="T12" fmla="*/ 237 w 381"/>
                  <a:gd name="T13" fmla="*/ 93 h 105"/>
                  <a:gd name="T14" fmla="*/ 203 w 381"/>
                  <a:gd name="T15" fmla="*/ 105 h 105"/>
                  <a:gd name="T16" fmla="*/ 117 w 381"/>
                  <a:gd name="T17" fmla="*/ 87 h 105"/>
                  <a:gd name="T18" fmla="*/ 113 w 381"/>
                  <a:gd name="T19" fmla="*/ 45 h 105"/>
                  <a:gd name="T20" fmla="*/ 85 w 381"/>
                  <a:gd name="T21" fmla="*/ 14 h 105"/>
                  <a:gd name="T22" fmla="*/ 36 w 381"/>
                  <a:gd name="T23" fmla="*/ 26 h 105"/>
                  <a:gd name="T24" fmla="*/ 0 w 381"/>
                  <a:gd name="T25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1" h="105">
                    <a:moveTo>
                      <a:pt x="381" y="12"/>
                    </a:moveTo>
                    <a:lnTo>
                      <a:pt x="363" y="5"/>
                    </a:lnTo>
                    <a:lnTo>
                      <a:pt x="329" y="0"/>
                    </a:lnTo>
                    <a:lnTo>
                      <a:pt x="299" y="36"/>
                    </a:lnTo>
                    <a:lnTo>
                      <a:pt x="255" y="24"/>
                    </a:lnTo>
                    <a:lnTo>
                      <a:pt x="233" y="50"/>
                    </a:lnTo>
                    <a:lnTo>
                      <a:pt x="237" y="93"/>
                    </a:lnTo>
                    <a:lnTo>
                      <a:pt x="203" y="105"/>
                    </a:lnTo>
                    <a:lnTo>
                      <a:pt x="117" y="87"/>
                    </a:lnTo>
                    <a:lnTo>
                      <a:pt x="113" y="45"/>
                    </a:lnTo>
                    <a:lnTo>
                      <a:pt x="85" y="14"/>
                    </a:lnTo>
                    <a:lnTo>
                      <a:pt x="36" y="26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273">
                <a:extLst>
                  <a:ext uri="{FF2B5EF4-FFF2-40B4-BE49-F238E27FC236}">
                    <a16:creationId xmlns:a16="http://schemas.microsoft.com/office/drawing/2014/main" id="{CD648B59-C8DE-C9A2-3E16-E6A05DEC02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8" y="2593"/>
                <a:ext cx="78" cy="210"/>
              </a:xfrm>
              <a:custGeom>
                <a:avLst/>
                <a:gdLst>
                  <a:gd name="T0" fmla="*/ 0 w 313"/>
                  <a:gd name="T1" fmla="*/ 840 h 840"/>
                  <a:gd name="T2" fmla="*/ 73 w 313"/>
                  <a:gd name="T3" fmla="*/ 799 h 840"/>
                  <a:gd name="T4" fmla="*/ 72 w 313"/>
                  <a:gd name="T5" fmla="*/ 783 h 840"/>
                  <a:gd name="T6" fmla="*/ 36 w 313"/>
                  <a:gd name="T7" fmla="*/ 768 h 840"/>
                  <a:gd name="T8" fmla="*/ 66 w 313"/>
                  <a:gd name="T9" fmla="*/ 733 h 840"/>
                  <a:gd name="T10" fmla="*/ 56 w 313"/>
                  <a:gd name="T11" fmla="*/ 699 h 840"/>
                  <a:gd name="T12" fmla="*/ 123 w 313"/>
                  <a:gd name="T13" fmla="*/ 710 h 840"/>
                  <a:gd name="T14" fmla="*/ 147 w 313"/>
                  <a:gd name="T15" fmla="*/ 691 h 840"/>
                  <a:gd name="T16" fmla="*/ 170 w 313"/>
                  <a:gd name="T17" fmla="*/ 656 h 840"/>
                  <a:gd name="T18" fmla="*/ 194 w 313"/>
                  <a:gd name="T19" fmla="*/ 645 h 840"/>
                  <a:gd name="T20" fmla="*/ 255 w 313"/>
                  <a:gd name="T21" fmla="*/ 673 h 840"/>
                  <a:gd name="T22" fmla="*/ 313 w 313"/>
                  <a:gd name="T23" fmla="*/ 658 h 840"/>
                  <a:gd name="T24" fmla="*/ 285 w 313"/>
                  <a:gd name="T25" fmla="*/ 628 h 840"/>
                  <a:gd name="T26" fmla="*/ 222 w 313"/>
                  <a:gd name="T27" fmla="*/ 583 h 840"/>
                  <a:gd name="T28" fmla="*/ 192 w 313"/>
                  <a:gd name="T29" fmla="*/ 535 h 840"/>
                  <a:gd name="T30" fmla="*/ 110 w 313"/>
                  <a:gd name="T31" fmla="*/ 467 h 840"/>
                  <a:gd name="T32" fmla="*/ 104 w 313"/>
                  <a:gd name="T33" fmla="*/ 407 h 840"/>
                  <a:gd name="T34" fmla="*/ 56 w 313"/>
                  <a:gd name="T35" fmla="*/ 345 h 840"/>
                  <a:gd name="T36" fmla="*/ 33 w 313"/>
                  <a:gd name="T37" fmla="*/ 288 h 840"/>
                  <a:gd name="T38" fmla="*/ 65 w 313"/>
                  <a:gd name="T39" fmla="*/ 167 h 840"/>
                  <a:gd name="T40" fmla="*/ 104 w 313"/>
                  <a:gd name="T41" fmla="*/ 129 h 840"/>
                  <a:gd name="T42" fmla="*/ 129 w 313"/>
                  <a:gd name="T43" fmla="*/ 127 h 840"/>
                  <a:gd name="T44" fmla="*/ 133 w 313"/>
                  <a:gd name="T45" fmla="*/ 76 h 840"/>
                  <a:gd name="T46" fmla="*/ 147 w 313"/>
                  <a:gd name="T47" fmla="*/ 49 h 840"/>
                  <a:gd name="T48" fmla="*/ 227 w 313"/>
                  <a:gd name="T49" fmla="*/ 0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13" h="840">
                    <a:moveTo>
                      <a:pt x="0" y="840"/>
                    </a:moveTo>
                    <a:lnTo>
                      <a:pt x="73" y="799"/>
                    </a:lnTo>
                    <a:lnTo>
                      <a:pt x="72" y="783"/>
                    </a:lnTo>
                    <a:lnTo>
                      <a:pt x="36" y="768"/>
                    </a:lnTo>
                    <a:lnTo>
                      <a:pt x="66" y="733"/>
                    </a:lnTo>
                    <a:lnTo>
                      <a:pt x="56" y="699"/>
                    </a:lnTo>
                    <a:lnTo>
                      <a:pt x="123" y="710"/>
                    </a:lnTo>
                    <a:lnTo>
                      <a:pt x="147" y="691"/>
                    </a:lnTo>
                    <a:lnTo>
                      <a:pt x="170" y="656"/>
                    </a:lnTo>
                    <a:lnTo>
                      <a:pt x="194" y="645"/>
                    </a:lnTo>
                    <a:lnTo>
                      <a:pt x="255" y="673"/>
                    </a:lnTo>
                    <a:lnTo>
                      <a:pt x="313" y="658"/>
                    </a:lnTo>
                    <a:lnTo>
                      <a:pt x="285" y="628"/>
                    </a:lnTo>
                    <a:lnTo>
                      <a:pt x="222" y="583"/>
                    </a:lnTo>
                    <a:lnTo>
                      <a:pt x="192" y="535"/>
                    </a:lnTo>
                    <a:lnTo>
                      <a:pt x="110" y="467"/>
                    </a:lnTo>
                    <a:lnTo>
                      <a:pt x="104" y="407"/>
                    </a:lnTo>
                    <a:lnTo>
                      <a:pt x="56" y="345"/>
                    </a:lnTo>
                    <a:lnTo>
                      <a:pt x="33" y="288"/>
                    </a:lnTo>
                    <a:lnTo>
                      <a:pt x="65" y="167"/>
                    </a:lnTo>
                    <a:lnTo>
                      <a:pt x="104" y="129"/>
                    </a:lnTo>
                    <a:lnTo>
                      <a:pt x="129" y="127"/>
                    </a:lnTo>
                    <a:lnTo>
                      <a:pt x="133" y="76"/>
                    </a:lnTo>
                    <a:lnTo>
                      <a:pt x="147" y="49"/>
                    </a:lnTo>
                    <a:lnTo>
                      <a:pt x="2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274">
                <a:extLst>
                  <a:ext uri="{FF2B5EF4-FFF2-40B4-BE49-F238E27FC236}">
                    <a16:creationId xmlns:a16="http://schemas.microsoft.com/office/drawing/2014/main" id="{8F630566-D4A1-A2D1-F4D5-B0093772A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8" y="2797"/>
                <a:ext cx="230" cy="54"/>
              </a:xfrm>
              <a:custGeom>
                <a:avLst/>
                <a:gdLst>
                  <a:gd name="T0" fmla="*/ 0 w 917"/>
                  <a:gd name="T1" fmla="*/ 144 h 218"/>
                  <a:gd name="T2" fmla="*/ 31 w 917"/>
                  <a:gd name="T3" fmla="*/ 106 h 218"/>
                  <a:gd name="T4" fmla="*/ 73 w 917"/>
                  <a:gd name="T5" fmla="*/ 120 h 218"/>
                  <a:gd name="T6" fmla="*/ 94 w 917"/>
                  <a:gd name="T7" fmla="*/ 159 h 218"/>
                  <a:gd name="T8" fmla="*/ 151 w 917"/>
                  <a:gd name="T9" fmla="*/ 137 h 218"/>
                  <a:gd name="T10" fmla="*/ 157 w 917"/>
                  <a:gd name="T11" fmla="*/ 102 h 218"/>
                  <a:gd name="T12" fmla="*/ 173 w 917"/>
                  <a:gd name="T13" fmla="*/ 101 h 218"/>
                  <a:gd name="T14" fmla="*/ 183 w 917"/>
                  <a:gd name="T15" fmla="*/ 117 h 218"/>
                  <a:gd name="T16" fmla="*/ 202 w 917"/>
                  <a:gd name="T17" fmla="*/ 141 h 218"/>
                  <a:gd name="T18" fmla="*/ 238 w 917"/>
                  <a:gd name="T19" fmla="*/ 163 h 218"/>
                  <a:gd name="T20" fmla="*/ 248 w 917"/>
                  <a:gd name="T21" fmla="*/ 187 h 218"/>
                  <a:gd name="T22" fmla="*/ 285 w 917"/>
                  <a:gd name="T23" fmla="*/ 218 h 218"/>
                  <a:gd name="T24" fmla="*/ 293 w 917"/>
                  <a:gd name="T25" fmla="*/ 209 h 218"/>
                  <a:gd name="T26" fmla="*/ 299 w 917"/>
                  <a:gd name="T27" fmla="*/ 182 h 218"/>
                  <a:gd name="T28" fmla="*/ 340 w 917"/>
                  <a:gd name="T29" fmla="*/ 162 h 218"/>
                  <a:gd name="T30" fmla="*/ 369 w 917"/>
                  <a:gd name="T31" fmla="*/ 117 h 218"/>
                  <a:gd name="T32" fmla="*/ 404 w 917"/>
                  <a:gd name="T33" fmla="*/ 122 h 218"/>
                  <a:gd name="T34" fmla="*/ 427 w 917"/>
                  <a:gd name="T35" fmla="*/ 104 h 218"/>
                  <a:gd name="T36" fmla="*/ 479 w 917"/>
                  <a:gd name="T37" fmla="*/ 31 h 218"/>
                  <a:gd name="T38" fmla="*/ 512 w 917"/>
                  <a:gd name="T39" fmla="*/ 28 h 218"/>
                  <a:gd name="T40" fmla="*/ 532 w 917"/>
                  <a:gd name="T41" fmla="*/ 51 h 218"/>
                  <a:gd name="T42" fmla="*/ 604 w 917"/>
                  <a:gd name="T43" fmla="*/ 96 h 218"/>
                  <a:gd name="T44" fmla="*/ 656 w 917"/>
                  <a:gd name="T45" fmla="*/ 108 h 218"/>
                  <a:gd name="T46" fmla="*/ 686 w 917"/>
                  <a:gd name="T47" fmla="*/ 79 h 218"/>
                  <a:gd name="T48" fmla="*/ 691 w 917"/>
                  <a:gd name="T49" fmla="*/ 36 h 218"/>
                  <a:gd name="T50" fmla="*/ 714 w 917"/>
                  <a:gd name="T51" fmla="*/ 17 h 218"/>
                  <a:gd name="T52" fmla="*/ 766 w 917"/>
                  <a:gd name="T53" fmla="*/ 21 h 218"/>
                  <a:gd name="T54" fmla="*/ 798 w 917"/>
                  <a:gd name="T55" fmla="*/ 2 h 218"/>
                  <a:gd name="T56" fmla="*/ 835 w 917"/>
                  <a:gd name="T57" fmla="*/ 40 h 218"/>
                  <a:gd name="T58" fmla="*/ 873 w 917"/>
                  <a:gd name="T59" fmla="*/ 3 h 218"/>
                  <a:gd name="T60" fmla="*/ 898 w 917"/>
                  <a:gd name="T61" fmla="*/ 0 h 218"/>
                  <a:gd name="T62" fmla="*/ 917 w 917"/>
                  <a:gd name="T63" fmla="*/ 24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17" h="218">
                    <a:moveTo>
                      <a:pt x="0" y="144"/>
                    </a:moveTo>
                    <a:lnTo>
                      <a:pt x="31" y="106"/>
                    </a:lnTo>
                    <a:lnTo>
                      <a:pt x="73" y="120"/>
                    </a:lnTo>
                    <a:lnTo>
                      <a:pt x="94" y="159"/>
                    </a:lnTo>
                    <a:lnTo>
                      <a:pt x="151" y="137"/>
                    </a:lnTo>
                    <a:lnTo>
                      <a:pt x="157" y="102"/>
                    </a:lnTo>
                    <a:lnTo>
                      <a:pt x="173" y="101"/>
                    </a:lnTo>
                    <a:lnTo>
                      <a:pt x="183" y="117"/>
                    </a:lnTo>
                    <a:lnTo>
                      <a:pt x="202" y="141"/>
                    </a:lnTo>
                    <a:lnTo>
                      <a:pt x="238" y="163"/>
                    </a:lnTo>
                    <a:lnTo>
                      <a:pt x="248" y="187"/>
                    </a:lnTo>
                    <a:lnTo>
                      <a:pt x="285" y="218"/>
                    </a:lnTo>
                    <a:lnTo>
                      <a:pt x="293" y="209"/>
                    </a:lnTo>
                    <a:lnTo>
                      <a:pt x="299" y="182"/>
                    </a:lnTo>
                    <a:lnTo>
                      <a:pt x="340" y="162"/>
                    </a:lnTo>
                    <a:lnTo>
                      <a:pt x="369" y="117"/>
                    </a:lnTo>
                    <a:lnTo>
                      <a:pt x="404" y="122"/>
                    </a:lnTo>
                    <a:lnTo>
                      <a:pt x="427" y="104"/>
                    </a:lnTo>
                    <a:lnTo>
                      <a:pt x="479" y="31"/>
                    </a:lnTo>
                    <a:lnTo>
                      <a:pt x="512" y="28"/>
                    </a:lnTo>
                    <a:lnTo>
                      <a:pt x="532" y="51"/>
                    </a:lnTo>
                    <a:lnTo>
                      <a:pt x="604" y="96"/>
                    </a:lnTo>
                    <a:lnTo>
                      <a:pt x="656" y="108"/>
                    </a:lnTo>
                    <a:lnTo>
                      <a:pt x="686" y="79"/>
                    </a:lnTo>
                    <a:lnTo>
                      <a:pt x="691" y="36"/>
                    </a:lnTo>
                    <a:lnTo>
                      <a:pt x="714" y="17"/>
                    </a:lnTo>
                    <a:lnTo>
                      <a:pt x="766" y="21"/>
                    </a:lnTo>
                    <a:lnTo>
                      <a:pt x="798" y="2"/>
                    </a:lnTo>
                    <a:lnTo>
                      <a:pt x="835" y="40"/>
                    </a:lnTo>
                    <a:lnTo>
                      <a:pt x="873" y="3"/>
                    </a:lnTo>
                    <a:lnTo>
                      <a:pt x="898" y="0"/>
                    </a:lnTo>
                    <a:lnTo>
                      <a:pt x="917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275">
                <a:extLst>
                  <a:ext uri="{FF2B5EF4-FFF2-40B4-BE49-F238E27FC236}">
                    <a16:creationId xmlns:a16="http://schemas.microsoft.com/office/drawing/2014/main" id="{D5B74189-6582-C4AB-68E1-ACC86EA5E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2" y="2484"/>
                <a:ext cx="27" cy="109"/>
              </a:xfrm>
              <a:custGeom>
                <a:avLst/>
                <a:gdLst>
                  <a:gd name="T0" fmla="*/ 48 w 105"/>
                  <a:gd name="T1" fmla="*/ 434 h 434"/>
                  <a:gd name="T2" fmla="*/ 53 w 105"/>
                  <a:gd name="T3" fmla="*/ 407 h 434"/>
                  <a:gd name="T4" fmla="*/ 48 w 105"/>
                  <a:gd name="T5" fmla="*/ 349 h 434"/>
                  <a:gd name="T6" fmla="*/ 96 w 105"/>
                  <a:gd name="T7" fmla="*/ 320 h 434"/>
                  <a:gd name="T8" fmla="*/ 31 w 105"/>
                  <a:gd name="T9" fmla="*/ 257 h 434"/>
                  <a:gd name="T10" fmla="*/ 0 w 105"/>
                  <a:gd name="T11" fmla="*/ 192 h 434"/>
                  <a:gd name="T12" fmla="*/ 21 w 105"/>
                  <a:gd name="T13" fmla="*/ 157 h 434"/>
                  <a:gd name="T14" fmla="*/ 47 w 105"/>
                  <a:gd name="T15" fmla="*/ 146 h 434"/>
                  <a:gd name="T16" fmla="*/ 69 w 105"/>
                  <a:gd name="T17" fmla="*/ 119 h 434"/>
                  <a:gd name="T18" fmla="*/ 82 w 105"/>
                  <a:gd name="T19" fmla="*/ 84 h 434"/>
                  <a:gd name="T20" fmla="*/ 105 w 105"/>
                  <a:gd name="T21" fmla="*/ 48 h 434"/>
                  <a:gd name="T22" fmla="*/ 84 w 105"/>
                  <a:gd name="T2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5" h="434">
                    <a:moveTo>
                      <a:pt x="48" y="434"/>
                    </a:moveTo>
                    <a:lnTo>
                      <a:pt x="53" y="407"/>
                    </a:lnTo>
                    <a:lnTo>
                      <a:pt x="48" y="349"/>
                    </a:lnTo>
                    <a:lnTo>
                      <a:pt x="96" y="320"/>
                    </a:lnTo>
                    <a:lnTo>
                      <a:pt x="31" y="257"/>
                    </a:lnTo>
                    <a:lnTo>
                      <a:pt x="0" y="192"/>
                    </a:lnTo>
                    <a:lnTo>
                      <a:pt x="21" y="157"/>
                    </a:lnTo>
                    <a:lnTo>
                      <a:pt x="47" y="146"/>
                    </a:lnTo>
                    <a:lnTo>
                      <a:pt x="69" y="119"/>
                    </a:lnTo>
                    <a:lnTo>
                      <a:pt x="82" y="84"/>
                    </a:lnTo>
                    <a:lnTo>
                      <a:pt x="105" y="48"/>
                    </a:lnTo>
                    <a:lnTo>
                      <a:pt x="8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276">
                <a:extLst>
                  <a:ext uri="{FF2B5EF4-FFF2-40B4-BE49-F238E27FC236}">
                    <a16:creationId xmlns:a16="http://schemas.microsoft.com/office/drawing/2014/main" id="{5AA7DA91-9418-467B-09AE-4D18BE0BA7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2593"/>
                <a:ext cx="222" cy="318"/>
              </a:xfrm>
              <a:custGeom>
                <a:avLst/>
                <a:gdLst>
                  <a:gd name="T0" fmla="*/ 110 w 888"/>
                  <a:gd name="T1" fmla="*/ 1273 h 1273"/>
                  <a:gd name="T2" fmla="*/ 133 w 888"/>
                  <a:gd name="T3" fmla="*/ 1246 h 1273"/>
                  <a:gd name="T4" fmla="*/ 121 w 888"/>
                  <a:gd name="T5" fmla="*/ 1213 h 1273"/>
                  <a:gd name="T6" fmla="*/ 151 w 888"/>
                  <a:gd name="T7" fmla="*/ 1176 h 1273"/>
                  <a:gd name="T8" fmla="*/ 192 w 888"/>
                  <a:gd name="T9" fmla="*/ 1164 h 1273"/>
                  <a:gd name="T10" fmla="*/ 219 w 888"/>
                  <a:gd name="T11" fmla="*/ 1179 h 1273"/>
                  <a:gd name="T12" fmla="*/ 273 w 888"/>
                  <a:gd name="T13" fmla="*/ 1131 h 1273"/>
                  <a:gd name="T14" fmla="*/ 318 w 888"/>
                  <a:gd name="T15" fmla="*/ 1161 h 1273"/>
                  <a:gd name="T16" fmla="*/ 310 w 888"/>
                  <a:gd name="T17" fmla="*/ 1068 h 1273"/>
                  <a:gd name="T18" fmla="*/ 316 w 888"/>
                  <a:gd name="T19" fmla="*/ 1034 h 1273"/>
                  <a:gd name="T20" fmla="*/ 338 w 888"/>
                  <a:gd name="T21" fmla="*/ 1007 h 1273"/>
                  <a:gd name="T22" fmla="*/ 389 w 888"/>
                  <a:gd name="T23" fmla="*/ 1002 h 1273"/>
                  <a:gd name="T24" fmla="*/ 434 w 888"/>
                  <a:gd name="T25" fmla="*/ 948 h 1273"/>
                  <a:gd name="T26" fmla="*/ 484 w 888"/>
                  <a:gd name="T27" fmla="*/ 942 h 1273"/>
                  <a:gd name="T28" fmla="*/ 500 w 888"/>
                  <a:gd name="T29" fmla="*/ 933 h 1273"/>
                  <a:gd name="T30" fmla="*/ 510 w 888"/>
                  <a:gd name="T31" fmla="*/ 949 h 1273"/>
                  <a:gd name="T32" fmla="*/ 531 w 888"/>
                  <a:gd name="T33" fmla="*/ 905 h 1273"/>
                  <a:gd name="T34" fmla="*/ 606 w 888"/>
                  <a:gd name="T35" fmla="*/ 889 h 1273"/>
                  <a:gd name="T36" fmla="*/ 597 w 888"/>
                  <a:gd name="T37" fmla="*/ 881 h 1273"/>
                  <a:gd name="T38" fmla="*/ 620 w 888"/>
                  <a:gd name="T39" fmla="*/ 855 h 1273"/>
                  <a:gd name="T40" fmla="*/ 628 w 888"/>
                  <a:gd name="T41" fmla="*/ 853 h 1273"/>
                  <a:gd name="T42" fmla="*/ 652 w 888"/>
                  <a:gd name="T43" fmla="*/ 835 h 1273"/>
                  <a:gd name="T44" fmla="*/ 669 w 888"/>
                  <a:gd name="T45" fmla="*/ 841 h 1273"/>
                  <a:gd name="T46" fmla="*/ 683 w 888"/>
                  <a:gd name="T47" fmla="*/ 815 h 1273"/>
                  <a:gd name="T48" fmla="*/ 715 w 888"/>
                  <a:gd name="T49" fmla="*/ 795 h 1273"/>
                  <a:gd name="T50" fmla="*/ 681 w 888"/>
                  <a:gd name="T51" fmla="*/ 697 h 1273"/>
                  <a:gd name="T52" fmla="*/ 678 w 888"/>
                  <a:gd name="T53" fmla="*/ 672 h 1273"/>
                  <a:gd name="T54" fmla="*/ 742 w 888"/>
                  <a:gd name="T55" fmla="*/ 624 h 1273"/>
                  <a:gd name="T56" fmla="*/ 752 w 888"/>
                  <a:gd name="T57" fmla="*/ 563 h 1273"/>
                  <a:gd name="T58" fmla="*/ 832 w 888"/>
                  <a:gd name="T59" fmla="*/ 506 h 1273"/>
                  <a:gd name="T60" fmla="*/ 847 w 888"/>
                  <a:gd name="T61" fmla="*/ 478 h 1273"/>
                  <a:gd name="T62" fmla="*/ 835 w 888"/>
                  <a:gd name="T63" fmla="*/ 438 h 1273"/>
                  <a:gd name="T64" fmla="*/ 873 w 888"/>
                  <a:gd name="T65" fmla="*/ 409 h 1273"/>
                  <a:gd name="T66" fmla="*/ 888 w 888"/>
                  <a:gd name="T67" fmla="*/ 382 h 1273"/>
                  <a:gd name="T68" fmla="*/ 877 w 888"/>
                  <a:gd name="T69" fmla="*/ 349 h 1273"/>
                  <a:gd name="T70" fmla="*/ 837 w 888"/>
                  <a:gd name="T71" fmla="*/ 285 h 1273"/>
                  <a:gd name="T72" fmla="*/ 831 w 888"/>
                  <a:gd name="T73" fmla="*/ 218 h 1273"/>
                  <a:gd name="T74" fmla="*/ 805 w 888"/>
                  <a:gd name="T75" fmla="*/ 220 h 1273"/>
                  <a:gd name="T76" fmla="*/ 775 w 888"/>
                  <a:gd name="T77" fmla="*/ 257 h 1273"/>
                  <a:gd name="T78" fmla="*/ 658 w 888"/>
                  <a:gd name="T79" fmla="*/ 276 h 1273"/>
                  <a:gd name="T80" fmla="*/ 579 w 888"/>
                  <a:gd name="T81" fmla="*/ 317 h 1273"/>
                  <a:gd name="T82" fmla="*/ 520 w 888"/>
                  <a:gd name="T83" fmla="*/ 322 h 1273"/>
                  <a:gd name="T84" fmla="*/ 491 w 888"/>
                  <a:gd name="T85" fmla="*/ 292 h 1273"/>
                  <a:gd name="T86" fmla="*/ 415 w 888"/>
                  <a:gd name="T87" fmla="*/ 291 h 1273"/>
                  <a:gd name="T88" fmla="*/ 386 w 888"/>
                  <a:gd name="T89" fmla="*/ 251 h 1273"/>
                  <a:gd name="T90" fmla="*/ 352 w 888"/>
                  <a:gd name="T91" fmla="*/ 246 h 1273"/>
                  <a:gd name="T92" fmla="*/ 297 w 888"/>
                  <a:gd name="T93" fmla="*/ 208 h 1273"/>
                  <a:gd name="T94" fmla="*/ 272 w 888"/>
                  <a:gd name="T95" fmla="*/ 211 h 1273"/>
                  <a:gd name="T96" fmla="*/ 210 w 888"/>
                  <a:gd name="T97" fmla="*/ 174 h 1273"/>
                  <a:gd name="T98" fmla="*/ 168 w 888"/>
                  <a:gd name="T99" fmla="*/ 187 h 1273"/>
                  <a:gd name="T100" fmla="*/ 142 w 888"/>
                  <a:gd name="T101" fmla="*/ 173 h 1273"/>
                  <a:gd name="T102" fmla="*/ 111 w 888"/>
                  <a:gd name="T103" fmla="*/ 107 h 1273"/>
                  <a:gd name="T104" fmla="*/ 84 w 888"/>
                  <a:gd name="T105" fmla="*/ 85 h 1273"/>
                  <a:gd name="T106" fmla="*/ 26 w 888"/>
                  <a:gd name="T107" fmla="*/ 15 h 1273"/>
                  <a:gd name="T108" fmla="*/ 0 w 888"/>
                  <a:gd name="T109" fmla="*/ 0 h 1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88" h="1273">
                    <a:moveTo>
                      <a:pt x="110" y="1273"/>
                    </a:moveTo>
                    <a:lnTo>
                      <a:pt x="133" y="1246"/>
                    </a:lnTo>
                    <a:lnTo>
                      <a:pt x="121" y="1213"/>
                    </a:lnTo>
                    <a:lnTo>
                      <a:pt x="151" y="1176"/>
                    </a:lnTo>
                    <a:lnTo>
                      <a:pt x="192" y="1164"/>
                    </a:lnTo>
                    <a:lnTo>
                      <a:pt x="219" y="1179"/>
                    </a:lnTo>
                    <a:lnTo>
                      <a:pt x="273" y="1131"/>
                    </a:lnTo>
                    <a:lnTo>
                      <a:pt x="318" y="1161"/>
                    </a:lnTo>
                    <a:lnTo>
                      <a:pt x="310" y="1068"/>
                    </a:lnTo>
                    <a:lnTo>
                      <a:pt x="316" y="1034"/>
                    </a:lnTo>
                    <a:lnTo>
                      <a:pt x="338" y="1007"/>
                    </a:lnTo>
                    <a:lnTo>
                      <a:pt x="389" y="1002"/>
                    </a:lnTo>
                    <a:lnTo>
                      <a:pt x="434" y="948"/>
                    </a:lnTo>
                    <a:lnTo>
                      <a:pt x="484" y="942"/>
                    </a:lnTo>
                    <a:lnTo>
                      <a:pt x="500" y="933"/>
                    </a:lnTo>
                    <a:lnTo>
                      <a:pt x="510" y="949"/>
                    </a:lnTo>
                    <a:lnTo>
                      <a:pt x="531" y="905"/>
                    </a:lnTo>
                    <a:lnTo>
                      <a:pt x="606" y="889"/>
                    </a:lnTo>
                    <a:lnTo>
                      <a:pt x="597" y="881"/>
                    </a:lnTo>
                    <a:lnTo>
                      <a:pt x="620" y="855"/>
                    </a:lnTo>
                    <a:lnTo>
                      <a:pt x="628" y="853"/>
                    </a:lnTo>
                    <a:lnTo>
                      <a:pt x="652" y="835"/>
                    </a:lnTo>
                    <a:lnTo>
                      <a:pt x="669" y="841"/>
                    </a:lnTo>
                    <a:lnTo>
                      <a:pt x="683" y="815"/>
                    </a:lnTo>
                    <a:lnTo>
                      <a:pt x="715" y="795"/>
                    </a:lnTo>
                    <a:lnTo>
                      <a:pt x="681" y="697"/>
                    </a:lnTo>
                    <a:lnTo>
                      <a:pt x="678" y="672"/>
                    </a:lnTo>
                    <a:lnTo>
                      <a:pt x="742" y="624"/>
                    </a:lnTo>
                    <a:lnTo>
                      <a:pt x="752" y="563"/>
                    </a:lnTo>
                    <a:lnTo>
                      <a:pt x="832" y="506"/>
                    </a:lnTo>
                    <a:lnTo>
                      <a:pt x="847" y="478"/>
                    </a:lnTo>
                    <a:lnTo>
                      <a:pt x="835" y="438"/>
                    </a:lnTo>
                    <a:lnTo>
                      <a:pt x="873" y="409"/>
                    </a:lnTo>
                    <a:lnTo>
                      <a:pt x="888" y="382"/>
                    </a:lnTo>
                    <a:lnTo>
                      <a:pt x="877" y="349"/>
                    </a:lnTo>
                    <a:lnTo>
                      <a:pt x="837" y="285"/>
                    </a:lnTo>
                    <a:lnTo>
                      <a:pt x="831" y="218"/>
                    </a:lnTo>
                    <a:lnTo>
                      <a:pt x="805" y="220"/>
                    </a:lnTo>
                    <a:lnTo>
                      <a:pt x="775" y="257"/>
                    </a:lnTo>
                    <a:lnTo>
                      <a:pt x="658" y="276"/>
                    </a:lnTo>
                    <a:lnTo>
                      <a:pt x="579" y="317"/>
                    </a:lnTo>
                    <a:lnTo>
                      <a:pt x="520" y="322"/>
                    </a:lnTo>
                    <a:lnTo>
                      <a:pt x="491" y="292"/>
                    </a:lnTo>
                    <a:lnTo>
                      <a:pt x="415" y="291"/>
                    </a:lnTo>
                    <a:lnTo>
                      <a:pt x="386" y="251"/>
                    </a:lnTo>
                    <a:lnTo>
                      <a:pt x="352" y="246"/>
                    </a:lnTo>
                    <a:lnTo>
                      <a:pt x="297" y="208"/>
                    </a:lnTo>
                    <a:lnTo>
                      <a:pt x="272" y="211"/>
                    </a:lnTo>
                    <a:lnTo>
                      <a:pt x="210" y="174"/>
                    </a:lnTo>
                    <a:lnTo>
                      <a:pt x="168" y="187"/>
                    </a:lnTo>
                    <a:lnTo>
                      <a:pt x="142" y="173"/>
                    </a:lnTo>
                    <a:lnTo>
                      <a:pt x="111" y="107"/>
                    </a:lnTo>
                    <a:lnTo>
                      <a:pt x="84" y="85"/>
                    </a:lnTo>
                    <a:lnTo>
                      <a:pt x="26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277">
                <a:extLst>
                  <a:ext uri="{FF2B5EF4-FFF2-40B4-BE49-F238E27FC236}">
                    <a16:creationId xmlns:a16="http://schemas.microsoft.com/office/drawing/2014/main" id="{9C63920B-C636-C39D-142D-CCDE39693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203"/>
                <a:ext cx="255" cy="347"/>
              </a:xfrm>
              <a:custGeom>
                <a:avLst/>
                <a:gdLst>
                  <a:gd name="T0" fmla="*/ 932 w 1018"/>
                  <a:gd name="T1" fmla="*/ 1391 h 1391"/>
                  <a:gd name="T2" fmla="*/ 937 w 1018"/>
                  <a:gd name="T3" fmla="*/ 1358 h 1391"/>
                  <a:gd name="T4" fmla="*/ 952 w 1018"/>
                  <a:gd name="T5" fmla="*/ 1331 h 1391"/>
                  <a:gd name="T6" fmla="*/ 948 w 1018"/>
                  <a:gd name="T7" fmla="*/ 1289 h 1391"/>
                  <a:gd name="T8" fmla="*/ 972 w 1018"/>
                  <a:gd name="T9" fmla="*/ 1270 h 1391"/>
                  <a:gd name="T10" fmla="*/ 960 w 1018"/>
                  <a:gd name="T11" fmla="*/ 1237 h 1391"/>
                  <a:gd name="T12" fmla="*/ 992 w 1018"/>
                  <a:gd name="T13" fmla="*/ 1209 h 1391"/>
                  <a:gd name="T14" fmla="*/ 981 w 1018"/>
                  <a:gd name="T15" fmla="*/ 1184 h 1391"/>
                  <a:gd name="T16" fmla="*/ 986 w 1018"/>
                  <a:gd name="T17" fmla="*/ 1159 h 1391"/>
                  <a:gd name="T18" fmla="*/ 1018 w 1018"/>
                  <a:gd name="T19" fmla="*/ 1139 h 1391"/>
                  <a:gd name="T20" fmla="*/ 980 w 1018"/>
                  <a:gd name="T21" fmla="*/ 1091 h 1391"/>
                  <a:gd name="T22" fmla="*/ 870 w 1018"/>
                  <a:gd name="T23" fmla="*/ 1076 h 1391"/>
                  <a:gd name="T24" fmla="*/ 867 w 1018"/>
                  <a:gd name="T25" fmla="*/ 1059 h 1391"/>
                  <a:gd name="T26" fmla="*/ 902 w 1018"/>
                  <a:gd name="T27" fmla="*/ 1056 h 1391"/>
                  <a:gd name="T28" fmla="*/ 923 w 1018"/>
                  <a:gd name="T29" fmla="*/ 1021 h 1391"/>
                  <a:gd name="T30" fmla="*/ 903 w 1018"/>
                  <a:gd name="T31" fmla="*/ 981 h 1391"/>
                  <a:gd name="T32" fmla="*/ 866 w 1018"/>
                  <a:gd name="T33" fmla="*/ 942 h 1391"/>
                  <a:gd name="T34" fmla="*/ 844 w 1018"/>
                  <a:gd name="T35" fmla="*/ 901 h 1391"/>
                  <a:gd name="T36" fmla="*/ 915 w 1018"/>
                  <a:gd name="T37" fmla="*/ 844 h 1391"/>
                  <a:gd name="T38" fmla="*/ 913 w 1018"/>
                  <a:gd name="T39" fmla="*/ 819 h 1391"/>
                  <a:gd name="T40" fmla="*/ 871 w 1018"/>
                  <a:gd name="T41" fmla="*/ 823 h 1391"/>
                  <a:gd name="T42" fmla="*/ 866 w 1018"/>
                  <a:gd name="T43" fmla="*/ 764 h 1391"/>
                  <a:gd name="T44" fmla="*/ 821 w 1018"/>
                  <a:gd name="T45" fmla="*/ 735 h 1391"/>
                  <a:gd name="T46" fmla="*/ 753 w 1018"/>
                  <a:gd name="T47" fmla="*/ 740 h 1391"/>
                  <a:gd name="T48" fmla="*/ 744 w 1018"/>
                  <a:gd name="T49" fmla="*/ 725 h 1391"/>
                  <a:gd name="T50" fmla="*/ 741 w 1018"/>
                  <a:gd name="T51" fmla="*/ 699 h 1391"/>
                  <a:gd name="T52" fmla="*/ 700 w 1018"/>
                  <a:gd name="T53" fmla="*/ 703 h 1391"/>
                  <a:gd name="T54" fmla="*/ 673 w 1018"/>
                  <a:gd name="T55" fmla="*/ 698 h 1391"/>
                  <a:gd name="T56" fmla="*/ 664 w 1018"/>
                  <a:gd name="T57" fmla="*/ 682 h 1391"/>
                  <a:gd name="T58" fmla="*/ 679 w 1018"/>
                  <a:gd name="T59" fmla="*/ 656 h 1391"/>
                  <a:gd name="T60" fmla="*/ 665 w 1018"/>
                  <a:gd name="T61" fmla="*/ 605 h 1391"/>
                  <a:gd name="T62" fmla="*/ 728 w 1018"/>
                  <a:gd name="T63" fmla="*/ 549 h 1391"/>
                  <a:gd name="T64" fmla="*/ 681 w 1018"/>
                  <a:gd name="T65" fmla="*/ 503 h 1391"/>
                  <a:gd name="T66" fmla="*/ 640 w 1018"/>
                  <a:gd name="T67" fmla="*/ 515 h 1391"/>
                  <a:gd name="T68" fmla="*/ 640 w 1018"/>
                  <a:gd name="T69" fmla="*/ 523 h 1391"/>
                  <a:gd name="T70" fmla="*/ 651 w 1018"/>
                  <a:gd name="T71" fmla="*/ 548 h 1391"/>
                  <a:gd name="T72" fmla="*/ 612 w 1018"/>
                  <a:gd name="T73" fmla="*/ 585 h 1391"/>
                  <a:gd name="T74" fmla="*/ 592 w 1018"/>
                  <a:gd name="T75" fmla="*/ 553 h 1391"/>
                  <a:gd name="T76" fmla="*/ 567 w 1018"/>
                  <a:gd name="T77" fmla="*/ 547 h 1391"/>
                  <a:gd name="T78" fmla="*/ 518 w 1018"/>
                  <a:gd name="T79" fmla="*/ 568 h 1391"/>
                  <a:gd name="T80" fmla="*/ 474 w 1018"/>
                  <a:gd name="T81" fmla="*/ 547 h 1391"/>
                  <a:gd name="T82" fmla="*/ 381 w 1018"/>
                  <a:gd name="T83" fmla="*/ 547 h 1391"/>
                  <a:gd name="T84" fmla="*/ 308 w 1018"/>
                  <a:gd name="T85" fmla="*/ 487 h 1391"/>
                  <a:gd name="T86" fmla="*/ 282 w 1018"/>
                  <a:gd name="T87" fmla="*/ 480 h 1391"/>
                  <a:gd name="T88" fmla="*/ 279 w 1018"/>
                  <a:gd name="T89" fmla="*/ 447 h 1391"/>
                  <a:gd name="T90" fmla="*/ 249 w 1018"/>
                  <a:gd name="T91" fmla="*/ 399 h 1391"/>
                  <a:gd name="T92" fmla="*/ 287 w 1018"/>
                  <a:gd name="T93" fmla="*/ 362 h 1391"/>
                  <a:gd name="T94" fmla="*/ 295 w 1018"/>
                  <a:gd name="T95" fmla="*/ 344 h 1391"/>
                  <a:gd name="T96" fmla="*/ 200 w 1018"/>
                  <a:gd name="T97" fmla="*/ 328 h 1391"/>
                  <a:gd name="T98" fmla="*/ 137 w 1018"/>
                  <a:gd name="T99" fmla="*/ 291 h 1391"/>
                  <a:gd name="T100" fmla="*/ 47 w 1018"/>
                  <a:gd name="T101" fmla="*/ 46 h 1391"/>
                  <a:gd name="T102" fmla="*/ 27 w 1018"/>
                  <a:gd name="T103" fmla="*/ 15 h 1391"/>
                  <a:gd name="T104" fmla="*/ 0 w 1018"/>
                  <a:gd name="T105" fmla="*/ 0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18" h="1391">
                    <a:moveTo>
                      <a:pt x="932" y="1391"/>
                    </a:moveTo>
                    <a:lnTo>
                      <a:pt x="937" y="1358"/>
                    </a:lnTo>
                    <a:lnTo>
                      <a:pt x="952" y="1331"/>
                    </a:lnTo>
                    <a:lnTo>
                      <a:pt x="948" y="1289"/>
                    </a:lnTo>
                    <a:lnTo>
                      <a:pt x="972" y="1270"/>
                    </a:lnTo>
                    <a:lnTo>
                      <a:pt x="960" y="1237"/>
                    </a:lnTo>
                    <a:lnTo>
                      <a:pt x="992" y="1209"/>
                    </a:lnTo>
                    <a:lnTo>
                      <a:pt x="981" y="1184"/>
                    </a:lnTo>
                    <a:lnTo>
                      <a:pt x="986" y="1159"/>
                    </a:lnTo>
                    <a:lnTo>
                      <a:pt x="1018" y="1139"/>
                    </a:lnTo>
                    <a:lnTo>
                      <a:pt x="980" y="1091"/>
                    </a:lnTo>
                    <a:lnTo>
                      <a:pt x="870" y="1076"/>
                    </a:lnTo>
                    <a:lnTo>
                      <a:pt x="867" y="1059"/>
                    </a:lnTo>
                    <a:lnTo>
                      <a:pt x="902" y="1056"/>
                    </a:lnTo>
                    <a:lnTo>
                      <a:pt x="923" y="1021"/>
                    </a:lnTo>
                    <a:lnTo>
                      <a:pt x="903" y="981"/>
                    </a:lnTo>
                    <a:lnTo>
                      <a:pt x="866" y="942"/>
                    </a:lnTo>
                    <a:lnTo>
                      <a:pt x="844" y="901"/>
                    </a:lnTo>
                    <a:lnTo>
                      <a:pt x="915" y="844"/>
                    </a:lnTo>
                    <a:lnTo>
                      <a:pt x="913" y="819"/>
                    </a:lnTo>
                    <a:lnTo>
                      <a:pt x="871" y="823"/>
                    </a:lnTo>
                    <a:lnTo>
                      <a:pt x="866" y="764"/>
                    </a:lnTo>
                    <a:lnTo>
                      <a:pt x="821" y="735"/>
                    </a:lnTo>
                    <a:lnTo>
                      <a:pt x="753" y="740"/>
                    </a:lnTo>
                    <a:lnTo>
                      <a:pt x="744" y="725"/>
                    </a:lnTo>
                    <a:lnTo>
                      <a:pt x="741" y="699"/>
                    </a:lnTo>
                    <a:lnTo>
                      <a:pt x="700" y="703"/>
                    </a:lnTo>
                    <a:lnTo>
                      <a:pt x="673" y="698"/>
                    </a:lnTo>
                    <a:lnTo>
                      <a:pt x="664" y="682"/>
                    </a:lnTo>
                    <a:lnTo>
                      <a:pt x="679" y="656"/>
                    </a:lnTo>
                    <a:lnTo>
                      <a:pt x="665" y="605"/>
                    </a:lnTo>
                    <a:lnTo>
                      <a:pt x="728" y="549"/>
                    </a:lnTo>
                    <a:lnTo>
                      <a:pt x="681" y="503"/>
                    </a:lnTo>
                    <a:lnTo>
                      <a:pt x="640" y="515"/>
                    </a:lnTo>
                    <a:lnTo>
                      <a:pt x="640" y="523"/>
                    </a:lnTo>
                    <a:lnTo>
                      <a:pt x="651" y="548"/>
                    </a:lnTo>
                    <a:lnTo>
                      <a:pt x="612" y="585"/>
                    </a:lnTo>
                    <a:lnTo>
                      <a:pt x="592" y="553"/>
                    </a:lnTo>
                    <a:lnTo>
                      <a:pt x="567" y="547"/>
                    </a:lnTo>
                    <a:lnTo>
                      <a:pt x="518" y="568"/>
                    </a:lnTo>
                    <a:lnTo>
                      <a:pt x="474" y="547"/>
                    </a:lnTo>
                    <a:lnTo>
                      <a:pt x="381" y="547"/>
                    </a:lnTo>
                    <a:lnTo>
                      <a:pt x="308" y="487"/>
                    </a:lnTo>
                    <a:lnTo>
                      <a:pt x="282" y="480"/>
                    </a:lnTo>
                    <a:lnTo>
                      <a:pt x="279" y="447"/>
                    </a:lnTo>
                    <a:lnTo>
                      <a:pt x="249" y="399"/>
                    </a:lnTo>
                    <a:lnTo>
                      <a:pt x="287" y="362"/>
                    </a:lnTo>
                    <a:lnTo>
                      <a:pt x="295" y="344"/>
                    </a:lnTo>
                    <a:lnTo>
                      <a:pt x="200" y="328"/>
                    </a:lnTo>
                    <a:lnTo>
                      <a:pt x="137" y="291"/>
                    </a:lnTo>
                    <a:lnTo>
                      <a:pt x="47" y="46"/>
                    </a:lnTo>
                    <a:lnTo>
                      <a:pt x="27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278">
                <a:extLst>
                  <a:ext uri="{FF2B5EF4-FFF2-40B4-BE49-F238E27FC236}">
                    <a16:creationId xmlns:a16="http://schemas.microsoft.com/office/drawing/2014/main" id="{21FD59A5-68CC-64B7-B3D1-558DE6676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203"/>
                <a:ext cx="121" cy="237"/>
              </a:xfrm>
              <a:custGeom>
                <a:avLst/>
                <a:gdLst>
                  <a:gd name="T0" fmla="*/ 485 w 485"/>
                  <a:gd name="T1" fmla="*/ 0 h 950"/>
                  <a:gd name="T2" fmla="*/ 213 w 485"/>
                  <a:gd name="T3" fmla="*/ 76 h 950"/>
                  <a:gd name="T4" fmla="*/ 143 w 485"/>
                  <a:gd name="T5" fmla="*/ 125 h 950"/>
                  <a:gd name="T6" fmla="*/ 97 w 485"/>
                  <a:gd name="T7" fmla="*/ 171 h 950"/>
                  <a:gd name="T8" fmla="*/ 40 w 485"/>
                  <a:gd name="T9" fmla="*/ 202 h 950"/>
                  <a:gd name="T10" fmla="*/ 53 w 485"/>
                  <a:gd name="T11" fmla="*/ 336 h 950"/>
                  <a:gd name="T12" fmla="*/ 41 w 485"/>
                  <a:gd name="T13" fmla="*/ 387 h 950"/>
                  <a:gd name="T14" fmla="*/ 17 w 485"/>
                  <a:gd name="T15" fmla="*/ 415 h 950"/>
                  <a:gd name="T16" fmla="*/ 12 w 485"/>
                  <a:gd name="T17" fmla="*/ 450 h 950"/>
                  <a:gd name="T18" fmla="*/ 29 w 485"/>
                  <a:gd name="T19" fmla="*/ 625 h 950"/>
                  <a:gd name="T20" fmla="*/ 50 w 485"/>
                  <a:gd name="T21" fmla="*/ 682 h 950"/>
                  <a:gd name="T22" fmla="*/ 26 w 485"/>
                  <a:gd name="T23" fmla="*/ 693 h 950"/>
                  <a:gd name="T24" fmla="*/ 0 w 485"/>
                  <a:gd name="T25" fmla="*/ 864 h 950"/>
                  <a:gd name="T26" fmla="*/ 20 w 485"/>
                  <a:gd name="T27" fmla="*/ 896 h 950"/>
                  <a:gd name="T28" fmla="*/ 65 w 485"/>
                  <a:gd name="T29" fmla="*/ 917 h 950"/>
                  <a:gd name="T30" fmla="*/ 75 w 485"/>
                  <a:gd name="T31" fmla="*/ 950 h 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5" h="950">
                    <a:moveTo>
                      <a:pt x="485" y="0"/>
                    </a:moveTo>
                    <a:lnTo>
                      <a:pt x="213" y="76"/>
                    </a:lnTo>
                    <a:lnTo>
                      <a:pt x="143" y="125"/>
                    </a:lnTo>
                    <a:lnTo>
                      <a:pt x="97" y="171"/>
                    </a:lnTo>
                    <a:lnTo>
                      <a:pt x="40" y="202"/>
                    </a:lnTo>
                    <a:lnTo>
                      <a:pt x="53" y="336"/>
                    </a:lnTo>
                    <a:lnTo>
                      <a:pt x="41" y="387"/>
                    </a:lnTo>
                    <a:lnTo>
                      <a:pt x="17" y="415"/>
                    </a:lnTo>
                    <a:lnTo>
                      <a:pt x="12" y="450"/>
                    </a:lnTo>
                    <a:lnTo>
                      <a:pt x="29" y="625"/>
                    </a:lnTo>
                    <a:lnTo>
                      <a:pt x="50" y="682"/>
                    </a:lnTo>
                    <a:lnTo>
                      <a:pt x="26" y="693"/>
                    </a:lnTo>
                    <a:lnTo>
                      <a:pt x="0" y="864"/>
                    </a:lnTo>
                    <a:lnTo>
                      <a:pt x="20" y="896"/>
                    </a:lnTo>
                    <a:lnTo>
                      <a:pt x="65" y="917"/>
                    </a:lnTo>
                    <a:lnTo>
                      <a:pt x="75" y="9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279">
                <a:extLst>
                  <a:ext uri="{FF2B5EF4-FFF2-40B4-BE49-F238E27FC236}">
                    <a16:creationId xmlns:a16="http://schemas.microsoft.com/office/drawing/2014/main" id="{7B3FA6DB-CAFF-495D-EB45-F144F624F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436"/>
                <a:ext cx="335" cy="126"/>
              </a:xfrm>
              <a:custGeom>
                <a:avLst/>
                <a:gdLst>
                  <a:gd name="T0" fmla="*/ 0 w 1342"/>
                  <a:gd name="T1" fmla="*/ 18 h 504"/>
                  <a:gd name="T2" fmla="*/ 28 w 1342"/>
                  <a:gd name="T3" fmla="*/ 41 h 504"/>
                  <a:gd name="T4" fmla="*/ 109 w 1342"/>
                  <a:gd name="T5" fmla="*/ 0 h 504"/>
                  <a:gd name="T6" fmla="*/ 142 w 1342"/>
                  <a:gd name="T7" fmla="*/ 5 h 504"/>
                  <a:gd name="T8" fmla="*/ 242 w 1342"/>
                  <a:gd name="T9" fmla="*/ 71 h 504"/>
                  <a:gd name="T10" fmla="*/ 291 w 1342"/>
                  <a:gd name="T11" fmla="*/ 50 h 504"/>
                  <a:gd name="T12" fmla="*/ 292 w 1342"/>
                  <a:gd name="T13" fmla="*/ 67 h 504"/>
                  <a:gd name="T14" fmla="*/ 270 w 1342"/>
                  <a:gd name="T15" fmla="*/ 95 h 504"/>
                  <a:gd name="T16" fmla="*/ 279 w 1342"/>
                  <a:gd name="T17" fmla="*/ 111 h 504"/>
                  <a:gd name="T18" fmla="*/ 332 w 1342"/>
                  <a:gd name="T19" fmla="*/ 131 h 504"/>
                  <a:gd name="T20" fmla="*/ 395 w 1342"/>
                  <a:gd name="T21" fmla="*/ 167 h 504"/>
                  <a:gd name="T22" fmla="*/ 404 w 1342"/>
                  <a:gd name="T23" fmla="*/ 175 h 504"/>
                  <a:gd name="T24" fmla="*/ 397 w 1342"/>
                  <a:gd name="T25" fmla="*/ 192 h 504"/>
                  <a:gd name="T26" fmla="*/ 409 w 1342"/>
                  <a:gd name="T27" fmla="*/ 233 h 504"/>
                  <a:gd name="T28" fmla="*/ 452 w 1342"/>
                  <a:gd name="T29" fmla="*/ 229 h 504"/>
                  <a:gd name="T30" fmla="*/ 470 w 1342"/>
                  <a:gd name="T31" fmla="*/ 253 h 504"/>
                  <a:gd name="T32" fmla="*/ 494 w 1342"/>
                  <a:gd name="T33" fmla="*/ 235 h 504"/>
                  <a:gd name="T34" fmla="*/ 535 w 1342"/>
                  <a:gd name="T35" fmla="*/ 223 h 504"/>
                  <a:gd name="T36" fmla="*/ 552 w 1342"/>
                  <a:gd name="T37" fmla="*/ 229 h 504"/>
                  <a:gd name="T38" fmla="*/ 584 w 1342"/>
                  <a:gd name="T39" fmla="*/ 209 h 504"/>
                  <a:gd name="T40" fmla="*/ 611 w 1342"/>
                  <a:gd name="T41" fmla="*/ 224 h 504"/>
                  <a:gd name="T42" fmla="*/ 636 w 1342"/>
                  <a:gd name="T43" fmla="*/ 221 h 504"/>
                  <a:gd name="T44" fmla="*/ 641 w 1342"/>
                  <a:gd name="T45" fmla="*/ 195 h 504"/>
                  <a:gd name="T46" fmla="*/ 663 w 1342"/>
                  <a:gd name="T47" fmla="*/ 236 h 504"/>
                  <a:gd name="T48" fmla="*/ 710 w 1342"/>
                  <a:gd name="T49" fmla="*/ 197 h 504"/>
                  <a:gd name="T50" fmla="*/ 753 w 1342"/>
                  <a:gd name="T51" fmla="*/ 201 h 504"/>
                  <a:gd name="T52" fmla="*/ 763 w 1342"/>
                  <a:gd name="T53" fmla="*/ 227 h 504"/>
                  <a:gd name="T54" fmla="*/ 790 w 1342"/>
                  <a:gd name="T55" fmla="*/ 249 h 504"/>
                  <a:gd name="T56" fmla="*/ 752 w 1342"/>
                  <a:gd name="T57" fmla="*/ 278 h 504"/>
                  <a:gd name="T58" fmla="*/ 726 w 1342"/>
                  <a:gd name="T59" fmla="*/ 280 h 504"/>
                  <a:gd name="T60" fmla="*/ 694 w 1342"/>
                  <a:gd name="T61" fmla="*/ 309 h 504"/>
                  <a:gd name="T62" fmla="*/ 684 w 1342"/>
                  <a:gd name="T63" fmla="*/ 377 h 504"/>
                  <a:gd name="T64" fmla="*/ 721 w 1342"/>
                  <a:gd name="T65" fmla="*/ 407 h 504"/>
                  <a:gd name="T66" fmla="*/ 750 w 1342"/>
                  <a:gd name="T67" fmla="*/ 354 h 504"/>
                  <a:gd name="T68" fmla="*/ 807 w 1342"/>
                  <a:gd name="T69" fmla="*/ 331 h 504"/>
                  <a:gd name="T70" fmla="*/ 827 w 1342"/>
                  <a:gd name="T71" fmla="*/ 363 h 504"/>
                  <a:gd name="T72" fmla="*/ 850 w 1342"/>
                  <a:gd name="T73" fmla="*/ 337 h 504"/>
                  <a:gd name="T74" fmla="*/ 867 w 1342"/>
                  <a:gd name="T75" fmla="*/ 343 h 504"/>
                  <a:gd name="T76" fmla="*/ 860 w 1342"/>
                  <a:gd name="T77" fmla="*/ 361 h 504"/>
                  <a:gd name="T78" fmla="*/ 870 w 1342"/>
                  <a:gd name="T79" fmla="*/ 369 h 504"/>
                  <a:gd name="T80" fmla="*/ 974 w 1342"/>
                  <a:gd name="T81" fmla="*/ 410 h 504"/>
                  <a:gd name="T82" fmla="*/ 984 w 1342"/>
                  <a:gd name="T83" fmla="*/ 416 h 504"/>
                  <a:gd name="T84" fmla="*/ 1000 w 1342"/>
                  <a:gd name="T85" fmla="*/ 407 h 504"/>
                  <a:gd name="T86" fmla="*/ 981 w 1342"/>
                  <a:gd name="T87" fmla="*/ 391 h 504"/>
                  <a:gd name="T88" fmla="*/ 994 w 1342"/>
                  <a:gd name="T89" fmla="*/ 357 h 504"/>
                  <a:gd name="T90" fmla="*/ 1004 w 1342"/>
                  <a:gd name="T91" fmla="*/ 355 h 504"/>
                  <a:gd name="T92" fmla="*/ 1057 w 1342"/>
                  <a:gd name="T93" fmla="*/ 384 h 504"/>
                  <a:gd name="T94" fmla="*/ 1050 w 1342"/>
                  <a:gd name="T95" fmla="*/ 411 h 504"/>
                  <a:gd name="T96" fmla="*/ 1022 w 1342"/>
                  <a:gd name="T97" fmla="*/ 464 h 504"/>
                  <a:gd name="T98" fmla="*/ 1024 w 1342"/>
                  <a:gd name="T99" fmla="*/ 480 h 504"/>
                  <a:gd name="T100" fmla="*/ 1049 w 1342"/>
                  <a:gd name="T101" fmla="*/ 479 h 504"/>
                  <a:gd name="T102" fmla="*/ 1128 w 1342"/>
                  <a:gd name="T103" fmla="*/ 428 h 504"/>
                  <a:gd name="T104" fmla="*/ 1142 w 1342"/>
                  <a:gd name="T105" fmla="*/ 479 h 504"/>
                  <a:gd name="T106" fmla="*/ 1126 w 1342"/>
                  <a:gd name="T107" fmla="*/ 496 h 504"/>
                  <a:gd name="T108" fmla="*/ 1135 w 1342"/>
                  <a:gd name="T109" fmla="*/ 504 h 504"/>
                  <a:gd name="T110" fmla="*/ 1216 w 1342"/>
                  <a:gd name="T111" fmla="*/ 463 h 504"/>
                  <a:gd name="T112" fmla="*/ 1241 w 1342"/>
                  <a:gd name="T113" fmla="*/ 469 h 504"/>
                  <a:gd name="T114" fmla="*/ 1282 w 1342"/>
                  <a:gd name="T115" fmla="*/ 456 h 504"/>
                  <a:gd name="T116" fmla="*/ 1334 w 1342"/>
                  <a:gd name="T117" fmla="*/ 468 h 504"/>
                  <a:gd name="T118" fmla="*/ 1342 w 1342"/>
                  <a:gd name="T119" fmla="*/ 459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42" h="504">
                    <a:moveTo>
                      <a:pt x="0" y="18"/>
                    </a:moveTo>
                    <a:lnTo>
                      <a:pt x="28" y="41"/>
                    </a:lnTo>
                    <a:lnTo>
                      <a:pt x="109" y="0"/>
                    </a:lnTo>
                    <a:lnTo>
                      <a:pt x="142" y="5"/>
                    </a:lnTo>
                    <a:lnTo>
                      <a:pt x="242" y="71"/>
                    </a:lnTo>
                    <a:lnTo>
                      <a:pt x="291" y="50"/>
                    </a:lnTo>
                    <a:lnTo>
                      <a:pt x="292" y="67"/>
                    </a:lnTo>
                    <a:lnTo>
                      <a:pt x="270" y="95"/>
                    </a:lnTo>
                    <a:lnTo>
                      <a:pt x="279" y="111"/>
                    </a:lnTo>
                    <a:lnTo>
                      <a:pt x="332" y="131"/>
                    </a:lnTo>
                    <a:lnTo>
                      <a:pt x="395" y="167"/>
                    </a:lnTo>
                    <a:lnTo>
                      <a:pt x="404" y="175"/>
                    </a:lnTo>
                    <a:lnTo>
                      <a:pt x="397" y="192"/>
                    </a:lnTo>
                    <a:lnTo>
                      <a:pt x="409" y="233"/>
                    </a:lnTo>
                    <a:lnTo>
                      <a:pt x="452" y="229"/>
                    </a:lnTo>
                    <a:lnTo>
                      <a:pt x="470" y="253"/>
                    </a:lnTo>
                    <a:lnTo>
                      <a:pt x="494" y="235"/>
                    </a:lnTo>
                    <a:lnTo>
                      <a:pt x="535" y="223"/>
                    </a:lnTo>
                    <a:lnTo>
                      <a:pt x="552" y="229"/>
                    </a:lnTo>
                    <a:lnTo>
                      <a:pt x="584" y="209"/>
                    </a:lnTo>
                    <a:lnTo>
                      <a:pt x="611" y="224"/>
                    </a:lnTo>
                    <a:lnTo>
                      <a:pt x="636" y="221"/>
                    </a:lnTo>
                    <a:lnTo>
                      <a:pt x="641" y="195"/>
                    </a:lnTo>
                    <a:lnTo>
                      <a:pt x="663" y="236"/>
                    </a:lnTo>
                    <a:lnTo>
                      <a:pt x="710" y="197"/>
                    </a:lnTo>
                    <a:lnTo>
                      <a:pt x="753" y="201"/>
                    </a:lnTo>
                    <a:lnTo>
                      <a:pt x="763" y="227"/>
                    </a:lnTo>
                    <a:lnTo>
                      <a:pt x="790" y="249"/>
                    </a:lnTo>
                    <a:lnTo>
                      <a:pt x="752" y="278"/>
                    </a:lnTo>
                    <a:lnTo>
                      <a:pt x="726" y="280"/>
                    </a:lnTo>
                    <a:lnTo>
                      <a:pt x="694" y="309"/>
                    </a:lnTo>
                    <a:lnTo>
                      <a:pt x="684" y="377"/>
                    </a:lnTo>
                    <a:lnTo>
                      <a:pt x="721" y="407"/>
                    </a:lnTo>
                    <a:lnTo>
                      <a:pt x="750" y="354"/>
                    </a:lnTo>
                    <a:lnTo>
                      <a:pt x="807" y="331"/>
                    </a:lnTo>
                    <a:lnTo>
                      <a:pt x="827" y="363"/>
                    </a:lnTo>
                    <a:lnTo>
                      <a:pt x="850" y="337"/>
                    </a:lnTo>
                    <a:lnTo>
                      <a:pt x="867" y="343"/>
                    </a:lnTo>
                    <a:lnTo>
                      <a:pt x="860" y="361"/>
                    </a:lnTo>
                    <a:lnTo>
                      <a:pt x="870" y="369"/>
                    </a:lnTo>
                    <a:lnTo>
                      <a:pt x="974" y="410"/>
                    </a:lnTo>
                    <a:lnTo>
                      <a:pt x="984" y="416"/>
                    </a:lnTo>
                    <a:lnTo>
                      <a:pt x="1000" y="407"/>
                    </a:lnTo>
                    <a:lnTo>
                      <a:pt x="981" y="391"/>
                    </a:lnTo>
                    <a:lnTo>
                      <a:pt x="994" y="357"/>
                    </a:lnTo>
                    <a:lnTo>
                      <a:pt x="1004" y="355"/>
                    </a:lnTo>
                    <a:lnTo>
                      <a:pt x="1057" y="384"/>
                    </a:lnTo>
                    <a:lnTo>
                      <a:pt x="1050" y="411"/>
                    </a:lnTo>
                    <a:lnTo>
                      <a:pt x="1022" y="464"/>
                    </a:lnTo>
                    <a:lnTo>
                      <a:pt x="1024" y="480"/>
                    </a:lnTo>
                    <a:lnTo>
                      <a:pt x="1049" y="479"/>
                    </a:lnTo>
                    <a:lnTo>
                      <a:pt x="1128" y="428"/>
                    </a:lnTo>
                    <a:lnTo>
                      <a:pt x="1142" y="479"/>
                    </a:lnTo>
                    <a:lnTo>
                      <a:pt x="1126" y="496"/>
                    </a:lnTo>
                    <a:lnTo>
                      <a:pt x="1135" y="504"/>
                    </a:lnTo>
                    <a:lnTo>
                      <a:pt x="1216" y="463"/>
                    </a:lnTo>
                    <a:lnTo>
                      <a:pt x="1241" y="469"/>
                    </a:lnTo>
                    <a:lnTo>
                      <a:pt x="1282" y="456"/>
                    </a:lnTo>
                    <a:lnTo>
                      <a:pt x="1334" y="468"/>
                    </a:lnTo>
                    <a:lnTo>
                      <a:pt x="1342" y="4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280">
                <a:extLst>
                  <a:ext uri="{FF2B5EF4-FFF2-40B4-BE49-F238E27FC236}">
                    <a16:creationId xmlns:a16="http://schemas.microsoft.com/office/drawing/2014/main" id="{197E859E-6909-63E0-0BF9-B7F3B85B5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434"/>
                <a:ext cx="70" cy="107"/>
              </a:xfrm>
              <a:custGeom>
                <a:avLst/>
                <a:gdLst>
                  <a:gd name="T0" fmla="*/ 249 w 280"/>
                  <a:gd name="T1" fmla="*/ 24 h 428"/>
                  <a:gd name="T2" fmla="*/ 231 w 280"/>
                  <a:gd name="T3" fmla="*/ 0 h 428"/>
                  <a:gd name="T4" fmla="*/ 172 w 280"/>
                  <a:gd name="T5" fmla="*/ 6 h 428"/>
                  <a:gd name="T6" fmla="*/ 149 w 280"/>
                  <a:gd name="T7" fmla="*/ 118 h 428"/>
                  <a:gd name="T8" fmla="*/ 168 w 280"/>
                  <a:gd name="T9" fmla="*/ 150 h 428"/>
                  <a:gd name="T10" fmla="*/ 203 w 280"/>
                  <a:gd name="T11" fmla="*/ 156 h 428"/>
                  <a:gd name="T12" fmla="*/ 226 w 280"/>
                  <a:gd name="T13" fmla="*/ 213 h 428"/>
                  <a:gd name="T14" fmla="*/ 277 w 280"/>
                  <a:gd name="T15" fmla="*/ 233 h 428"/>
                  <a:gd name="T16" fmla="*/ 280 w 280"/>
                  <a:gd name="T17" fmla="*/ 266 h 428"/>
                  <a:gd name="T18" fmla="*/ 264 w 280"/>
                  <a:gd name="T19" fmla="*/ 276 h 428"/>
                  <a:gd name="T20" fmla="*/ 228 w 280"/>
                  <a:gd name="T21" fmla="*/ 254 h 428"/>
                  <a:gd name="T22" fmla="*/ 195 w 280"/>
                  <a:gd name="T23" fmla="*/ 258 h 428"/>
                  <a:gd name="T24" fmla="*/ 166 w 280"/>
                  <a:gd name="T25" fmla="*/ 218 h 428"/>
                  <a:gd name="T26" fmla="*/ 134 w 280"/>
                  <a:gd name="T27" fmla="*/ 229 h 428"/>
                  <a:gd name="T28" fmla="*/ 103 w 280"/>
                  <a:gd name="T29" fmla="*/ 266 h 428"/>
                  <a:gd name="T30" fmla="*/ 62 w 280"/>
                  <a:gd name="T31" fmla="*/ 371 h 428"/>
                  <a:gd name="T32" fmla="*/ 0 w 280"/>
                  <a:gd name="T33" fmla="*/ 428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0" h="428">
                    <a:moveTo>
                      <a:pt x="249" y="24"/>
                    </a:moveTo>
                    <a:lnTo>
                      <a:pt x="231" y="0"/>
                    </a:lnTo>
                    <a:lnTo>
                      <a:pt x="172" y="6"/>
                    </a:lnTo>
                    <a:lnTo>
                      <a:pt x="149" y="118"/>
                    </a:lnTo>
                    <a:lnTo>
                      <a:pt x="168" y="150"/>
                    </a:lnTo>
                    <a:lnTo>
                      <a:pt x="203" y="156"/>
                    </a:lnTo>
                    <a:lnTo>
                      <a:pt x="226" y="213"/>
                    </a:lnTo>
                    <a:lnTo>
                      <a:pt x="277" y="233"/>
                    </a:lnTo>
                    <a:lnTo>
                      <a:pt x="280" y="266"/>
                    </a:lnTo>
                    <a:lnTo>
                      <a:pt x="264" y="276"/>
                    </a:lnTo>
                    <a:lnTo>
                      <a:pt x="228" y="254"/>
                    </a:lnTo>
                    <a:lnTo>
                      <a:pt x="195" y="258"/>
                    </a:lnTo>
                    <a:lnTo>
                      <a:pt x="166" y="218"/>
                    </a:lnTo>
                    <a:lnTo>
                      <a:pt x="134" y="229"/>
                    </a:lnTo>
                    <a:lnTo>
                      <a:pt x="103" y="266"/>
                    </a:lnTo>
                    <a:lnTo>
                      <a:pt x="62" y="371"/>
                    </a:lnTo>
                    <a:lnTo>
                      <a:pt x="0" y="4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281">
                <a:extLst>
                  <a:ext uri="{FF2B5EF4-FFF2-40B4-BE49-F238E27FC236}">
                    <a16:creationId xmlns:a16="http://schemas.microsoft.com/office/drawing/2014/main" id="{34152E19-13D9-ABCA-39D0-43B0A4B6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655"/>
                <a:ext cx="315" cy="70"/>
              </a:xfrm>
              <a:custGeom>
                <a:avLst/>
                <a:gdLst>
                  <a:gd name="T0" fmla="*/ 1258 w 1258"/>
                  <a:gd name="T1" fmla="*/ 94 h 279"/>
                  <a:gd name="T2" fmla="*/ 1234 w 1258"/>
                  <a:gd name="T3" fmla="*/ 105 h 279"/>
                  <a:gd name="T4" fmla="*/ 1206 w 1258"/>
                  <a:gd name="T5" fmla="*/ 81 h 279"/>
                  <a:gd name="T6" fmla="*/ 1167 w 1258"/>
                  <a:gd name="T7" fmla="*/ 120 h 279"/>
                  <a:gd name="T8" fmla="*/ 1131 w 1258"/>
                  <a:gd name="T9" fmla="*/ 97 h 279"/>
                  <a:gd name="T10" fmla="*/ 1092 w 1258"/>
                  <a:gd name="T11" fmla="*/ 126 h 279"/>
                  <a:gd name="T12" fmla="*/ 1064 w 1258"/>
                  <a:gd name="T13" fmla="*/ 94 h 279"/>
                  <a:gd name="T14" fmla="*/ 1037 w 1258"/>
                  <a:gd name="T15" fmla="*/ 89 h 279"/>
                  <a:gd name="T16" fmla="*/ 1032 w 1258"/>
                  <a:gd name="T17" fmla="*/ 124 h 279"/>
                  <a:gd name="T18" fmla="*/ 993 w 1258"/>
                  <a:gd name="T19" fmla="*/ 153 h 279"/>
                  <a:gd name="T20" fmla="*/ 960 w 1258"/>
                  <a:gd name="T21" fmla="*/ 163 h 279"/>
                  <a:gd name="T22" fmla="*/ 948 w 1258"/>
                  <a:gd name="T23" fmla="*/ 215 h 279"/>
                  <a:gd name="T24" fmla="*/ 854 w 1258"/>
                  <a:gd name="T25" fmla="*/ 207 h 279"/>
                  <a:gd name="T26" fmla="*/ 836 w 1258"/>
                  <a:gd name="T27" fmla="*/ 268 h 279"/>
                  <a:gd name="T28" fmla="*/ 810 w 1258"/>
                  <a:gd name="T29" fmla="*/ 279 h 279"/>
                  <a:gd name="T30" fmla="*/ 801 w 1258"/>
                  <a:gd name="T31" fmla="*/ 263 h 279"/>
                  <a:gd name="T32" fmla="*/ 789 w 1258"/>
                  <a:gd name="T33" fmla="*/ 230 h 279"/>
                  <a:gd name="T34" fmla="*/ 748 w 1258"/>
                  <a:gd name="T35" fmla="*/ 243 h 279"/>
                  <a:gd name="T36" fmla="*/ 729 w 1258"/>
                  <a:gd name="T37" fmla="*/ 219 h 279"/>
                  <a:gd name="T38" fmla="*/ 675 w 1258"/>
                  <a:gd name="T39" fmla="*/ 190 h 279"/>
                  <a:gd name="T40" fmla="*/ 652 w 1258"/>
                  <a:gd name="T41" fmla="*/ 209 h 279"/>
                  <a:gd name="T42" fmla="*/ 614 w 1258"/>
                  <a:gd name="T43" fmla="*/ 162 h 279"/>
                  <a:gd name="T44" fmla="*/ 554 w 1258"/>
                  <a:gd name="T45" fmla="*/ 150 h 279"/>
                  <a:gd name="T46" fmla="*/ 508 w 1258"/>
                  <a:gd name="T47" fmla="*/ 113 h 279"/>
                  <a:gd name="T48" fmla="*/ 431 w 1258"/>
                  <a:gd name="T49" fmla="*/ 94 h 279"/>
                  <a:gd name="T50" fmla="*/ 354 w 1258"/>
                  <a:gd name="T51" fmla="*/ 93 h 279"/>
                  <a:gd name="T52" fmla="*/ 322 w 1258"/>
                  <a:gd name="T53" fmla="*/ 105 h 279"/>
                  <a:gd name="T54" fmla="*/ 272 w 1258"/>
                  <a:gd name="T55" fmla="*/ 109 h 279"/>
                  <a:gd name="T56" fmla="*/ 234 w 1258"/>
                  <a:gd name="T57" fmla="*/ 79 h 279"/>
                  <a:gd name="T58" fmla="*/ 183 w 1258"/>
                  <a:gd name="T59" fmla="*/ 67 h 279"/>
                  <a:gd name="T60" fmla="*/ 159 w 1258"/>
                  <a:gd name="T61" fmla="*/ 77 h 279"/>
                  <a:gd name="T62" fmla="*/ 140 w 1258"/>
                  <a:gd name="T63" fmla="*/ 63 h 279"/>
                  <a:gd name="T64" fmla="*/ 100 w 1258"/>
                  <a:gd name="T65" fmla="*/ 82 h 279"/>
                  <a:gd name="T66" fmla="*/ 66 w 1258"/>
                  <a:gd name="T67" fmla="*/ 86 h 279"/>
                  <a:gd name="T68" fmla="*/ 46 w 1258"/>
                  <a:gd name="T69" fmla="*/ 55 h 279"/>
                  <a:gd name="T70" fmla="*/ 45 w 1258"/>
                  <a:gd name="T71" fmla="*/ 29 h 279"/>
                  <a:gd name="T72" fmla="*/ 0 w 1258"/>
                  <a:gd name="T73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58" h="279">
                    <a:moveTo>
                      <a:pt x="1258" y="94"/>
                    </a:moveTo>
                    <a:lnTo>
                      <a:pt x="1234" y="105"/>
                    </a:lnTo>
                    <a:lnTo>
                      <a:pt x="1206" y="81"/>
                    </a:lnTo>
                    <a:lnTo>
                      <a:pt x="1167" y="120"/>
                    </a:lnTo>
                    <a:lnTo>
                      <a:pt x="1131" y="97"/>
                    </a:lnTo>
                    <a:lnTo>
                      <a:pt x="1092" y="126"/>
                    </a:lnTo>
                    <a:lnTo>
                      <a:pt x="1064" y="94"/>
                    </a:lnTo>
                    <a:lnTo>
                      <a:pt x="1037" y="89"/>
                    </a:lnTo>
                    <a:lnTo>
                      <a:pt x="1032" y="124"/>
                    </a:lnTo>
                    <a:lnTo>
                      <a:pt x="993" y="153"/>
                    </a:lnTo>
                    <a:lnTo>
                      <a:pt x="960" y="163"/>
                    </a:lnTo>
                    <a:lnTo>
                      <a:pt x="948" y="215"/>
                    </a:lnTo>
                    <a:lnTo>
                      <a:pt x="854" y="207"/>
                    </a:lnTo>
                    <a:lnTo>
                      <a:pt x="836" y="268"/>
                    </a:lnTo>
                    <a:lnTo>
                      <a:pt x="810" y="279"/>
                    </a:lnTo>
                    <a:lnTo>
                      <a:pt x="801" y="263"/>
                    </a:lnTo>
                    <a:lnTo>
                      <a:pt x="789" y="230"/>
                    </a:lnTo>
                    <a:lnTo>
                      <a:pt x="748" y="243"/>
                    </a:lnTo>
                    <a:lnTo>
                      <a:pt x="729" y="219"/>
                    </a:lnTo>
                    <a:lnTo>
                      <a:pt x="675" y="190"/>
                    </a:lnTo>
                    <a:lnTo>
                      <a:pt x="652" y="209"/>
                    </a:lnTo>
                    <a:lnTo>
                      <a:pt x="614" y="162"/>
                    </a:lnTo>
                    <a:lnTo>
                      <a:pt x="554" y="150"/>
                    </a:lnTo>
                    <a:lnTo>
                      <a:pt x="508" y="113"/>
                    </a:lnTo>
                    <a:lnTo>
                      <a:pt x="431" y="94"/>
                    </a:lnTo>
                    <a:lnTo>
                      <a:pt x="354" y="93"/>
                    </a:lnTo>
                    <a:lnTo>
                      <a:pt x="322" y="105"/>
                    </a:lnTo>
                    <a:lnTo>
                      <a:pt x="272" y="109"/>
                    </a:lnTo>
                    <a:lnTo>
                      <a:pt x="234" y="79"/>
                    </a:lnTo>
                    <a:lnTo>
                      <a:pt x="183" y="67"/>
                    </a:lnTo>
                    <a:lnTo>
                      <a:pt x="159" y="77"/>
                    </a:lnTo>
                    <a:lnTo>
                      <a:pt x="140" y="63"/>
                    </a:lnTo>
                    <a:lnTo>
                      <a:pt x="100" y="82"/>
                    </a:lnTo>
                    <a:lnTo>
                      <a:pt x="66" y="86"/>
                    </a:lnTo>
                    <a:lnTo>
                      <a:pt x="46" y="55"/>
                    </a:lnTo>
                    <a:lnTo>
                      <a:pt x="45" y="2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282">
                <a:extLst>
                  <a:ext uri="{FF2B5EF4-FFF2-40B4-BE49-F238E27FC236}">
                    <a16:creationId xmlns:a16="http://schemas.microsoft.com/office/drawing/2014/main" id="{27E40FC1-E31B-5745-2314-B1B27593E2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540"/>
                <a:ext cx="91" cy="115"/>
              </a:xfrm>
              <a:custGeom>
                <a:avLst/>
                <a:gdLst>
                  <a:gd name="T0" fmla="*/ 0 w 364"/>
                  <a:gd name="T1" fmla="*/ 4 h 460"/>
                  <a:gd name="T2" fmla="*/ 27 w 364"/>
                  <a:gd name="T3" fmla="*/ 18 h 460"/>
                  <a:gd name="T4" fmla="*/ 42 w 364"/>
                  <a:gd name="T5" fmla="*/ 0 h 460"/>
                  <a:gd name="T6" fmla="*/ 68 w 364"/>
                  <a:gd name="T7" fmla="*/ 5 h 460"/>
                  <a:gd name="T8" fmla="*/ 72 w 364"/>
                  <a:gd name="T9" fmla="*/ 47 h 460"/>
                  <a:gd name="T10" fmla="*/ 117 w 364"/>
                  <a:gd name="T11" fmla="*/ 86 h 460"/>
                  <a:gd name="T12" fmla="*/ 194 w 364"/>
                  <a:gd name="T13" fmla="*/ 180 h 460"/>
                  <a:gd name="T14" fmla="*/ 265 w 364"/>
                  <a:gd name="T15" fmla="*/ 224 h 460"/>
                  <a:gd name="T16" fmla="*/ 304 w 364"/>
                  <a:gd name="T17" fmla="*/ 270 h 460"/>
                  <a:gd name="T18" fmla="*/ 322 w 364"/>
                  <a:gd name="T19" fmla="*/ 379 h 460"/>
                  <a:gd name="T20" fmla="*/ 364 w 364"/>
                  <a:gd name="T21" fmla="*/ 46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4" h="460">
                    <a:moveTo>
                      <a:pt x="0" y="4"/>
                    </a:moveTo>
                    <a:lnTo>
                      <a:pt x="27" y="18"/>
                    </a:lnTo>
                    <a:lnTo>
                      <a:pt x="42" y="0"/>
                    </a:lnTo>
                    <a:lnTo>
                      <a:pt x="68" y="5"/>
                    </a:lnTo>
                    <a:lnTo>
                      <a:pt x="72" y="47"/>
                    </a:lnTo>
                    <a:lnTo>
                      <a:pt x="117" y="86"/>
                    </a:lnTo>
                    <a:lnTo>
                      <a:pt x="194" y="180"/>
                    </a:lnTo>
                    <a:lnTo>
                      <a:pt x="265" y="224"/>
                    </a:lnTo>
                    <a:lnTo>
                      <a:pt x="304" y="270"/>
                    </a:lnTo>
                    <a:lnTo>
                      <a:pt x="322" y="379"/>
                    </a:lnTo>
                    <a:lnTo>
                      <a:pt x="364" y="4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283">
                <a:extLst>
                  <a:ext uri="{FF2B5EF4-FFF2-40B4-BE49-F238E27FC236}">
                    <a16:creationId xmlns:a16="http://schemas.microsoft.com/office/drawing/2014/main" id="{4AC70360-0A6F-82B2-0FE7-91197255F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655"/>
                <a:ext cx="21" cy="126"/>
              </a:xfrm>
              <a:custGeom>
                <a:avLst/>
                <a:gdLst>
                  <a:gd name="T0" fmla="*/ 85 w 86"/>
                  <a:gd name="T1" fmla="*/ 0 h 505"/>
                  <a:gd name="T2" fmla="*/ 51 w 86"/>
                  <a:gd name="T3" fmla="*/ 3 h 505"/>
                  <a:gd name="T4" fmla="*/ 45 w 86"/>
                  <a:gd name="T5" fmla="*/ 28 h 505"/>
                  <a:gd name="T6" fmla="*/ 21 w 86"/>
                  <a:gd name="T7" fmla="*/ 39 h 505"/>
                  <a:gd name="T8" fmla="*/ 16 w 86"/>
                  <a:gd name="T9" fmla="*/ 73 h 505"/>
                  <a:gd name="T10" fmla="*/ 0 w 86"/>
                  <a:gd name="T11" fmla="*/ 92 h 505"/>
                  <a:gd name="T12" fmla="*/ 10 w 86"/>
                  <a:gd name="T13" fmla="*/ 108 h 505"/>
                  <a:gd name="T14" fmla="*/ 42 w 86"/>
                  <a:gd name="T15" fmla="*/ 88 h 505"/>
                  <a:gd name="T16" fmla="*/ 51 w 86"/>
                  <a:gd name="T17" fmla="*/ 96 h 505"/>
                  <a:gd name="T18" fmla="*/ 16 w 86"/>
                  <a:gd name="T19" fmla="*/ 166 h 505"/>
                  <a:gd name="T20" fmla="*/ 26 w 86"/>
                  <a:gd name="T21" fmla="*/ 199 h 505"/>
                  <a:gd name="T22" fmla="*/ 5 w 86"/>
                  <a:gd name="T23" fmla="*/ 235 h 505"/>
                  <a:gd name="T24" fmla="*/ 24 w 86"/>
                  <a:gd name="T25" fmla="*/ 250 h 505"/>
                  <a:gd name="T26" fmla="*/ 29 w 86"/>
                  <a:gd name="T27" fmla="*/ 309 h 505"/>
                  <a:gd name="T28" fmla="*/ 47 w 86"/>
                  <a:gd name="T29" fmla="*/ 324 h 505"/>
                  <a:gd name="T30" fmla="*/ 17 w 86"/>
                  <a:gd name="T31" fmla="*/ 369 h 505"/>
                  <a:gd name="T32" fmla="*/ 43 w 86"/>
                  <a:gd name="T33" fmla="*/ 384 h 505"/>
                  <a:gd name="T34" fmla="*/ 67 w 86"/>
                  <a:gd name="T35" fmla="*/ 356 h 505"/>
                  <a:gd name="T36" fmla="*/ 86 w 86"/>
                  <a:gd name="T37" fmla="*/ 380 h 505"/>
                  <a:gd name="T38" fmla="*/ 73 w 86"/>
                  <a:gd name="T39" fmla="*/ 414 h 505"/>
                  <a:gd name="T40" fmla="*/ 26 w 86"/>
                  <a:gd name="T41" fmla="*/ 461 h 505"/>
                  <a:gd name="T42" fmla="*/ 13 w 86"/>
                  <a:gd name="T43" fmla="*/ 505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6" h="505">
                    <a:moveTo>
                      <a:pt x="85" y="0"/>
                    </a:moveTo>
                    <a:lnTo>
                      <a:pt x="51" y="3"/>
                    </a:lnTo>
                    <a:lnTo>
                      <a:pt x="45" y="28"/>
                    </a:lnTo>
                    <a:lnTo>
                      <a:pt x="21" y="39"/>
                    </a:lnTo>
                    <a:lnTo>
                      <a:pt x="16" y="73"/>
                    </a:lnTo>
                    <a:lnTo>
                      <a:pt x="0" y="92"/>
                    </a:lnTo>
                    <a:lnTo>
                      <a:pt x="10" y="108"/>
                    </a:lnTo>
                    <a:lnTo>
                      <a:pt x="42" y="88"/>
                    </a:lnTo>
                    <a:lnTo>
                      <a:pt x="51" y="96"/>
                    </a:lnTo>
                    <a:lnTo>
                      <a:pt x="16" y="166"/>
                    </a:lnTo>
                    <a:lnTo>
                      <a:pt x="26" y="199"/>
                    </a:lnTo>
                    <a:lnTo>
                      <a:pt x="5" y="235"/>
                    </a:lnTo>
                    <a:lnTo>
                      <a:pt x="24" y="250"/>
                    </a:lnTo>
                    <a:lnTo>
                      <a:pt x="29" y="309"/>
                    </a:lnTo>
                    <a:lnTo>
                      <a:pt x="47" y="324"/>
                    </a:lnTo>
                    <a:lnTo>
                      <a:pt x="17" y="369"/>
                    </a:lnTo>
                    <a:lnTo>
                      <a:pt x="43" y="384"/>
                    </a:lnTo>
                    <a:lnTo>
                      <a:pt x="67" y="356"/>
                    </a:lnTo>
                    <a:lnTo>
                      <a:pt x="86" y="380"/>
                    </a:lnTo>
                    <a:lnTo>
                      <a:pt x="73" y="414"/>
                    </a:lnTo>
                    <a:lnTo>
                      <a:pt x="26" y="461"/>
                    </a:lnTo>
                    <a:lnTo>
                      <a:pt x="13" y="50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284">
                <a:extLst>
                  <a:ext uri="{FF2B5EF4-FFF2-40B4-BE49-F238E27FC236}">
                    <a16:creationId xmlns:a16="http://schemas.microsoft.com/office/drawing/2014/main" id="{1C435219-B34F-2B09-3207-093C343D1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718"/>
                <a:ext cx="4" cy="7"/>
              </a:xfrm>
              <a:custGeom>
                <a:avLst/>
                <a:gdLst>
                  <a:gd name="T0" fmla="*/ 18 w 18"/>
                  <a:gd name="T1" fmla="*/ 8 h 26"/>
                  <a:gd name="T2" fmla="*/ 18 w 18"/>
                  <a:gd name="T3" fmla="*/ 16 h 26"/>
                  <a:gd name="T4" fmla="*/ 10 w 18"/>
                  <a:gd name="T5" fmla="*/ 26 h 26"/>
                  <a:gd name="T6" fmla="*/ 0 w 18"/>
                  <a:gd name="T7" fmla="*/ 10 h 26"/>
                  <a:gd name="T8" fmla="*/ 8 w 18"/>
                  <a:gd name="T9" fmla="*/ 0 h 26"/>
                  <a:gd name="T10" fmla="*/ 18 w 18"/>
                  <a:gd name="T11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6">
                    <a:moveTo>
                      <a:pt x="18" y="8"/>
                    </a:moveTo>
                    <a:lnTo>
                      <a:pt x="18" y="16"/>
                    </a:lnTo>
                    <a:lnTo>
                      <a:pt x="10" y="26"/>
                    </a:lnTo>
                    <a:lnTo>
                      <a:pt x="0" y="10"/>
                    </a:lnTo>
                    <a:lnTo>
                      <a:pt x="8" y="0"/>
                    </a:lnTo>
                    <a:lnTo>
                      <a:pt x="18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285">
                <a:extLst>
                  <a:ext uri="{FF2B5EF4-FFF2-40B4-BE49-F238E27FC236}">
                    <a16:creationId xmlns:a16="http://schemas.microsoft.com/office/drawing/2014/main" id="{854F5C0E-60BB-3167-3224-92389EF85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781"/>
                <a:ext cx="25" cy="66"/>
              </a:xfrm>
              <a:custGeom>
                <a:avLst/>
                <a:gdLst>
                  <a:gd name="T0" fmla="*/ 20 w 98"/>
                  <a:gd name="T1" fmla="*/ 0 h 264"/>
                  <a:gd name="T2" fmla="*/ 38 w 98"/>
                  <a:gd name="T3" fmla="*/ 14 h 264"/>
                  <a:gd name="T4" fmla="*/ 31 w 98"/>
                  <a:gd name="T5" fmla="*/ 23 h 264"/>
                  <a:gd name="T6" fmla="*/ 60 w 98"/>
                  <a:gd name="T7" fmla="*/ 63 h 264"/>
                  <a:gd name="T8" fmla="*/ 72 w 98"/>
                  <a:gd name="T9" fmla="*/ 104 h 264"/>
                  <a:gd name="T10" fmla="*/ 70 w 98"/>
                  <a:gd name="T11" fmla="*/ 172 h 264"/>
                  <a:gd name="T12" fmla="*/ 88 w 98"/>
                  <a:gd name="T13" fmla="*/ 179 h 264"/>
                  <a:gd name="T14" fmla="*/ 98 w 98"/>
                  <a:gd name="T15" fmla="*/ 204 h 264"/>
                  <a:gd name="T16" fmla="*/ 84 w 98"/>
                  <a:gd name="T17" fmla="*/ 230 h 264"/>
                  <a:gd name="T18" fmla="*/ 66 w 98"/>
                  <a:gd name="T19" fmla="*/ 232 h 264"/>
                  <a:gd name="T20" fmla="*/ 56 w 98"/>
                  <a:gd name="T21" fmla="*/ 208 h 264"/>
                  <a:gd name="T22" fmla="*/ 15 w 98"/>
                  <a:gd name="T23" fmla="*/ 211 h 264"/>
                  <a:gd name="T24" fmla="*/ 0 w 98"/>
                  <a:gd name="T25" fmla="*/ 238 h 264"/>
                  <a:gd name="T26" fmla="*/ 3 w 98"/>
                  <a:gd name="T27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64">
                    <a:moveTo>
                      <a:pt x="20" y="0"/>
                    </a:moveTo>
                    <a:lnTo>
                      <a:pt x="38" y="14"/>
                    </a:lnTo>
                    <a:lnTo>
                      <a:pt x="31" y="23"/>
                    </a:lnTo>
                    <a:lnTo>
                      <a:pt x="60" y="63"/>
                    </a:lnTo>
                    <a:lnTo>
                      <a:pt x="72" y="104"/>
                    </a:lnTo>
                    <a:lnTo>
                      <a:pt x="70" y="172"/>
                    </a:lnTo>
                    <a:lnTo>
                      <a:pt x="88" y="179"/>
                    </a:lnTo>
                    <a:lnTo>
                      <a:pt x="98" y="204"/>
                    </a:lnTo>
                    <a:lnTo>
                      <a:pt x="84" y="230"/>
                    </a:lnTo>
                    <a:lnTo>
                      <a:pt x="66" y="232"/>
                    </a:lnTo>
                    <a:lnTo>
                      <a:pt x="56" y="208"/>
                    </a:lnTo>
                    <a:lnTo>
                      <a:pt x="15" y="211"/>
                    </a:lnTo>
                    <a:lnTo>
                      <a:pt x="0" y="238"/>
                    </a:lnTo>
                    <a:lnTo>
                      <a:pt x="3" y="2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286">
                <a:extLst>
                  <a:ext uri="{FF2B5EF4-FFF2-40B4-BE49-F238E27FC236}">
                    <a16:creationId xmlns:a16="http://schemas.microsoft.com/office/drawing/2014/main" id="{5894D7D2-4B6A-B9ED-67F5-F6FFB3E85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763"/>
                <a:ext cx="254" cy="72"/>
              </a:xfrm>
              <a:custGeom>
                <a:avLst/>
                <a:gdLst>
                  <a:gd name="T0" fmla="*/ 1018 w 1018"/>
                  <a:gd name="T1" fmla="*/ 75 h 290"/>
                  <a:gd name="T2" fmla="*/ 1003 w 1018"/>
                  <a:gd name="T3" fmla="*/ 93 h 290"/>
                  <a:gd name="T4" fmla="*/ 960 w 1018"/>
                  <a:gd name="T5" fmla="*/ 88 h 290"/>
                  <a:gd name="T6" fmla="*/ 916 w 1018"/>
                  <a:gd name="T7" fmla="*/ 67 h 290"/>
                  <a:gd name="T8" fmla="*/ 879 w 1018"/>
                  <a:gd name="T9" fmla="*/ 28 h 290"/>
                  <a:gd name="T10" fmla="*/ 855 w 1018"/>
                  <a:gd name="T11" fmla="*/ 39 h 290"/>
                  <a:gd name="T12" fmla="*/ 792 w 1018"/>
                  <a:gd name="T13" fmla="*/ 11 h 290"/>
                  <a:gd name="T14" fmla="*/ 699 w 1018"/>
                  <a:gd name="T15" fmla="*/ 3 h 290"/>
                  <a:gd name="T16" fmla="*/ 644 w 1018"/>
                  <a:gd name="T17" fmla="*/ 41 h 290"/>
                  <a:gd name="T18" fmla="*/ 595 w 1018"/>
                  <a:gd name="T19" fmla="*/ 155 h 290"/>
                  <a:gd name="T20" fmla="*/ 535 w 1018"/>
                  <a:gd name="T21" fmla="*/ 153 h 290"/>
                  <a:gd name="T22" fmla="*/ 486 w 1018"/>
                  <a:gd name="T23" fmla="*/ 166 h 290"/>
                  <a:gd name="T24" fmla="*/ 455 w 1018"/>
                  <a:gd name="T25" fmla="*/ 203 h 290"/>
                  <a:gd name="T26" fmla="*/ 390 w 1018"/>
                  <a:gd name="T27" fmla="*/ 226 h 290"/>
                  <a:gd name="T28" fmla="*/ 386 w 1018"/>
                  <a:gd name="T29" fmla="*/ 268 h 290"/>
                  <a:gd name="T30" fmla="*/ 345 w 1018"/>
                  <a:gd name="T31" fmla="*/ 290 h 290"/>
                  <a:gd name="T32" fmla="*/ 291 w 1018"/>
                  <a:gd name="T33" fmla="*/ 252 h 290"/>
                  <a:gd name="T34" fmla="*/ 297 w 1018"/>
                  <a:gd name="T35" fmla="*/ 226 h 290"/>
                  <a:gd name="T36" fmla="*/ 277 w 1018"/>
                  <a:gd name="T37" fmla="*/ 194 h 290"/>
                  <a:gd name="T38" fmla="*/ 246 w 1018"/>
                  <a:gd name="T39" fmla="*/ 214 h 290"/>
                  <a:gd name="T40" fmla="*/ 199 w 1018"/>
                  <a:gd name="T41" fmla="*/ 175 h 290"/>
                  <a:gd name="T42" fmla="*/ 223 w 1018"/>
                  <a:gd name="T43" fmla="*/ 149 h 290"/>
                  <a:gd name="T44" fmla="*/ 266 w 1018"/>
                  <a:gd name="T45" fmla="*/ 153 h 290"/>
                  <a:gd name="T46" fmla="*/ 260 w 1018"/>
                  <a:gd name="T47" fmla="*/ 102 h 290"/>
                  <a:gd name="T48" fmla="*/ 235 w 1018"/>
                  <a:gd name="T49" fmla="*/ 105 h 290"/>
                  <a:gd name="T50" fmla="*/ 216 w 1018"/>
                  <a:gd name="T51" fmla="*/ 81 h 290"/>
                  <a:gd name="T52" fmla="*/ 182 w 1018"/>
                  <a:gd name="T53" fmla="*/ 76 h 290"/>
                  <a:gd name="T54" fmla="*/ 145 w 1018"/>
                  <a:gd name="T55" fmla="*/ 45 h 290"/>
                  <a:gd name="T56" fmla="*/ 20 w 1018"/>
                  <a:gd name="T57" fmla="*/ 57 h 290"/>
                  <a:gd name="T58" fmla="*/ 0 w 1018"/>
                  <a:gd name="T59" fmla="*/ 25 h 290"/>
                  <a:gd name="T60" fmla="*/ 5 w 1018"/>
                  <a:gd name="T61" fmla="*/ 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18" h="290">
                    <a:moveTo>
                      <a:pt x="1018" y="75"/>
                    </a:moveTo>
                    <a:lnTo>
                      <a:pt x="1003" y="93"/>
                    </a:lnTo>
                    <a:lnTo>
                      <a:pt x="960" y="88"/>
                    </a:lnTo>
                    <a:lnTo>
                      <a:pt x="916" y="67"/>
                    </a:lnTo>
                    <a:lnTo>
                      <a:pt x="879" y="28"/>
                    </a:lnTo>
                    <a:lnTo>
                      <a:pt x="855" y="39"/>
                    </a:lnTo>
                    <a:lnTo>
                      <a:pt x="792" y="11"/>
                    </a:lnTo>
                    <a:lnTo>
                      <a:pt x="699" y="3"/>
                    </a:lnTo>
                    <a:lnTo>
                      <a:pt x="644" y="41"/>
                    </a:lnTo>
                    <a:lnTo>
                      <a:pt x="595" y="155"/>
                    </a:lnTo>
                    <a:lnTo>
                      <a:pt x="535" y="153"/>
                    </a:lnTo>
                    <a:lnTo>
                      <a:pt x="486" y="166"/>
                    </a:lnTo>
                    <a:lnTo>
                      <a:pt x="455" y="203"/>
                    </a:lnTo>
                    <a:lnTo>
                      <a:pt x="390" y="226"/>
                    </a:lnTo>
                    <a:lnTo>
                      <a:pt x="386" y="268"/>
                    </a:lnTo>
                    <a:lnTo>
                      <a:pt x="345" y="290"/>
                    </a:lnTo>
                    <a:lnTo>
                      <a:pt x="291" y="252"/>
                    </a:lnTo>
                    <a:lnTo>
                      <a:pt x="297" y="226"/>
                    </a:lnTo>
                    <a:lnTo>
                      <a:pt x="277" y="194"/>
                    </a:lnTo>
                    <a:lnTo>
                      <a:pt x="246" y="214"/>
                    </a:lnTo>
                    <a:lnTo>
                      <a:pt x="199" y="175"/>
                    </a:lnTo>
                    <a:lnTo>
                      <a:pt x="223" y="149"/>
                    </a:lnTo>
                    <a:lnTo>
                      <a:pt x="266" y="153"/>
                    </a:lnTo>
                    <a:lnTo>
                      <a:pt x="260" y="102"/>
                    </a:lnTo>
                    <a:lnTo>
                      <a:pt x="235" y="105"/>
                    </a:lnTo>
                    <a:lnTo>
                      <a:pt x="216" y="81"/>
                    </a:lnTo>
                    <a:lnTo>
                      <a:pt x="182" y="76"/>
                    </a:lnTo>
                    <a:lnTo>
                      <a:pt x="145" y="45"/>
                    </a:lnTo>
                    <a:lnTo>
                      <a:pt x="20" y="57"/>
                    </a:lnTo>
                    <a:lnTo>
                      <a:pt x="0" y="25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87">
                <a:extLst>
                  <a:ext uri="{FF2B5EF4-FFF2-40B4-BE49-F238E27FC236}">
                    <a16:creationId xmlns:a16="http://schemas.microsoft.com/office/drawing/2014/main" id="{0225DE52-14BC-C78A-182D-98245C945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507"/>
                <a:ext cx="25" cy="22"/>
              </a:xfrm>
              <a:custGeom>
                <a:avLst/>
                <a:gdLst>
                  <a:gd name="T0" fmla="*/ 74 w 97"/>
                  <a:gd name="T1" fmla="*/ 41 h 88"/>
                  <a:gd name="T2" fmla="*/ 75 w 97"/>
                  <a:gd name="T3" fmla="*/ 65 h 88"/>
                  <a:gd name="T4" fmla="*/ 42 w 97"/>
                  <a:gd name="T5" fmla="*/ 69 h 88"/>
                  <a:gd name="T6" fmla="*/ 28 w 97"/>
                  <a:gd name="T7" fmla="*/ 88 h 88"/>
                  <a:gd name="T8" fmla="*/ 20 w 97"/>
                  <a:gd name="T9" fmla="*/ 88 h 88"/>
                  <a:gd name="T10" fmla="*/ 1 w 97"/>
                  <a:gd name="T11" fmla="*/ 81 h 88"/>
                  <a:gd name="T12" fmla="*/ 8 w 97"/>
                  <a:gd name="T13" fmla="*/ 64 h 88"/>
                  <a:gd name="T14" fmla="*/ 0 w 97"/>
                  <a:gd name="T15" fmla="*/ 56 h 88"/>
                  <a:gd name="T16" fmla="*/ 6 w 97"/>
                  <a:gd name="T17" fmla="*/ 38 h 88"/>
                  <a:gd name="T18" fmla="*/ 22 w 97"/>
                  <a:gd name="T19" fmla="*/ 28 h 88"/>
                  <a:gd name="T20" fmla="*/ 40 w 97"/>
                  <a:gd name="T21" fmla="*/ 36 h 88"/>
                  <a:gd name="T22" fmla="*/ 62 w 97"/>
                  <a:gd name="T23" fmla="*/ 8 h 88"/>
                  <a:gd name="T24" fmla="*/ 62 w 97"/>
                  <a:gd name="T25" fmla="*/ 0 h 88"/>
                  <a:gd name="T26" fmla="*/ 87 w 97"/>
                  <a:gd name="T27" fmla="*/ 5 h 88"/>
                  <a:gd name="T28" fmla="*/ 97 w 97"/>
                  <a:gd name="T29" fmla="*/ 21 h 88"/>
                  <a:gd name="T30" fmla="*/ 81 w 97"/>
                  <a:gd name="T31" fmla="*/ 32 h 88"/>
                  <a:gd name="T32" fmla="*/ 74 w 97"/>
                  <a:gd name="T33" fmla="*/ 4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7" h="88">
                    <a:moveTo>
                      <a:pt x="74" y="41"/>
                    </a:moveTo>
                    <a:lnTo>
                      <a:pt x="75" y="65"/>
                    </a:lnTo>
                    <a:lnTo>
                      <a:pt x="42" y="69"/>
                    </a:lnTo>
                    <a:lnTo>
                      <a:pt x="28" y="88"/>
                    </a:lnTo>
                    <a:lnTo>
                      <a:pt x="20" y="88"/>
                    </a:lnTo>
                    <a:lnTo>
                      <a:pt x="1" y="81"/>
                    </a:lnTo>
                    <a:lnTo>
                      <a:pt x="8" y="64"/>
                    </a:lnTo>
                    <a:lnTo>
                      <a:pt x="0" y="56"/>
                    </a:lnTo>
                    <a:lnTo>
                      <a:pt x="6" y="38"/>
                    </a:lnTo>
                    <a:lnTo>
                      <a:pt x="22" y="28"/>
                    </a:lnTo>
                    <a:lnTo>
                      <a:pt x="40" y="36"/>
                    </a:lnTo>
                    <a:lnTo>
                      <a:pt x="62" y="8"/>
                    </a:lnTo>
                    <a:lnTo>
                      <a:pt x="62" y="0"/>
                    </a:lnTo>
                    <a:lnTo>
                      <a:pt x="87" y="5"/>
                    </a:lnTo>
                    <a:lnTo>
                      <a:pt x="97" y="21"/>
                    </a:lnTo>
                    <a:lnTo>
                      <a:pt x="81" y="32"/>
                    </a:lnTo>
                    <a:lnTo>
                      <a:pt x="74" y="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88">
                <a:extLst>
                  <a:ext uri="{FF2B5EF4-FFF2-40B4-BE49-F238E27FC236}">
                    <a16:creationId xmlns:a16="http://schemas.microsoft.com/office/drawing/2014/main" id="{93228D2F-C9D6-1990-097B-39E408D61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1" y="568"/>
                <a:ext cx="33" cy="111"/>
              </a:xfrm>
              <a:custGeom>
                <a:avLst/>
                <a:gdLst>
                  <a:gd name="T0" fmla="*/ 110 w 132"/>
                  <a:gd name="T1" fmla="*/ 0 h 444"/>
                  <a:gd name="T2" fmla="*/ 104 w 132"/>
                  <a:gd name="T3" fmla="*/ 17 h 444"/>
                  <a:gd name="T4" fmla="*/ 132 w 132"/>
                  <a:gd name="T5" fmla="*/ 40 h 444"/>
                  <a:gd name="T6" fmla="*/ 63 w 132"/>
                  <a:gd name="T7" fmla="*/ 122 h 444"/>
                  <a:gd name="T8" fmla="*/ 52 w 132"/>
                  <a:gd name="T9" fmla="*/ 183 h 444"/>
                  <a:gd name="T10" fmla="*/ 28 w 132"/>
                  <a:gd name="T11" fmla="*/ 202 h 444"/>
                  <a:gd name="T12" fmla="*/ 19 w 132"/>
                  <a:gd name="T13" fmla="*/ 194 h 444"/>
                  <a:gd name="T14" fmla="*/ 23 w 132"/>
                  <a:gd name="T15" fmla="*/ 236 h 444"/>
                  <a:gd name="T16" fmla="*/ 0 w 132"/>
                  <a:gd name="T17" fmla="*/ 264 h 444"/>
                  <a:gd name="T18" fmla="*/ 27 w 132"/>
                  <a:gd name="T19" fmla="*/ 279 h 444"/>
                  <a:gd name="T20" fmla="*/ 29 w 132"/>
                  <a:gd name="T21" fmla="*/ 302 h 444"/>
                  <a:gd name="T22" fmla="*/ 7 w 132"/>
                  <a:gd name="T23" fmla="*/ 338 h 444"/>
                  <a:gd name="T24" fmla="*/ 41 w 132"/>
                  <a:gd name="T25" fmla="*/ 353 h 444"/>
                  <a:gd name="T26" fmla="*/ 37 w 132"/>
                  <a:gd name="T27" fmla="*/ 387 h 444"/>
                  <a:gd name="T28" fmla="*/ 59 w 132"/>
                  <a:gd name="T29" fmla="*/ 44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2" h="444">
                    <a:moveTo>
                      <a:pt x="110" y="0"/>
                    </a:moveTo>
                    <a:lnTo>
                      <a:pt x="104" y="17"/>
                    </a:lnTo>
                    <a:lnTo>
                      <a:pt x="132" y="40"/>
                    </a:lnTo>
                    <a:lnTo>
                      <a:pt x="63" y="122"/>
                    </a:lnTo>
                    <a:lnTo>
                      <a:pt x="52" y="183"/>
                    </a:lnTo>
                    <a:lnTo>
                      <a:pt x="28" y="202"/>
                    </a:lnTo>
                    <a:lnTo>
                      <a:pt x="19" y="194"/>
                    </a:lnTo>
                    <a:lnTo>
                      <a:pt x="23" y="236"/>
                    </a:lnTo>
                    <a:lnTo>
                      <a:pt x="0" y="264"/>
                    </a:lnTo>
                    <a:lnTo>
                      <a:pt x="27" y="279"/>
                    </a:lnTo>
                    <a:lnTo>
                      <a:pt x="29" y="302"/>
                    </a:lnTo>
                    <a:lnTo>
                      <a:pt x="7" y="338"/>
                    </a:lnTo>
                    <a:lnTo>
                      <a:pt x="41" y="353"/>
                    </a:lnTo>
                    <a:lnTo>
                      <a:pt x="37" y="387"/>
                    </a:lnTo>
                    <a:lnTo>
                      <a:pt x="59" y="4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89">
                <a:extLst>
                  <a:ext uri="{FF2B5EF4-FFF2-40B4-BE49-F238E27FC236}">
                    <a16:creationId xmlns:a16="http://schemas.microsoft.com/office/drawing/2014/main" id="{53429D0D-AB4A-10BE-6737-BE6F06BFE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550"/>
                <a:ext cx="21" cy="18"/>
              </a:xfrm>
              <a:custGeom>
                <a:avLst/>
                <a:gdLst>
                  <a:gd name="T0" fmla="*/ 82 w 82"/>
                  <a:gd name="T1" fmla="*/ 69 h 69"/>
                  <a:gd name="T2" fmla="*/ 29 w 82"/>
                  <a:gd name="T3" fmla="*/ 40 h 69"/>
                  <a:gd name="T4" fmla="*/ 0 w 82"/>
                  <a:gd name="T5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2" h="69">
                    <a:moveTo>
                      <a:pt x="82" y="69"/>
                    </a:moveTo>
                    <a:lnTo>
                      <a:pt x="29" y="4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90">
                <a:extLst>
                  <a:ext uri="{FF2B5EF4-FFF2-40B4-BE49-F238E27FC236}">
                    <a16:creationId xmlns:a16="http://schemas.microsoft.com/office/drawing/2014/main" id="{3ABED953-4A5C-784A-4320-75D11F28A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679"/>
                <a:ext cx="40" cy="212"/>
              </a:xfrm>
              <a:custGeom>
                <a:avLst/>
                <a:gdLst>
                  <a:gd name="T0" fmla="*/ 133 w 159"/>
                  <a:gd name="T1" fmla="*/ 0 h 849"/>
                  <a:gd name="T2" fmla="*/ 138 w 159"/>
                  <a:gd name="T3" fmla="*/ 50 h 849"/>
                  <a:gd name="T4" fmla="*/ 122 w 159"/>
                  <a:gd name="T5" fmla="*/ 68 h 849"/>
                  <a:gd name="T6" fmla="*/ 119 w 159"/>
                  <a:gd name="T7" fmla="*/ 120 h 849"/>
                  <a:gd name="T8" fmla="*/ 138 w 159"/>
                  <a:gd name="T9" fmla="*/ 152 h 849"/>
                  <a:gd name="T10" fmla="*/ 142 w 159"/>
                  <a:gd name="T11" fmla="*/ 193 h 849"/>
                  <a:gd name="T12" fmla="*/ 139 w 159"/>
                  <a:gd name="T13" fmla="*/ 253 h 849"/>
                  <a:gd name="T14" fmla="*/ 117 w 159"/>
                  <a:gd name="T15" fmla="*/ 280 h 849"/>
                  <a:gd name="T16" fmla="*/ 137 w 159"/>
                  <a:gd name="T17" fmla="*/ 312 h 849"/>
                  <a:gd name="T18" fmla="*/ 130 w 159"/>
                  <a:gd name="T19" fmla="*/ 338 h 849"/>
                  <a:gd name="T20" fmla="*/ 159 w 159"/>
                  <a:gd name="T21" fmla="*/ 377 h 849"/>
                  <a:gd name="T22" fmla="*/ 119 w 159"/>
                  <a:gd name="T23" fmla="*/ 399 h 849"/>
                  <a:gd name="T24" fmla="*/ 109 w 159"/>
                  <a:gd name="T25" fmla="*/ 466 h 849"/>
                  <a:gd name="T26" fmla="*/ 79 w 159"/>
                  <a:gd name="T27" fmla="*/ 519 h 849"/>
                  <a:gd name="T28" fmla="*/ 57 w 159"/>
                  <a:gd name="T29" fmla="*/ 539 h 849"/>
                  <a:gd name="T30" fmla="*/ 22 w 159"/>
                  <a:gd name="T31" fmla="*/ 534 h 849"/>
                  <a:gd name="T32" fmla="*/ 0 w 159"/>
                  <a:gd name="T33" fmla="*/ 562 h 849"/>
                  <a:gd name="T34" fmla="*/ 10 w 159"/>
                  <a:gd name="T35" fmla="*/ 594 h 849"/>
                  <a:gd name="T36" fmla="*/ 46 w 159"/>
                  <a:gd name="T37" fmla="*/ 616 h 849"/>
                  <a:gd name="T38" fmla="*/ 56 w 159"/>
                  <a:gd name="T39" fmla="*/ 717 h 849"/>
                  <a:gd name="T40" fmla="*/ 118 w 159"/>
                  <a:gd name="T41" fmla="*/ 745 h 849"/>
                  <a:gd name="T42" fmla="*/ 147 w 159"/>
                  <a:gd name="T43" fmla="*/ 793 h 849"/>
                  <a:gd name="T44" fmla="*/ 85 w 159"/>
                  <a:gd name="T45" fmla="*/ 849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9" h="849">
                    <a:moveTo>
                      <a:pt x="133" y="0"/>
                    </a:moveTo>
                    <a:lnTo>
                      <a:pt x="138" y="50"/>
                    </a:lnTo>
                    <a:lnTo>
                      <a:pt x="122" y="68"/>
                    </a:lnTo>
                    <a:lnTo>
                      <a:pt x="119" y="120"/>
                    </a:lnTo>
                    <a:lnTo>
                      <a:pt x="138" y="152"/>
                    </a:lnTo>
                    <a:lnTo>
                      <a:pt x="142" y="193"/>
                    </a:lnTo>
                    <a:lnTo>
                      <a:pt x="139" y="253"/>
                    </a:lnTo>
                    <a:lnTo>
                      <a:pt x="117" y="280"/>
                    </a:lnTo>
                    <a:lnTo>
                      <a:pt x="137" y="312"/>
                    </a:lnTo>
                    <a:lnTo>
                      <a:pt x="130" y="338"/>
                    </a:lnTo>
                    <a:lnTo>
                      <a:pt x="159" y="377"/>
                    </a:lnTo>
                    <a:lnTo>
                      <a:pt x="119" y="399"/>
                    </a:lnTo>
                    <a:lnTo>
                      <a:pt x="109" y="466"/>
                    </a:lnTo>
                    <a:lnTo>
                      <a:pt x="79" y="519"/>
                    </a:lnTo>
                    <a:lnTo>
                      <a:pt x="57" y="539"/>
                    </a:lnTo>
                    <a:lnTo>
                      <a:pt x="22" y="534"/>
                    </a:lnTo>
                    <a:lnTo>
                      <a:pt x="0" y="562"/>
                    </a:lnTo>
                    <a:lnTo>
                      <a:pt x="10" y="594"/>
                    </a:lnTo>
                    <a:lnTo>
                      <a:pt x="46" y="616"/>
                    </a:lnTo>
                    <a:lnTo>
                      <a:pt x="56" y="717"/>
                    </a:lnTo>
                    <a:lnTo>
                      <a:pt x="118" y="745"/>
                    </a:lnTo>
                    <a:lnTo>
                      <a:pt x="147" y="793"/>
                    </a:lnTo>
                    <a:lnTo>
                      <a:pt x="85" y="8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91">
                <a:extLst>
                  <a:ext uri="{FF2B5EF4-FFF2-40B4-BE49-F238E27FC236}">
                    <a16:creationId xmlns:a16="http://schemas.microsoft.com/office/drawing/2014/main" id="{D3D0D9A4-1094-EC63-10C4-A59D0D46E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4" y="541"/>
                <a:ext cx="316" cy="217"/>
              </a:xfrm>
              <a:custGeom>
                <a:avLst/>
                <a:gdLst>
                  <a:gd name="T0" fmla="*/ 1263 w 1263"/>
                  <a:gd name="T1" fmla="*/ 0 h 868"/>
                  <a:gd name="T2" fmla="*/ 1223 w 1263"/>
                  <a:gd name="T3" fmla="*/ 20 h 868"/>
                  <a:gd name="T4" fmla="*/ 1089 w 1263"/>
                  <a:gd name="T5" fmla="*/ 134 h 868"/>
                  <a:gd name="T6" fmla="*/ 968 w 1263"/>
                  <a:gd name="T7" fmla="*/ 196 h 868"/>
                  <a:gd name="T8" fmla="*/ 919 w 1263"/>
                  <a:gd name="T9" fmla="*/ 209 h 868"/>
                  <a:gd name="T10" fmla="*/ 860 w 1263"/>
                  <a:gd name="T11" fmla="*/ 205 h 868"/>
                  <a:gd name="T12" fmla="*/ 688 w 1263"/>
                  <a:gd name="T13" fmla="*/ 264 h 868"/>
                  <a:gd name="T14" fmla="*/ 611 w 1263"/>
                  <a:gd name="T15" fmla="*/ 262 h 868"/>
                  <a:gd name="T16" fmla="*/ 504 w 1263"/>
                  <a:gd name="T17" fmla="*/ 289 h 868"/>
                  <a:gd name="T18" fmla="*/ 257 w 1263"/>
                  <a:gd name="T19" fmla="*/ 439 h 868"/>
                  <a:gd name="T20" fmla="*/ 142 w 1263"/>
                  <a:gd name="T21" fmla="*/ 475 h 868"/>
                  <a:gd name="T22" fmla="*/ 119 w 1263"/>
                  <a:gd name="T23" fmla="*/ 503 h 868"/>
                  <a:gd name="T24" fmla="*/ 103 w 1263"/>
                  <a:gd name="T25" fmla="*/ 512 h 868"/>
                  <a:gd name="T26" fmla="*/ 85 w 1263"/>
                  <a:gd name="T27" fmla="*/ 582 h 868"/>
                  <a:gd name="T28" fmla="*/ 0 w 1263"/>
                  <a:gd name="T29" fmla="*/ 767 h 868"/>
                  <a:gd name="T30" fmla="*/ 55 w 1263"/>
                  <a:gd name="T31" fmla="*/ 821 h 868"/>
                  <a:gd name="T32" fmla="*/ 57 w 1263"/>
                  <a:gd name="T33" fmla="*/ 838 h 868"/>
                  <a:gd name="T34" fmla="*/ 108 w 1263"/>
                  <a:gd name="T35" fmla="*/ 850 h 868"/>
                  <a:gd name="T36" fmla="*/ 118 w 1263"/>
                  <a:gd name="T37" fmla="*/ 857 h 868"/>
                  <a:gd name="T38" fmla="*/ 288 w 1263"/>
                  <a:gd name="T39" fmla="*/ 868 h 868"/>
                  <a:gd name="T40" fmla="*/ 411 w 1263"/>
                  <a:gd name="T41" fmla="*/ 823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63" h="868">
                    <a:moveTo>
                      <a:pt x="1263" y="0"/>
                    </a:moveTo>
                    <a:lnTo>
                      <a:pt x="1223" y="20"/>
                    </a:lnTo>
                    <a:lnTo>
                      <a:pt x="1089" y="134"/>
                    </a:lnTo>
                    <a:lnTo>
                      <a:pt x="968" y="196"/>
                    </a:lnTo>
                    <a:lnTo>
                      <a:pt x="919" y="209"/>
                    </a:lnTo>
                    <a:lnTo>
                      <a:pt x="860" y="205"/>
                    </a:lnTo>
                    <a:lnTo>
                      <a:pt x="688" y="264"/>
                    </a:lnTo>
                    <a:lnTo>
                      <a:pt x="611" y="262"/>
                    </a:lnTo>
                    <a:lnTo>
                      <a:pt x="504" y="289"/>
                    </a:lnTo>
                    <a:lnTo>
                      <a:pt x="257" y="439"/>
                    </a:lnTo>
                    <a:lnTo>
                      <a:pt x="142" y="475"/>
                    </a:lnTo>
                    <a:lnTo>
                      <a:pt x="119" y="503"/>
                    </a:lnTo>
                    <a:lnTo>
                      <a:pt x="103" y="512"/>
                    </a:lnTo>
                    <a:lnTo>
                      <a:pt x="85" y="582"/>
                    </a:lnTo>
                    <a:lnTo>
                      <a:pt x="0" y="767"/>
                    </a:lnTo>
                    <a:lnTo>
                      <a:pt x="55" y="821"/>
                    </a:lnTo>
                    <a:lnTo>
                      <a:pt x="57" y="838"/>
                    </a:lnTo>
                    <a:lnTo>
                      <a:pt x="108" y="850"/>
                    </a:lnTo>
                    <a:lnTo>
                      <a:pt x="118" y="857"/>
                    </a:lnTo>
                    <a:lnTo>
                      <a:pt x="288" y="868"/>
                    </a:lnTo>
                    <a:lnTo>
                      <a:pt x="411" y="8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92">
                <a:extLst>
                  <a:ext uri="{FF2B5EF4-FFF2-40B4-BE49-F238E27FC236}">
                    <a16:creationId xmlns:a16="http://schemas.microsoft.com/office/drawing/2014/main" id="{8371B3DB-C7EF-FE38-C865-9B7033B46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1" y="762"/>
                <a:ext cx="337" cy="56"/>
              </a:xfrm>
              <a:custGeom>
                <a:avLst/>
                <a:gdLst>
                  <a:gd name="T0" fmla="*/ 1350 w 1350"/>
                  <a:gd name="T1" fmla="*/ 8 h 226"/>
                  <a:gd name="T2" fmla="*/ 1274 w 1350"/>
                  <a:gd name="T3" fmla="*/ 16 h 226"/>
                  <a:gd name="T4" fmla="*/ 1200 w 1350"/>
                  <a:gd name="T5" fmla="*/ 40 h 226"/>
                  <a:gd name="T6" fmla="*/ 1144 w 1350"/>
                  <a:gd name="T7" fmla="*/ 79 h 226"/>
                  <a:gd name="T8" fmla="*/ 1059 w 1350"/>
                  <a:gd name="T9" fmla="*/ 154 h 226"/>
                  <a:gd name="T10" fmla="*/ 969 w 1350"/>
                  <a:gd name="T11" fmla="*/ 187 h 226"/>
                  <a:gd name="T12" fmla="*/ 852 w 1350"/>
                  <a:gd name="T13" fmla="*/ 198 h 226"/>
                  <a:gd name="T14" fmla="*/ 837 w 1350"/>
                  <a:gd name="T15" fmla="*/ 226 h 226"/>
                  <a:gd name="T16" fmla="*/ 818 w 1350"/>
                  <a:gd name="T17" fmla="*/ 193 h 226"/>
                  <a:gd name="T18" fmla="*/ 684 w 1350"/>
                  <a:gd name="T19" fmla="*/ 121 h 226"/>
                  <a:gd name="T20" fmla="*/ 291 w 1350"/>
                  <a:gd name="T21" fmla="*/ 65 h 226"/>
                  <a:gd name="T22" fmla="*/ 166 w 1350"/>
                  <a:gd name="T23" fmla="*/ 0 h 226"/>
                  <a:gd name="T24" fmla="*/ 40 w 1350"/>
                  <a:gd name="T25" fmla="*/ 12 h 226"/>
                  <a:gd name="T26" fmla="*/ 11 w 1350"/>
                  <a:gd name="T27" fmla="*/ 49 h 226"/>
                  <a:gd name="T28" fmla="*/ 0 w 1350"/>
                  <a:gd name="T29" fmla="*/ 89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50" h="226">
                    <a:moveTo>
                      <a:pt x="1350" y="8"/>
                    </a:moveTo>
                    <a:lnTo>
                      <a:pt x="1274" y="16"/>
                    </a:lnTo>
                    <a:lnTo>
                      <a:pt x="1200" y="40"/>
                    </a:lnTo>
                    <a:lnTo>
                      <a:pt x="1144" y="79"/>
                    </a:lnTo>
                    <a:lnTo>
                      <a:pt x="1059" y="154"/>
                    </a:lnTo>
                    <a:lnTo>
                      <a:pt x="969" y="187"/>
                    </a:lnTo>
                    <a:lnTo>
                      <a:pt x="852" y="198"/>
                    </a:lnTo>
                    <a:lnTo>
                      <a:pt x="837" y="226"/>
                    </a:lnTo>
                    <a:lnTo>
                      <a:pt x="818" y="193"/>
                    </a:lnTo>
                    <a:lnTo>
                      <a:pt x="684" y="121"/>
                    </a:lnTo>
                    <a:lnTo>
                      <a:pt x="291" y="65"/>
                    </a:lnTo>
                    <a:lnTo>
                      <a:pt x="166" y="0"/>
                    </a:lnTo>
                    <a:lnTo>
                      <a:pt x="40" y="12"/>
                    </a:lnTo>
                    <a:lnTo>
                      <a:pt x="11" y="49"/>
                    </a:lnTo>
                    <a:lnTo>
                      <a:pt x="0" y="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93">
                <a:extLst>
                  <a:ext uri="{FF2B5EF4-FFF2-40B4-BE49-F238E27FC236}">
                    <a16:creationId xmlns:a16="http://schemas.microsoft.com/office/drawing/2014/main" id="{0E3BB602-B9E7-61A9-C852-9CF3976682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8" y="747"/>
                <a:ext cx="49" cy="17"/>
              </a:xfrm>
              <a:custGeom>
                <a:avLst/>
                <a:gdLst>
                  <a:gd name="T0" fmla="*/ 196 w 196"/>
                  <a:gd name="T1" fmla="*/ 0 h 67"/>
                  <a:gd name="T2" fmla="*/ 99 w 196"/>
                  <a:gd name="T3" fmla="*/ 50 h 67"/>
                  <a:gd name="T4" fmla="*/ 74 w 196"/>
                  <a:gd name="T5" fmla="*/ 53 h 67"/>
                  <a:gd name="T6" fmla="*/ 0 w 196"/>
                  <a:gd name="T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6" h="67">
                    <a:moveTo>
                      <a:pt x="196" y="0"/>
                    </a:moveTo>
                    <a:lnTo>
                      <a:pt x="99" y="50"/>
                    </a:lnTo>
                    <a:lnTo>
                      <a:pt x="74" y="53"/>
                    </a:lnTo>
                    <a:lnTo>
                      <a:pt x="0" y="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94">
                <a:extLst>
                  <a:ext uri="{FF2B5EF4-FFF2-40B4-BE49-F238E27FC236}">
                    <a16:creationId xmlns:a16="http://schemas.microsoft.com/office/drawing/2014/main" id="{0C396B3A-F186-2658-EDFB-909FE8E70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8" y="764"/>
                <a:ext cx="29" cy="175"/>
              </a:xfrm>
              <a:custGeom>
                <a:avLst/>
                <a:gdLst>
                  <a:gd name="T0" fmla="*/ 81 w 115"/>
                  <a:gd name="T1" fmla="*/ 702 h 702"/>
                  <a:gd name="T2" fmla="*/ 95 w 115"/>
                  <a:gd name="T3" fmla="*/ 676 h 702"/>
                  <a:gd name="T4" fmla="*/ 115 w 115"/>
                  <a:gd name="T5" fmla="*/ 607 h 702"/>
                  <a:gd name="T6" fmla="*/ 70 w 115"/>
                  <a:gd name="T7" fmla="*/ 578 h 702"/>
                  <a:gd name="T8" fmla="*/ 59 w 115"/>
                  <a:gd name="T9" fmla="*/ 552 h 702"/>
                  <a:gd name="T10" fmla="*/ 65 w 115"/>
                  <a:gd name="T11" fmla="*/ 527 h 702"/>
                  <a:gd name="T12" fmla="*/ 89 w 115"/>
                  <a:gd name="T13" fmla="*/ 516 h 702"/>
                  <a:gd name="T14" fmla="*/ 86 w 115"/>
                  <a:gd name="T15" fmla="*/ 474 h 702"/>
                  <a:gd name="T16" fmla="*/ 107 w 115"/>
                  <a:gd name="T17" fmla="*/ 430 h 702"/>
                  <a:gd name="T18" fmla="*/ 79 w 115"/>
                  <a:gd name="T19" fmla="*/ 408 h 702"/>
                  <a:gd name="T20" fmla="*/ 71 w 115"/>
                  <a:gd name="T21" fmla="*/ 324 h 702"/>
                  <a:gd name="T22" fmla="*/ 34 w 115"/>
                  <a:gd name="T23" fmla="*/ 293 h 702"/>
                  <a:gd name="T24" fmla="*/ 16 w 115"/>
                  <a:gd name="T25" fmla="*/ 270 h 702"/>
                  <a:gd name="T26" fmla="*/ 65 w 115"/>
                  <a:gd name="T27" fmla="*/ 248 h 702"/>
                  <a:gd name="T28" fmla="*/ 70 w 115"/>
                  <a:gd name="T29" fmla="*/ 222 h 702"/>
                  <a:gd name="T30" fmla="*/ 51 w 115"/>
                  <a:gd name="T31" fmla="*/ 199 h 702"/>
                  <a:gd name="T32" fmla="*/ 10 w 115"/>
                  <a:gd name="T33" fmla="*/ 211 h 702"/>
                  <a:gd name="T34" fmla="*/ 5 w 115"/>
                  <a:gd name="T35" fmla="*/ 161 h 702"/>
                  <a:gd name="T36" fmla="*/ 12 w 115"/>
                  <a:gd name="T37" fmla="*/ 134 h 702"/>
                  <a:gd name="T38" fmla="*/ 0 w 115"/>
                  <a:gd name="T39" fmla="*/ 93 h 702"/>
                  <a:gd name="T40" fmla="*/ 0 w 115"/>
                  <a:gd name="T41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702">
                    <a:moveTo>
                      <a:pt x="81" y="702"/>
                    </a:moveTo>
                    <a:lnTo>
                      <a:pt x="95" y="676"/>
                    </a:lnTo>
                    <a:lnTo>
                      <a:pt x="115" y="607"/>
                    </a:lnTo>
                    <a:lnTo>
                      <a:pt x="70" y="578"/>
                    </a:lnTo>
                    <a:lnTo>
                      <a:pt x="59" y="552"/>
                    </a:lnTo>
                    <a:lnTo>
                      <a:pt x="65" y="527"/>
                    </a:lnTo>
                    <a:lnTo>
                      <a:pt x="89" y="516"/>
                    </a:lnTo>
                    <a:lnTo>
                      <a:pt x="86" y="474"/>
                    </a:lnTo>
                    <a:lnTo>
                      <a:pt x="107" y="430"/>
                    </a:lnTo>
                    <a:lnTo>
                      <a:pt x="79" y="408"/>
                    </a:lnTo>
                    <a:lnTo>
                      <a:pt x="71" y="324"/>
                    </a:lnTo>
                    <a:lnTo>
                      <a:pt x="34" y="293"/>
                    </a:lnTo>
                    <a:lnTo>
                      <a:pt x="16" y="270"/>
                    </a:lnTo>
                    <a:lnTo>
                      <a:pt x="65" y="248"/>
                    </a:lnTo>
                    <a:lnTo>
                      <a:pt x="70" y="222"/>
                    </a:lnTo>
                    <a:lnTo>
                      <a:pt x="51" y="199"/>
                    </a:lnTo>
                    <a:lnTo>
                      <a:pt x="10" y="211"/>
                    </a:lnTo>
                    <a:lnTo>
                      <a:pt x="5" y="161"/>
                    </a:lnTo>
                    <a:lnTo>
                      <a:pt x="12" y="134"/>
                    </a:lnTo>
                    <a:lnTo>
                      <a:pt x="0" y="9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295">
                <a:extLst>
                  <a:ext uri="{FF2B5EF4-FFF2-40B4-BE49-F238E27FC236}">
                    <a16:creationId xmlns:a16="http://schemas.microsoft.com/office/drawing/2014/main" id="{A0A8FF58-BFDB-C698-A978-B24170EB5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747"/>
                <a:ext cx="33" cy="17"/>
              </a:xfrm>
              <a:custGeom>
                <a:avLst/>
                <a:gdLst>
                  <a:gd name="T0" fmla="*/ 0 w 131"/>
                  <a:gd name="T1" fmla="*/ 0 h 69"/>
                  <a:gd name="T2" fmla="*/ 17 w 131"/>
                  <a:gd name="T3" fmla="*/ 6 h 69"/>
                  <a:gd name="T4" fmla="*/ 25 w 131"/>
                  <a:gd name="T5" fmla="*/ 5 h 69"/>
                  <a:gd name="T6" fmla="*/ 73 w 131"/>
                  <a:gd name="T7" fmla="*/ 69 h 69"/>
                  <a:gd name="T8" fmla="*/ 131 w 131"/>
                  <a:gd name="T9" fmla="*/ 6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69">
                    <a:moveTo>
                      <a:pt x="0" y="0"/>
                    </a:moveTo>
                    <a:lnTo>
                      <a:pt x="17" y="6"/>
                    </a:lnTo>
                    <a:lnTo>
                      <a:pt x="25" y="5"/>
                    </a:lnTo>
                    <a:lnTo>
                      <a:pt x="73" y="69"/>
                    </a:lnTo>
                    <a:lnTo>
                      <a:pt x="131" y="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296">
                <a:extLst>
                  <a:ext uri="{FF2B5EF4-FFF2-40B4-BE49-F238E27FC236}">
                    <a16:creationId xmlns:a16="http://schemas.microsoft.com/office/drawing/2014/main" id="{12F0661C-CC37-B12E-8533-B3A7F6AD1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747"/>
                <a:ext cx="33" cy="21"/>
              </a:xfrm>
              <a:custGeom>
                <a:avLst/>
                <a:gdLst>
                  <a:gd name="T0" fmla="*/ 131 w 131"/>
                  <a:gd name="T1" fmla="*/ 63 h 84"/>
                  <a:gd name="T2" fmla="*/ 100 w 131"/>
                  <a:gd name="T3" fmla="*/ 82 h 84"/>
                  <a:gd name="T4" fmla="*/ 84 w 131"/>
                  <a:gd name="T5" fmla="*/ 84 h 84"/>
                  <a:gd name="T6" fmla="*/ 17 w 131"/>
                  <a:gd name="T7" fmla="*/ 14 h 84"/>
                  <a:gd name="T8" fmla="*/ 0 w 131"/>
                  <a:gd name="T9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84">
                    <a:moveTo>
                      <a:pt x="131" y="63"/>
                    </a:moveTo>
                    <a:lnTo>
                      <a:pt x="100" y="82"/>
                    </a:lnTo>
                    <a:lnTo>
                      <a:pt x="84" y="84"/>
                    </a:lnTo>
                    <a:lnTo>
                      <a:pt x="17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297">
                <a:extLst>
                  <a:ext uri="{FF2B5EF4-FFF2-40B4-BE49-F238E27FC236}">
                    <a16:creationId xmlns:a16="http://schemas.microsoft.com/office/drawing/2014/main" id="{DD00B2D7-723B-8C4D-E344-F3CA1D3A8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902"/>
                <a:ext cx="14" cy="49"/>
              </a:xfrm>
              <a:custGeom>
                <a:avLst/>
                <a:gdLst>
                  <a:gd name="T0" fmla="*/ 56 w 56"/>
                  <a:gd name="T1" fmla="*/ 0 h 195"/>
                  <a:gd name="T2" fmla="*/ 33 w 56"/>
                  <a:gd name="T3" fmla="*/ 27 h 195"/>
                  <a:gd name="T4" fmla="*/ 8 w 56"/>
                  <a:gd name="T5" fmla="*/ 21 h 195"/>
                  <a:gd name="T6" fmla="*/ 0 w 56"/>
                  <a:gd name="T7" fmla="*/ 30 h 195"/>
                  <a:gd name="T8" fmla="*/ 4 w 56"/>
                  <a:gd name="T9" fmla="*/ 73 h 195"/>
                  <a:gd name="T10" fmla="*/ 22 w 56"/>
                  <a:gd name="T11" fmla="*/ 95 h 195"/>
                  <a:gd name="T12" fmla="*/ 9 w 56"/>
                  <a:gd name="T13" fmla="*/ 139 h 195"/>
                  <a:gd name="T14" fmla="*/ 53 w 56"/>
                  <a:gd name="T15" fmla="*/ 143 h 195"/>
                  <a:gd name="T16" fmla="*/ 37 w 56"/>
                  <a:gd name="T17" fmla="*/ 162 h 195"/>
                  <a:gd name="T18" fmla="*/ 40 w 56"/>
                  <a:gd name="T19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95">
                    <a:moveTo>
                      <a:pt x="56" y="0"/>
                    </a:moveTo>
                    <a:lnTo>
                      <a:pt x="33" y="27"/>
                    </a:lnTo>
                    <a:lnTo>
                      <a:pt x="8" y="21"/>
                    </a:lnTo>
                    <a:lnTo>
                      <a:pt x="0" y="30"/>
                    </a:lnTo>
                    <a:lnTo>
                      <a:pt x="4" y="73"/>
                    </a:lnTo>
                    <a:lnTo>
                      <a:pt x="22" y="95"/>
                    </a:lnTo>
                    <a:lnTo>
                      <a:pt x="9" y="139"/>
                    </a:lnTo>
                    <a:lnTo>
                      <a:pt x="53" y="143"/>
                    </a:lnTo>
                    <a:lnTo>
                      <a:pt x="37" y="162"/>
                    </a:lnTo>
                    <a:lnTo>
                      <a:pt x="40" y="1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298">
                <a:extLst>
                  <a:ext uri="{FF2B5EF4-FFF2-40B4-BE49-F238E27FC236}">
                    <a16:creationId xmlns:a16="http://schemas.microsoft.com/office/drawing/2014/main" id="{4A94D9DA-AA12-67EC-B91F-B4919F8929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3" y="951"/>
                <a:ext cx="166" cy="94"/>
              </a:xfrm>
              <a:custGeom>
                <a:avLst/>
                <a:gdLst>
                  <a:gd name="T0" fmla="*/ 667 w 667"/>
                  <a:gd name="T1" fmla="*/ 0 h 375"/>
                  <a:gd name="T2" fmla="*/ 633 w 667"/>
                  <a:gd name="T3" fmla="*/ 4 h 375"/>
                  <a:gd name="T4" fmla="*/ 619 w 667"/>
                  <a:gd name="T5" fmla="*/ 22 h 375"/>
                  <a:gd name="T6" fmla="*/ 631 w 667"/>
                  <a:gd name="T7" fmla="*/ 63 h 375"/>
                  <a:gd name="T8" fmla="*/ 624 w 667"/>
                  <a:gd name="T9" fmla="*/ 89 h 375"/>
                  <a:gd name="T10" fmla="*/ 530 w 667"/>
                  <a:gd name="T11" fmla="*/ 156 h 375"/>
                  <a:gd name="T12" fmla="*/ 523 w 667"/>
                  <a:gd name="T13" fmla="*/ 174 h 375"/>
                  <a:gd name="T14" fmla="*/ 537 w 667"/>
                  <a:gd name="T15" fmla="*/ 224 h 375"/>
                  <a:gd name="T16" fmla="*/ 497 w 667"/>
                  <a:gd name="T17" fmla="*/ 253 h 375"/>
                  <a:gd name="T18" fmla="*/ 462 w 667"/>
                  <a:gd name="T19" fmla="*/ 248 h 375"/>
                  <a:gd name="T20" fmla="*/ 429 w 667"/>
                  <a:gd name="T21" fmla="*/ 259 h 375"/>
                  <a:gd name="T22" fmla="*/ 411 w 667"/>
                  <a:gd name="T23" fmla="*/ 244 h 375"/>
                  <a:gd name="T24" fmla="*/ 387 w 667"/>
                  <a:gd name="T25" fmla="*/ 255 h 375"/>
                  <a:gd name="T26" fmla="*/ 335 w 667"/>
                  <a:gd name="T27" fmla="*/ 243 h 375"/>
                  <a:gd name="T28" fmla="*/ 324 w 667"/>
                  <a:gd name="T29" fmla="*/ 217 h 375"/>
                  <a:gd name="T30" fmla="*/ 299 w 667"/>
                  <a:gd name="T31" fmla="*/ 212 h 375"/>
                  <a:gd name="T32" fmla="*/ 286 w 667"/>
                  <a:gd name="T33" fmla="*/ 264 h 375"/>
                  <a:gd name="T34" fmla="*/ 235 w 667"/>
                  <a:gd name="T35" fmla="*/ 260 h 375"/>
                  <a:gd name="T36" fmla="*/ 213 w 667"/>
                  <a:gd name="T37" fmla="*/ 288 h 375"/>
                  <a:gd name="T38" fmla="*/ 154 w 667"/>
                  <a:gd name="T39" fmla="*/ 293 h 375"/>
                  <a:gd name="T40" fmla="*/ 107 w 667"/>
                  <a:gd name="T41" fmla="*/ 322 h 375"/>
                  <a:gd name="T42" fmla="*/ 71 w 667"/>
                  <a:gd name="T43" fmla="*/ 309 h 375"/>
                  <a:gd name="T44" fmla="*/ 63 w 667"/>
                  <a:gd name="T45" fmla="*/ 318 h 375"/>
                  <a:gd name="T46" fmla="*/ 42 w 667"/>
                  <a:gd name="T47" fmla="*/ 354 h 375"/>
                  <a:gd name="T48" fmla="*/ 0 w 667"/>
                  <a:gd name="T49" fmla="*/ 37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67" h="375">
                    <a:moveTo>
                      <a:pt x="667" y="0"/>
                    </a:moveTo>
                    <a:lnTo>
                      <a:pt x="633" y="4"/>
                    </a:lnTo>
                    <a:lnTo>
                      <a:pt x="619" y="22"/>
                    </a:lnTo>
                    <a:lnTo>
                      <a:pt x="631" y="63"/>
                    </a:lnTo>
                    <a:lnTo>
                      <a:pt x="624" y="89"/>
                    </a:lnTo>
                    <a:lnTo>
                      <a:pt x="530" y="156"/>
                    </a:lnTo>
                    <a:lnTo>
                      <a:pt x="523" y="174"/>
                    </a:lnTo>
                    <a:lnTo>
                      <a:pt x="537" y="224"/>
                    </a:lnTo>
                    <a:lnTo>
                      <a:pt x="497" y="253"/>
                    </a:lnTo>
                    <a:lnTo>
                      <a:pt x="462" y="248"/>
                    </a:lnTo>
                    <a:lnTo>
                      <a:pt x="429" y="259"/>
                    </a:lnTo>
                    <a:lnTo>
                      <a:pt x="411" y="244"/>
                    </a:lnTo>
                    <a:lnTo>
                      <a:pt x="387" y="255"/>
                    </a:lnTo>
                    <a:lnTo>
                      <a:pt x="335" y="243"/>
                    </a:lnTo>
                    <a:lnTo>
                      <a:pt x="324" y="217"/>
                    </a:lnTo>
                    <a:lnTo>
                      <a:pt x="299" y="212"/>
                    </a:lnTo>
                    <a:lnTo>
                      <a:pt x="286" y="264"/>
                    </a:lnTo>
                    <a:lnTo>
                      <a:pt x="235" y="260"/>
                    </a:lnTo>
                    <a:lnTo>
                      <a:pt x="213" y="288"/>
                    </a:lnTo>
                    <a:lnTo>
                      <a:pt x="154" y="293"/>
                    </a:lnTo>
                    <a:lnTo>
                      <a:pt x="107" y="322"/>
                    </a:lnTo>
                    <a:lnTo>
                      <a:pt x="71" y="309"/>
                    </a:lnTo>
                    <a:lnTo>
                      <a:pt x="63" y="318"/>
                    </a:lnTo>
                    <a:lnTo>
                      <a:pt x="42" y="354"/>
                    </a:lnTo>
                    <a:lnTo>
                      <a:pt x="0" y="37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299">
                <a:extLst>
                  <a:ext uri="{FF2B5EF4-FFF2-40B4-BE49-F238E27FC236}">
                    <a16:creationId xmlns:a16="http://schemas.microsoft.com/office/drawing/2014/main" id="{995E1308-C64D-987F-81D6-B5F9DDAB7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951"/>
                <a:ext cx="97" cy="184"/>
              </a:xfrm>
              <a:custGeom>
                <a:avLst/>
                <a:gdLst>
                  <a:gd name="T0" fmla="*/ 0 w 387"/>
                  <a:gd name="T1" fmla="*/ 0 h 736"/>
                  <a:gd name="T2" fmla="*/ 10 w 387"/>
                  <a:gd name="T3" fmla="*/ 17 h 736"/>
                  <a:gd name="T4" fmla="*/ 37 w 387"/>
                  <a:gd name="T5" fmla="*/ 30 h 736"/>
                  <a:gd name="T6" fmla="*/ 39 w 387"/>
                  <a:gd name="T7" fmla="*/ 55 h 736"/>
                  <a:gd name="T8" fmla="*/ 58 w 387"/>
                  <a:gd name="T9" fmla="*/ 79 h 736"/>
                  <a:gd name="T10" fmla="*/ 43 w 387"/>
                  <a:gd name="T11" fmla="*/ 106 h 736"/>
                  <a:gd name="T12" fmla="*/ 70 w 387"/>
                  <a:gd name="T13" fmla="*/ 120 h 736"/>
                  <a:gd name="T14" fmla="*/ 73 w 387"/>
                  <a:gd name="T15" fmla="*/ 146 h 736"/>
                  <a:gd name="T16" fmla="*/ 82 w 387"/>
                  <a:gd name="T17" fmla="*/ 154 h 736"/>
                  <a:gd name="T18" fmla="*/ 74 w 387"/>
                  <a:gd name="T19" fmla="*/ 163 h 736"/>
                  <a:gd name="T20" fmla="*/ 77 w 387"/>
                  <a:gd name="T21" fmla="*/ 187 h 736"/>
                  <a:gd name="T22" fmla="*/ 73 w 387"/>
                  <a:gd name="T23" fmla="*/ 231 h 736"/>
                  <a:gd name="T24" fmla="*/ 75 w 387"/>
                  <a:gd name="T25" fmla="*/ 264 h 736"/>
                  <a:gd name="T26" fmla="*/ 102 w 387"/>
                  <a:gd name="T27" fmla="*/ 269 h 736"/>
                  <a:gd name="T28" fmla="*/ 111 w 387"/>
                  <a:gd name="T29" fmla="*/ 285 h 736"/>
                  <a:gd name="T30" fmla="*/ 74 w 387"/>
                  <a:gd name="T31" fmla="*/ 339 h 736"/>
                  <a:gd name="T32" fmla="*/ 66 w 387"/>
                  <a:gd name="T33" fmla="*/ 349 h 736"/>
                  <a:gd name="T34" fmla="*/ 94 w 387"/>
                  <a:gd name="T35" fmla="*/ 371 h 736"/>
                  <a:gd name="T36" fmla="*/ 96 w 387"/>
                  <a:gd name="T37" fmla="*/ 406 h 736"/>
                  <a:gd name="T38" fmla="*/ 124 w 387"/>
                  <a:gd name="T39" fmla="*/ 428 h 736"/>
                  <a:gd name="T40" fmla="*/ 146 w 387"/>
                  <a:gd name="T41" fmla="*/ 476 h 736"/>
                  <a:gd name="T42" fmla="*/ 197 w 387"/>
                  <a:gd name="T43" fmla="*/ 480 h 736"/>
                  <a:gd name="T44" fmla="*/ 193 w 387"/>
                  <a:gd name="T45" fmla="*/ 532 h 736"/>
                  <a:gd name="T46" fmla="*/ 236 w 387"/>
                  <a:gd name="T47" fmla="*/ 536 h 736"/>
                  <a:gd name="T48" fmla="*/ 256 w 387"/>
                  <a:gd name="T49" fmla="*/ 568 h 736"/>
                  <a:gd name="T50" fmla="*/ 253 w 387"/>
                  <a:gd name="T51" fmla="*/ 627 h 736"/>
                  <a:gd name="T52" fmla="*/ 276 w 387"/>
                  <a:gd name="T53" fmla="*/ 693 h 736"/>
                  <a:gd name="T54" fmla="*/ 302 w 387"/>
                  <a:gd name="T55" fmla="*/ 699 h 736"/>
                  <a:gd name="T56" fmla="*/ 321 w 387"/>
                  <a:gd name="T57" fmla="*/ 722 h 736"/>
                  <a:gd name="T58" fmla="*/ 347 w 387"/>
                  <a:gd name="T59" fmla="*/ 736 h 736"/>
                  <a:gd name="T60" fmla="*/ 372 w 387"/>
                  <a:gd name="T61" fmla="*/ 735 h 736"/>
                  <a:gd name="T62" fmla="*/ 387 w 387"/>
                  <a:gd name="T63" fmla="*/ 707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7" h="736">
                    <a:moveTo>
                      <a:pt x="0" y="0"/>
                    </a:moveTo>
                    <a:lnTo>
                      <a:pt x="10" y="17"/>
                    </a:lnTo>
                    <a:lnTo>
                      <a:pt x="37" y="30"/>
                    </a:lnTo>
                    <a:lnTo>
                      <a:pt x="39" y="55"/>
                    </a:lnTo>
                    <a:lnTo>
                      <a:pt x="58" y="79"/>
                    </a:lnTo>
                    <a:lnTo>
                      <a:pt x="43" y="106"/>
                    </a:lnTo>
                    <a:lnTo>
                      <a:pt x="70" y="120"/>
                    </a:lnTo>
                    <a:lnTo>
                      <a:pt x="73" y="146"/>
                    </a:lnTo>
                    <a:lnTo>
                      <a:pt x="82" y="154"/>
                    </a:lnTo>
                    <a:lnTo>
                      <a:pt x="74" y="163"/>
                    </a:lnTo>
                    <a:lnTo>
                      <a:pt x="77" y="187"/>
                    </a:lnTo>
                    <a:lnTo>
                      <a:pt x="73" y="231"/>
                    </a:lnTo>
                    <a:lnTo>
                      <a:pt x="75" y="264"/>
                    </a:lnTo>
                    <a:lnTo>
                      <a:pt x="102" y="269"/>
                    </a:lnTo>
                    <a:lnTo>
                      <a:pt x="111" y="285"/>
                    </a:lnTo>
                    <a:lnTo>
                      <a:pt x="74" y="339"/>
                    </a:lnTo>
                    <a:lnTo>
                      <a:pt x="66" y="349"/>
                    </a:lnTo>
                    <a:lnTo>
                      <a:pt x="94" y="371"/>
                    </a:lnTo>
                    <a:lnTo>
                      <a:pt x="96" y="406"/>
                    </a:lnTo>
                    <a:lnTo>
                      <a:pt x="124" y="428"/>
                    </a:lnTo>
                    <a:lnTo>
                      <a:pt x="146" y="476"/>
                    </a:lnTo>
                    <a:lnTo>
                      <a:pt x="197" y="480"/>
                    </a:lnTo>
                    <a:lnTo>
                      <a:pt x="193" y="532"/>
                    </a:lnTo>
                    <a:lnTo>
                      <a:pt x="236" y="536"/>
                    </a:lnTo>
                    <a:lnTo>
                      <a:pt x="256" y="568"/>
                    </a:lnTo>
                    <a:lnTo>
                      <a:pt x="253" y="627"/>
                    </a:lnTo>
                    <a:lnTo>
                      <a:pt x="276" y="693"/>
                    </a:lnTo>
                    <a:lnTo>
                      <a:pt x="302" y="699"/>
                    </a:lnTo>
                    <a:lnTo>
                      <a:pt x="321" y="722"/>
                    </a:lnTo>
                    <a:lnTo>
                      <a:pt x="347" y="736"/>
                    </a:lnTo>
                    <a:lnTo>
                      <a:pt x="372" y="735"/>
                    </a:lnTo>
                    <a:lnTo>
                      <a:pt x="387" y="7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300">
                <a:extLst>
                  <a:ext uri="{FF2B5EF4-FFF2-40B4-BE49-F238E27FC236}">
                    <a16:creationId xmlns:a16="http://schemas.microsoft.com/office/drawing/2014/main" id="{5132FFD4-DE0B-F03D-E458-320FDFFA2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939"/>
                <a:ext cx="100" cy="106"/>
              </a:xfrm>
              <a:custGeom>
                <a:avLst/>
                <a:gdLst>
                  <a:gd name="T0" fmla="*/ 396 w 396"/>
                  <a:gd name="T1" fmla="*/ 422 h 425"/>
                  <a:gd name="T2" fmla="*/ 355 w 396"/>
                  <a:gd name="T3" fmla="*/ 425 h 425"/>
                  <a:gd name="T4" fmla="*/ 343 w 396"/>
                  <a:gd name="T5" fmla="*/ 385 h 425"/>
                  <a:gd name="T6" fmla="*/ 323 w 396"/>
                  <a:gd name="T7" fmla="*/ 361 h 425"/>
                  <a:gd name="T8" fmla="*/ 354 w 396"/>
                  <a:gd name="T9" fmla="*/ 324 h 425"/>
                  <a:gd name="T10" fmla="*/ 343 w 396"/>
                  <a:gd name="T11" fmla="*/ 292 h 425"/>
                  <a:gd name="T12" fmla="*/ 341 w 396"/>
                  <a:gd name="T13" fmla="*/ 275 h 425"/>
                  <a:gd name="T14" fmla="*/ 205 w 396"/>
                  <a:gd name="T15" fmla="*/ 178 h 425"/>
                  <a:gd name="T16" fmla="*/ 212 w 396"/>
                  <a:gd name="T17" fmla="*/ 160 h 425"/>
                  <a:gd name="T18" fmla="*/ 191 w 396"/>
                  <a:gd name="T19" fmla="*/ 112 h 425"/>
                  <a:gd name="T20" fmla="*/ 189 w 396"/>
                  <a:gd name="T21" fmla="*/ 95 h 425"/>
                  <a:gd name="T22" fmla="*/ 172 w 396"/>
                  <a:gd name="T23" fmla="*/ 96 h 425"/>
                  <a:gd name="T24" fmla="*/ 150 w 396"/>
                  <a:gd name="T25" fmla="*/ 116 h 425"/>
                  <a:gd name="T26" fmla="*/ 37 w 396"/>
                  <a:gd name="T27" fmla="*/ 92 h 425"/>
                  <a:gd name="T28" fmla="*/ 0 w 396"/>
                  <a:gd name="T29" fmla="*/ 53 h 425"/>
                  <a:gd name="T30" fmla="*/ 20 w 396"/>
                  <a:gd name="T31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6" h="425">
                    <a:moveTo>
                      <a:pt x="396" y="422"/>
                    </a:moveTo>
                    <a:lnTo>
                      <a:pt x="355" y="425"/>
                    </a:lnTo>
                    <a:lnTo>
                      <a:pt x="343" y="385"/>
                    </a:lnTo>
                    <a:lnTo>
                      <a:pt x="323" y="361"/>
                    </a:lnTo>
                    <a:lnTo>
                      <a:pt x="354" y="324"/>
                    </a:lnTo>
                    <a:lnTo>
                      <a:pt x="343" y="292"/>
                    </a:lnTo>
                    <a:lnTo>
                      <a:pt x="341" y="275"/>
                    </a:lnTo>
                    <a:lnTo>
                      <a:pt x="205" y="178"/>
                    </a:lnTo>
                    <a:lnTo>
                      <a:pt x="212" y="160"/>
                    </a:lnTo>
                    <a:lnTo>
                      <a:pt x="191" y="112"/>
                    </a:lnTo>
                    <a:lnTo>
                      <a:pt x="189" y="95"/>
                    </a:lnTo>
                    <a:lnTo>
                      <a:pt x="172" y="96"/>
                    </a:lnTo>
                    <a:lnTo>
                      <a:pt x="150" y="116"/>
                    </a:lnTo>
                    <a:lnTo>
                      <a:pt x="37" y="92"/>
                    </a:lnTo>
                    <a:lnTo>
                      <a:pt x="0" y="53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301">
                <a:extLst>
                  <a:ext uri="{FF2B5EF4-FFF2-40B4-BE49-F238E27FC236}">
                    <a16:creationId xmlns:a16="http://schemas.microsoft.com/office/drawing/2014/main" id="{619727EE-7DD6-730C-DFE0-539F4D0FF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045"/>
                <a:ext cx="52" cy="172"/>
              </a:xfrm>
              <a:custGeom>
                <a:avLst/>
                <a:gdLst>
                  <a:gd name="T0" fmla="*/ 30 w 209"/>
                  <a:gd name="T1" fmla="*/ 688 h 688"/>
                  <a:gd name="T2" fmla="*/ 62 w 209"/>
                  <a:gd name="T3" fmla="*/ 668 h 688"/>
                  <a:gd name="T4" fmla="*/ 21 w 209"/>
                  <a:gd name="T5" fmla="*/ 587 h 688"/>
                  <a:gd name="T6" fmla="*/ 34 w 209"/>
                  <a:gd name="T7" fmla="*/ 552 h 688"/>
                  <a:gd name="T8" fmla="*/ 17 w 209"/>
                  <a:gd name="T9" fmla="*/ 537 h 688"/>
                  <a:gd name="T10" fmla="*/ 0 w 209"/>
                  <a:gd name="T11" fmla="*/ 538 h 688"/>
                  <a:gd name="T12" fmla="*/ 5 w 209"/>
                  <a:gd name="T13" fmla="*/ 503 h 688"/>
                  <a:gd name="T14" fmla="*/ 28 w 209"/>
                  <a:gd name="T15" fmla="*/ 477 h 688"/>
                  <a:gd name="T16" fmla="*/ 119 w 209"/>
                  <a:gd name="T17" fmla="*/ 460 h 688"/>
                  <a:gd name="T18" fmla="*/ 150 w 209"/>
                  <a:gd name="T19" fmla="*/ 432 h 688"/>
                  <a:gd name="T20" fmla="*/ 180 w 209"/>
                  <a:gd name="T21" fmla="*/ 394 h 688"/>
                  <a:gd name="T22" fmla="*/ 187 w 209"/>
                  <a:gd name="T23" fmla="*/ 369 h 688"/>
                  <a:gd name="T24" fmla="*/ 209 w 209"/>
                  <a:gd name="T25" fmla="*/ 341 h 688"/>
                  <a:gd name="T26" fmla="*/ 191 w 209"/>
                  <a:gd name="T27" fmla="*/ 327 h 688"/>
                  <a:gd name="T28" fmla="*/ 180 w 209"/>
                  <a:gd name="T29" fmla="*/ 294 h 688"/>
                  <a:gd name="T30" fmla="*/ 195 w 209"/>
                  <a:gd name="T31" fmla="*/ 275 h 688"/>
                  <a:gd name="T32" fmla="*/ 186 w 209"/>
                  <a:gd name="T33" fmla="*/ 259 h 688"/>
                  <a:gd name="T34" fmla="*/ 207 w 209"/>
                  <a:gd name="T35" fmla="*/ 215 h 688"/>
                  <a:gd name="T36" fmla="*/ 171 w 209"/>
                  <a:gd name="T37" fmla="*/ 201 h 688"/>
                  <a:gd name="T38" fmla="*/ 168 w 209"/>
                  <a:gd name="T39" fmla="*/ 177 h 688"/>
                  <a:gd name="T40" fmla="*/ 106 w 209"/>
                  <a:gd name="T41" fmla="*/ 132 h 688"/>
                  <a:gd name="T42" fmla="*/ 94 w 209"/>
                  <a:gd name="T43" fmla="*/ 91 h 688"/>
                  <a:gd name="T44" fmla="*/ 67 w 209"/>
                  <a:gd name="T45" fmla="*/ 84 h 688"/>
                  <a:gd name="T46" fmla="*/ 74 w 209"/>
                  <a:gd name="T47" fmla="*/ 59 h 688"/>
                  <a:gd name="T48" fmla="*/ 67 w 209"/>
                  <a:gd name="T49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9" h="688">
                    <a:moveTo>
                      <a:pt x="30" y="688"/>
                    </a:moveTo>
                    <a:lnTo>
                      <a:pt x="62" y="668"/>
                    </a:lnTo>
                    <a:lnTo>
                      <a:pt x="21" y="587"/>
                    </a:lnTo>
                    <a:lnTo>
                      <a:pt x="34" y="552"/>
                    </a:lnTo>
                    <a:lnTo>
                      <a:pt x="17" y="537"/>
                    </a:lnTo>
                    <a:lnTo>
                      <a:pt x="0" y="538"/>
                    </a:lnTo>
                    <a:lnTo>
                      <a:pt x="5" y="503"/>
                    </a:lnTo>
                    <a:lnTo>
                      <a:pt x="28" y="477"/>
                    </a:lnTo>
                    <a:lnTo>
                      <a:pt x="119" y="460"/>
                    </a:lnTo>
                    <a:lnTo>
                      <a:pt x="150" y="432"/>
                    </a:lnTo>
                    <a:lnTo>
                      <a:pt x="180" y="394"/>
                    </a:lnTo>
                    <a:lnTo>
                      <a:pt x="187" y="369"/>
                    </a:lnTo>
                    <a:lnTo>
                      <a:pt x="209" y="341"/>
                    </a:lnTo>
                    <a:lnTo>
                      <a:pt x="191" y="327"/>
                    </a:lnTo>
                    <a:lnTo>
                      <a:pt x="180" y="294"/>
                    </a:lnTo>
                    <a:lnTo>
                      <a:pt x="195" y="275"/>
                    </a:lnTo>
                    <a:lnTo>
                      <a:pt x="186" y="259"/>
                    </a:lnTo>
                    <a:lnTo>
                      <a:pt x="207" y="215"/>
                    </a:lnTo>
                    <a:lnTo>
                      <a:pt x="171" y="201"/>
                    </a:lnTo>
                    <a:lnTo>
                      <a:pt x="168" y="177"/>
                    </a:lnTo>
                    <a:lnTo>
                      <a:pt x="106" y="132"/>
                    </a:lnTo>
                    <a:lnTo>
                      <a:pt x="94" y="91"/>
                    </a:lnTo>
                    <a:lnTo>
                      <a:pt x="67" y="84"/>
                    </a:lnTo>
                    <a:lnTo>
                      <a:pt x="74" y="59"/>
                    </a:lnTo>
                    <a:lnTo>
                      <a:pt x="6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302">
                <a:extLst>
                  <a:ext uri="{FF2B5EF4-FFF2-40B4-BE49-F238E27FC236}">
                    <a16:creationId xmlns:a16="http://schemas.microsoft.com/office/drawing/2014/main" id="{0052F6B3-DF85-27FA-957A-1B18C8F1E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" y="934"/>
                <a:ext cx="302" cy="63"/>
              </a:xfrm>
              <a:custGeom>
                <a:avLst/>
                <a:gdLst>
                  <a:gd name="T0" fmla="*/ 0 w 1212"/>
                  <a:gd name="T1" fmla="*/ 252 h 252"/>
                  <a:gd name="T2" fmla="*/ 25 w 1212"/>
                  <a:gd name="T3" fmla="*/ 250 h 252"/>
                  <a:gd name="T4" fmla="*/ 73 w 1212"/>
                  <a:gd name="T5" fmla="*/ 212 h 252"/>
                  <a:gd name="T6" fmla="*/ 138 w 1212"/>
                  <a:gd name="T7" fmla="*/ 181 h 252"/>
                  <a:gd name="T8" fmla="*/ 145 w 1212"/>
                  <a:gd name="T9" fmla="*/ 171 h 252"/>
                  <a:gd name="T10" fmla="*/ 142 w 1212"/>
                  <a:gd name="T11" fmla="*/ 138 h 252"/>
                  <a:gd name="T12" fmla="*/ 150 w 1212"/>
                  <a:gd name="T13" fmla="*/ 129 h 252"/>
                  <a:gd name="T14" fmla="*/ 192 w 1212"/>
                  <a:gd name="T15" fmla="*/ 142 h 252"/>
                  <a:gd name="T16" fmla="*/ 211 w 1212"/>
                  <a:gd name="T17" fmla="*/ 157 h 252"/>
                  <a:gd name="T18" fmla="*/ 269 w 1212"/>
                  <a:gd name="T19" fmla="*/ 151 h 252"/>
                  <a:gd name="T20" fmla="*/ 401 w 1212"/>
                  <a:gd name="T21" fmla="*/ 105 h 252"/>
                  <a:gd name="T22" fmla="*/ 427 w 1212"/>
                  <a:gd name="T23" fmla="*/ 112 h 252"/>
                  <a:gd name="T24" fmla="*/ 455 w 1212"/>
                  <a:gd name="T25" fmla="*/ 142 h 252"/>
                  <a:gd name="T26" fmla="*/ 471 w 1212"/>
                  <a:gd name="T27" fmla="*/ 133 h 252"/>
                  <a:gd name="T28" fmla="*/ 474 w 1212"/>
                  <a:gd name="T29" fmla="*/ 158 h 252"/>
                  <a:gd name="T30" fmla="*/ 483 w 1212"/>
                  <a:gd name="T31" fmla="*/ 174 h 252"/>
                  <a:gd name="T32" fmla="*/ 490 w 1212"/>
                  <a:gd name="T33" fmla="*/ 157 h 252"/>
                  <a:gd name="T34" fmla="*/ 512 w 1212"/>
                  <a:gd name="T35" fmla="*/ 129 h 252"/>
                  <a:gd name="T36" fmla="*/ 616 w 1212"/>
                  <a:gd name="T37" fmla="*/ 153 h 252"/>
                  <a:gd name="T38" fmla="*/ 670 w 1212"/>
                  <a:gd name="T39" fmla="*/ 182 h 252"/>
                  <a:gd name="T40" fmla="*/ 702 w 1212"/>
                  <a:gd name="T41" fmla="*/ 162 h 252"/>
                  <a:gd name="T42" fmla="*/ 752 w 1212"/>
                  <a:gd name="T43" fmla="*/ 157 h 252"/>
                  <a:gd name="T44" fmla="*/ 815 w 1212"/>
                  <a:gd name="T45" fmla="*/ 101 h 252"/>
                  <a:gd name="T46" fmla="*/ 863 w 1212"/>
                  <a:gd name="T47" fmla="*/ 80 h 252"/>
                  <a:gd name="T48" fmla="*/ 892 w 1212"/>
                  <a:gd name="T49" fmla="*/ 35 h 252"/>
                  <a:gd name="T50" fmla="*/ 941 w 1212"/>
                  <a:gd name="T51" fmla="*/ 13 h 252"/>
                  <a:gd name="T52" fmla="*/ 969 w 1212"/>
                  <a:gd name="T53" fmla="*/ 44 h 252"/>
                  <a:gd name="T54" fmla="*/ 994 w 1212"/>
                  <a:gd name="T55" fmla="*/ 33 h 252"/>
                  <a:gd name="T56" fmla="*/ 1010 w 1212"/>
                  <a:gd name="T57" fmla="*/ 24 h 252"/>
                  <a:gd name="T58" fmla="*/ 1044 w 1212"/>
                  <a:gd name="T59" fmla="*/ 29 h 252"/>
                  <a:gd name="T60" fmla="*/ 1059 w 1212"/>
                  <a:gd name="T61" fmla="*/ 3 h 252"/>
                  <a:gd name="T62" fmla="*/ 1075 w 1212"/>
                  <a:gd name="T63" fmla="*/ 0 h 252"/>
                  <a:gd name="T64" fmla="*/ 1093 w 1212"/>
                  <a:gd name="T65" fmla="*/ 16 h 252"/>
                  <a:gd name="T66" fmla="*/ 1145 w 1212"/>
                  <a:gd name="T67" fmla="*/ 28 h 252"/>
                  <a:gd name="T68" fmla="*/ 1176 w 1212"/>
                  <a:gd name="T69" fmla="*/ 0 h 252"/>
                  <a:gd name="T70" fmla="*/ 1212 w 1212"/>
                  <a:gd name="T71" fmla="*/ 2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12" h="252">
                    <a:moveTo>
                      <a:pt x="0" y="252"/>
                    </a:moveTo>
                    <a:lnTo>
                      <a:pt x="25" y="250"/>
                    </a:lnTo>
                    <a:lnTo>
                      <a:pt x="73" y="212"/>
                    </a:lnTo>
                    <a:lnTo>
                      <a:pt x="138" y="181"/>
                    </a:lnTo>
                    <a:lnTo>
                      <a:pt x="145" y="171"/>
                    </a:lnTo>
                    <a:lnTo>
                      <a:pt x="142" y="138"/>
                    </a:lnTo>
                    <a:lnTo>
                      <a:pt x="150" y="129"/>
                    </a:lnTo>
                    <a:lnTo>
                      <a:pt x="192" y="142"/>
                    </a:lnTo>
                    <a:lnTo>
                      <a:pt x="211" y="157"/>
                    </a:lnTo>
                    <a:lnTo>
                      <a:pt x="269" y="151"/>
                    </a:lnTo>
                    <a:lnTo>
                      <a:pt x="401" y="105"/>
                    </a:lnTo>
                    <a:lnTo>
                      <a:pt x="427" y="112"/>
                    </a:lnTo>
                    <a:lnTo>
                      <a:pt x="455" y="142"/>
                    </a:lnTo>
                    <a:lnTo>
                      <a:pt x="471" y="133"/>
                    </a:lnTo>
                    <a:lnTo>
                      <a:pt x="474" y="158"/>
                    </a:lnTo>
                    <a:lnTo>
                      <a:pt x="483" y="174"/>
                    </a:lnTo>
                    <a:lnTo>
                      <a:pt x="490" y="157"/>
                    </a:lnTo>
                    <a:lnTo>
                      <a:pt x="512" y="129"/>
                    </a:lnTo>
                    <a:lnTo>
                      <a:pt x="616" y="153"/>
                    </a:lnTo>
                    <a:lnTo>
                      <a:pt x="670" y="182"/>
                    </a:lnTo>
                    <a:lnTo>
                      <a:pt x="702" y="162"/>
                    </a:lnTo>
                    <a:lnTo>
                      <a:pt x="752" y="157"/>
                    </a:lnTo>
                    <a:lnTo>
                      <a:pt x="815" y="101"/>
                    </a:lnTo>
                    <a:lnTo>
                      <a:pt x="863" y="80"/>
                    </a:lnTo>
                    <a:lnTo>
                      <a:pt x="892" y="35"/>
                    </a:lnTo>
                    <a:lnTo>
                      <a:pt x="941" y="13"/>
                    </a:lnTo>
                    <a:lnTo>
                      <a:pt x="969" y="44"/>
                    </a:lnTo>
                    <a:lnTo>
                      <a:pt x="994" y="33"/>
                    </a:lnTo>
                    <a:lnTo>
                      <a:pt x="1010" y="24"/>
                    </a:lnTo>
                    <a:lnTo>
                      <a:pt x="1044" y="29"/>
                    </a:lnTo>
                    <a:lnTo>
                      <a:pt x="1059" y="3"/>
                    </a:lnTo>
                    <a:lnTo>
                      <a:pt x="1075" y="0"/>
                    </a:lnTo>
                    <a:lnTo>
                      <a:pt x="1093" y="16"/>
                    </a:lnTo>
                    <a:lnTo>
                      <a:pt x="1145" y="28"/>
                    </a:lnTo>
                    <a:lnTo>
                      <a:pt x="1176" y="0"/>
                    </a:lnTo>
                    <a:lnTo>
                      <a:pt x="121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303">
                <a:extLst>
                  <a:ext uri="{FF2B5EF4-FFF2-40B4-BE49-F238E27FC236}">
                    <a16:creationId xmlns:a16="http://schemas.microsoft.com/office/drawing/2014/main" id="{7E75FBB1-3106-A531-1A39-8ABA3292E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1073"/>
                <a:ext cx="193" cy="70"/>
              </a:xfrm>
              <a:custGeom>
                <a:avLst/>
                <a:gdLst>
                  <a:gd name="T0" fmla="*/ 772 w 772"/>
                  <a:gd name="T1" fmla="*/ 280 h 280"/>
                  <a:gd name="T2" fmla="*/ 771 w 772"/>
                  <a:gd name="T3" fmla="*/ 178 h 280"/>
                  <a:gd name="T4" fmla="*/ 711 w 772"/>
                  <a:gd name="T5" fmla="*/ 175 h 280"/>
                  <a:gd name="T6" fmla="*/ 685 w 772"/>
                  <a:gd name="T7" fmla="*/ 160 h 280"/>
                  <a:gd name="T8" fmla="*/ 669 w 772"/>
                  <a:gd name="T9" fmla="*/ 86 h 280"/>
                  <a:gd name="T10" fmla="*/ 683 w 772"/>
                  <a:gd name="T11" fmla="*/ 60 h 280"/>
                  <a:gd name="T12" fmla="*/ 628 w 772"/>
                  <a:gd name="T13" fmla="*/ 5 h 280"/>
                  <a:gd name="T14" fmla="*/ 594 w 772"/>
                  <a:gd name="T15" fmla="*/ 0 h 280"/>
                  <a:gd name="T16" fmla="*/ 580 w 772"/>
                  <a:gd name="T17" fmla="*/ 26 h 280"/>
                  <a:gd name="T18" fmla="*/ 590 w 772"/>
                  <a:gd name="T19" fmla="*/ 52 h 280"/>
                  <a:gd name="T20" fmla="*/ 568 w 772"/>
                  <a:gd name="T21" fmla="*/ 78 h 280"/>
                  <a:gd name="T22" fmla="*/ 524 w 772"/>
                  <a:gd name="T23" fmla="*/ 66 h 280"/>
                  <a:gd name="T24" fmla="*/ 486 w 772"/>
                  <a:gd name="T25" fmla="*/ 111 h 280"/>
                  <a:gd name="T26" fmla="*/ 450 w 772"/>
                  <a:gd name="T27" fmla="*/ 81 h 280"/>
                  <a:gd name="T28" fmla="*/ 389 w 772"/>
                  <a:gd name="T29" fmla="*/ 70 h 280"/>
                  <a:gd name="T30" fmla="*/ 365 w 772"/>
                  <a:gd name="T31" fmla="*/ 81 h 280"/>
                  <a:gd name="T32" fmla="*/ 338 w 772"/>
                  <a:gd name="T33" fmla="*/ 74 h 280"/>
                  <a:gd name="T34" fmla="*/ 292 w 772"/>
                  <a:gd name="T35" fmla="*/ 113 h 280"/>
                  <a:gd name="T36" fmla="*/ 251 w 772"/>
                  <a:gd name="T37" fmla="*/ 125 h 280"/>
                  <a:gd name="T38" fmla="*/ 195 w 772"/>
                  <a:gd name="T39" fmla="*/ 155 h 280"/>
                  <a:gd name="T40" fmla="*/ 191 w 772"/>
                  <a:gd name="T41" fmla="*/ 114 h 280"/>
                  <a:gd name="T42" fmla="*/ 180 w 772"/>
                  <a:gd name="T43" fmla="*/ 98 h 280"/>
                  <a:gd name="T44" fmla="*/ 166 w 772"/>
                  <a:gd name="T45" fmla="*/ 117 h 280"/>
                  <a:gd name="T46" fmla="*/ 123 w 772"/>
                  <a:gd name="T47" fmla="*/ 119 h 280"/>
                  <a:gd name="T48" fmla="*/ 115 w 772"/>
                  <a:gd name="T49" fmla="*/ 129 h 280"/>
                  <a:gd name="T50" fmla="*/ 126 w 772"/>
                  <a:gd name="T51" fmla="*/ 144 h 280"/>
                  <a:gd name="T52" fmla="*/ 85 w 772"/>
                  <a:gd name="T53" fmla="*/ 158 h 280"/>
                  <a:gd name="T54" fmla="*/ 73 w 772"/>
                  <a:gd name="T55" fmla="*/ 125 h 280"/>
                  <a:gd name="T56" fmla="*/ 40 w 772"/>
                  <a:gd name="T57" fmla="*/ 127 h 280"/>
                  <a:gd name="T58" fmla="*/ 37 w 772"/>
                  <a:gd name="T59" fmla="*/ 102 h 280"/>
                  <a:gd name="T60" fmla="*/ 0 w 772"/>
                  <a:gd name="T61" fmla="*/ 64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72" h="280">
                    <a:moveTo>
                      <a:pt x="772" y="280"/>
                    </a:moveTo>
                    <a:lnTo>
                      <a:pt x="771" y="178"/>
                    </a:lnTo>
                    <a:lnTo>
                      <a:pt x="711" y="175"/>
                    </a:lnTo>
                    <a:lnTo>
                      <a:pt x="685" y="160"/>
                    </a:lnTo>
                    <a:lnTo>
                      <a:pt x="669" y="86"/>
                    </a:lnTo>
                    <a:lnTo>
                      <a:pt x="683" y="60"/>
                    </a:lnTo>
                    <a:lnTo>
                      <a:pt x="628" y="5"/>
                    </a:lnTo>
                    <a:lnTo>
                      <a:pt x="594" y="0"/>
                    </a:lnTo>
                    <a:lnTo>
                      <a:pt x="580" y="26"/>
                    </a:lnTo>
                    <a:lnTo>
                      <a:pt x="590" y="52"/>
                    </a:lnTo>
                    <a:lnTo>
                      <a:pt x="568" y="78"/>
                    </a:lnTo>
                    <a:lnTo>
                      <a:pt x="524" y="66"/>
                    </a:lnTo>
                    <a:lnTo>
                      <a:pt x="486" y="111"/>
                    </a:lnTo>
                    <a:lnTo>
                      <a:pt x="450" y="81"/>
                    </a:lnTo>
                    <a:lnTo>
                      <a:pt x="389" y="70"/>
                    </a:lnTo>
                    <a:lnTo>
                      <a:pt x="365" y="81"/>
                    </a:lnTo>
                    <a:lnTo>
                      <a:pt x="338" y="74"/>
                    </a:lnTo>
                    <a:lnTo>
                      <a:pt x="292" y="113"/>
                    </a:lnTo>
                    <a:lnTo>
                      <a:pt x="251" y="125"/>
                    </a:lnTo>
                    <a:lnTo>
                      <a:pt x="195" y="155"/>
                    </a:lnTo>
                    <a:lnTo>
                      <a:pt x="191" y="114"/>
                    </a:lnTo>
                    <a:lnTo>
                      <a:pt x="180" y="98"/>
                    </a:lnTo>
                    <a:lnTo>
                      <a:pt x="166" y="117"/>
                    </a:lnTo>
                    <a:lnTo>
                      <a:pt x="123" y="119"/>
                    </a:lnTo>
                    <a:lnTo>
                      <a:pt x="115" y="129"/>
                    </a:lnTo>
                    <a:lnTo>
                      <a:pt x="126" y="144"/>
                    </a:lnTo>
                    <a:lnTo>
                      <a:pt x="85" y="158"/>
                    </a:lnTo>
                    <a:lnTo>
                      <a:pt x="73" y="125"/>
                    </a:lnTo>
                    <a:lnTo>
                      <a:pt x="40" y="127"/>
                    </a:lnTo>
                    <a:lnTo>
                      <a:pt x="37" y="102"/>
                    </a:lnTo>
                    <a:lnTo>
                      <a:pt x="0" y="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304">
                <a:extLst>
                  <a:ext uri="{FF2B5EF4-FFF2-40B4-BE49-F238E27FC236}">
                    <a16:creationId xmlns:a16="http://schemas.microsoft.com/office/drawing/2014/main" id="{D6230B46-4648-9A49-CF7D-6AC4688E8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1143"/>
                <a:ext cx="104" cy="221"/>
              </a:xfrm>
              <a:custGeom>
                <a:avLst/>
                <a:gdLst>
                  <a:gd name="T0" fmla="*/ 61 w 418"/>
                  <a:gd name="T1" fmla="*/ 885 h 885"/>
                  <a:gd name="T2" fmla="*/ 56 w 418"/>
                  <a:gd name="T3" fmla="*/ 827 h 885"/>
                  <a:gd name="T4" fmla="*/ 12 w 418"/>
                  <a:gd name="T5" fmla="*/ 813 h 885"/>
                  <a:gd name="T6" fmla="*/ 0 w 418"/>
                  <a:gd name="T7" fmla="*/ 782 h 885"/>
                  <a:gd name="T8" fmla="*/ 39 w 418"/>
                  <a:gd name="T9" fmla="*/ 744 h 885"/>
                  <a:gd name="T10" fmla="*/ 73 w 418"/>
                  <a:gd name="T11" fmla="*/ 740 h 885"/>
                  <a:gd name="T12" fmla="*/ 69 w 418"/>
                  <a:gd name="T13" fmla="*/ 707 h 885"/>
                  <a:gd name="T14" fmla="*/ 43 w 418"/>
                  <a:gd name="T15" fmla="*/ 685 h 885"/>
                  <a:gd name="T16" fmla="*/ 40 w 418"/>
                  <a:gd name="T17" fmla="*/ 659 h 885"/>
                  <a:gd name="T18" fmla="*/ 64 w 418"/>
                  <a:gd name="T19" fmla="*/ 641 h 885"/>
                  <a:gd name="T20" fmla="*/ 130 w 418"/>
                  <a:gd name="T21" fmla="*/ 634 h 885"/>
                  <a:gd name="T22" fmla="*/ 162 w 418"/>
                  <a:gd name="T23" fmla="*/ 606 h 885"/>
                  <a:gd name="T24" fmla="*/ 138 w 418"/>
                  <a:gd name="T25" fmla="*/ 532 h 885"/>
                  <a:gd name="T26" fmla="*/ 120 w 418"/>
                  <a:gd name="T27" fmla="*/ 517 h 885"/>
                  <a:gd name="T28" fmla="*/ 124 w 418"/>
                  <a:gd name="T29" fmla="*/ 474 h 885"/>
                  <a:gd name="T30" fmla="*/ 190 w 418"/>
                  <a:gd name="T31" fmla="*/ 451 h 885"/>
                  <a:gd name="T32" fmla="*/ 223 w 418"/>
                  <a:gd name="T33" fmla="*/ 448 h 885"/>
                  <a:gd name="T34" fmla="*/ 230 w 418"/>
                  <a:gd name="T35" fmla="*/ 431 h 885"/>
                  <a:gd name="T36" fmla="*/ 219 w 418"/>
                  <a:gd name="T37" fmla="*/ 406 h 885"/>
                  <a:gd name="T38" fmla="*/ 242 w 418"/>
                  <a:gd name="T39" fmla="*/ 379 h 885"/>
                  <a:gd name="T40" fmla="*/ 214 w 418"/>
                  <a:gd name="T41" fmla="*/ 348 h 885"/>
                  <a:gd name="T42" fmla="*/ 219 w 418"/>
                  <a:gd name="T43" fmla="*/ 313 h 885"/>
                  <a:gd name="T44" fmla="*/ 313 w 418"/>
                  <a:gd name="T45" fmla="*/ 245 h 885"/>
                  <a:gd name="T46" fmla="*/ 312 w 418"/>
                  <a:gd name="T47" fmla="*/ 220 h 885"/>
                  <a:gd name="T48" fmla="*/ 299 w 418"/>
                  <a:gd name="T49" fmla="*/ 171 h 885"/>
                  <a:gd name="T50" fmla="*/ 327 w 418"/>
                  <a:gd name="T51" fmla="*/ 109 h 885"/>
                  <a:gd name="T52" fmla="*/ 316 w 418"/>
                  <a:gd name="T53" fmla="*/ 85 h 885"/>
                  <a:gd name="T54" fmla="*/ 313 w 418"/>
                  <a:gd name="T55" fmla="*/ 60 h 885"/>
                  <a:gd name="T56" fmla="*/ 337 w 418"/>
                  <a:gd name="T57" fmla="*/ 49 h 885"/>
                  <a:gd name="T58" fmla="*/ 343 w 418"/>
                  <a:gd name="T59" fmla="*/ 14 h 885"/>
                  <a:gd name="T60" fmla="*/ 418 w 418"/>
                  <a:gd name="T61" fmla="*/ 0 h 8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18" h="885">
                    <a:moveTo>
                      <a:pt x="61" y="885"/>
                    </a:moveTo>
                    <a:lnTo>
                      <a:pt x="56" y="827"/>
                    </a:lnTo>
                    <a:lnTo>
                      <a:pt x="12" y="813"/>
                    </a:lnTo>
                    <a:lnTo>
                      <a:pt x="0" y="782"/>
                    </a:lnTo>
                    <a:lnTo>
                      <a:pt x="39" y="744"/>
                    </a:lnTo>
                    <a:lnTo>
                      <a:pt x="73" y="740"/>
                    </a:lnTo>
                    <a:lnTo>
                      <a:pt x="69" y="707"/>
                    </a:lnTo>
                    <a:lnTo>
                      <a:pt x="43" y="685"/>
                    </a:lnTo>
                    <a:lnTo>
                      <a:pt x="40" y="659"/>
                    </a:lnTo>
                    <a:lnTo>
                      <a:pt x="64" y="641"/>
                    </a:lnTo>
                    <a:lnTo>
                      <a:pt x="130" y="634"/>
                    </a:lnTo>
                    <a:lnTo>
                      <a:pt x="162" y="606"/>
                    </a:lnTo>
                    <a:lnTo>
                      <a:pt x="138" y="532"/>
                    </a:lnTo>
                    <a:lnTo>
                      <a:pt x="120" y="517"/>
                    </a:lnTo>
                    <a:lnTo>
                      <a:pt x="124" y="474"/>
                    </a:lnTo>
                    <a:lnTo>
                      <a:pt x="190" y="451"/>
                    </a:lnTo>
                    <a:lnTo>
                      <a:pt x="223" y="448"/>
                    </a:lnTo>
                    <a:lnTo>
                      <a:pt x="230" y="431"/>
                    </a:lnTo>
                    <a:lnTo>
                      <a:pt x="219" y="406"/>
                    </a:lnTo>
                    <a:lnTo>
                      <a:pt x="242" y="379"/>
                    </a:lnTo>
                    <a:lnTo>
                      <a:pt x="214" y="348"/>
                    </a:lnTo>
                    <a:lnTo>
                      <a:pt x="219" y="313"/>
                    </a:lnTo>
                    <a:lnTo>
                      <a:pt x="313" y="245"/>
                    </a:lnTo>
                    <a:lnTo>
                      <a:pt x="312" y="220"/>
                    </a:lnTo>
                    <a:lnTo>
                      <a:pt x="299" y="171"/>
                    </a:lnTo>
                    <a:lnTo>
                      <a:pt x="327" y="109"/>
                    </a:lnTo>
                    <a:lnTo>
                      <a:pt x="316" y="85"/>
                    </a:lnTo>
                    <a:lnTo>
                      <a:pt x="313" y="60"/>
                    </a:lnTo>
                    <a:lnTo>
                      <a:pt x="337" y="49"/>
                    </a:lnTo>
                    <a:lnTo>
                      <a:pt x="343" y="14"/>
                    </a:lnTo>
                    <a:lnTo>
                      <a:pt x="41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305">
                <a:extLst>
                  <a:ext uri="{FF2B5EF4-FFF2-40B4-BE49-F238E27FC236}">
                    <a16:creationId xmlns:a16="http://schemas.microsoft.com/office/drawing/2014/main" id="{D4CF456E-952B-B07B-9B1B-7D532E8CD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108"/>
                <a:ext cx="203" cy="114"/>
              </a:xfrm>
              <a:custGeom>
                <a:avLst/>
                <a:gdLst>
                  <a:gd name="T0" fmla="*/ 812 w 812"/>
                  <a:gd name="T1" fmla="*/ 436 h 456"/>
                  <a:gd name="T2" fmla="*/ 780 w 812"/>
                  <a:gd name="T3" fmla="*/ 446 h 456"/>
                  <a:gd name="T4" fmla="*/ 772 w 812"/>
                  <a:gd name="T5" fmla="*/ 456 h 456"/>
                  <a:gd name="T6" fmla="*/ 763 w 812"/>
                  <a:gd name="T7" fmla="*/ 449 h 456"/>
                  <a:gd name="T8" fmla="*/ 696 w 812"/>
                  <a:gd name="T9" fmla="*/ 354 h 456"/>
                  <a:gd name="T10" fmla="*/ 669 w 812"/>
                  <a:gd name="T11" fmla="*/ 339 h 456"/>
                  <a:gd name="T12" fmla="*/ 653 w 812"/>
                  <a:gd name="T13" fmla="*/ 350 h 456"/>
                  <a:gd name="T14" fmla="*/ 654 w 812"/>
                  <a:gd name="T15" fmla="*/ 373 h 456"/>
                  <a:gd name="T16" fmla="*/ 568 w 812"/>
                  <a:gd name="T17" fmla="*/ 348 h 456"/>
                  <a:gd name="T18" fmla="*/ 540 w 812"/>
                  <a:gd name="T19" fmla="*/ 326 h 456"/>
                  <a:gd name="T20" fmla="*/ 522 w 812"/>
                  <a:gd name="T21" fmla="*/ 302 h 456"/>
                  <a:gd name="T22" fmla="*/ 527 w 812"/>
                  <a:gd name="T23" fmla="*/ 277 h 456"/>
                  <a:gd name="T24" fmla="*/ 519 w 812"/>
                  <a:gd name="T25" fmla="*/ 269 h 456"/>
                  <a:gd name="T26" fmla="*/ 475 w 812"/>
                  <a:gd name="T27" fmla="*/ 265 h 456"/>
                  <a:gd name="T28" fmla="*/ 449 w 812"/>
                  <a:gd name="T29" fmla="*/ 250 h 456"/>
                  <a:gd name="T30" fmla="*/ 431 w 812"/>
                  <a:gd name="T31" fmla="*/ 243 h 456"/>
                  <a:gd name="T32" fmla="*/ 413 w 812"/>
                  <a:gd name="T33" fmla="*/ 219 h 456"/>
                  <a:gd name="T34" fmla="*/ 413 w 812"/>
                  <a:gd name="T35" fmla="*/ 135 h 456"/>
                  <a:gd name="T36" fmla="*/ 410 w 812"/>
                  <a:gd name="T37" fmla="*/ 109 h 456"/>
                  <a:gd name="T38" fmla="*/ 418 w 812"/>
                  <a:gd name="T39" fmla="*/ 92 h 456"/>
                  <a:gd name="T40" fmla="*/ 417 w 812"/>
                  <a:gd name="T41" fmla="*/ 84 h 456"/>
                  <a:gd name="T42" fmla="*/ 396 w 812"/>
                  <a:gd name="T43" fmla="*/ 43 h 456"/>
                  <a:gd name="T44" fmla="*/ 343 w 812"/>
                  <a:gd name="T45" fmla="*/ 6 h 456"/>
                  <a:gd name="T46" fmla="*/ 308 w 812"/>
                  <a:gd name="T47" fmla="*/ 0 h 456"/>
                  <a:gd name="T48" fmla="*/ 234 w 812"/>
                  <a:gd name="T49" fmla="*/ 24 h 456"/>
                  <a:gd name="T50" fmla="*/ 226 w 812"/>
                  <a:gd name="T51" fmla="*/ 26 h 456"/>
                  <a:gd name="T52" fmla="*/ 219 w 812"/>
                  <a:gd name="T53" fmla="*/ 43 h 456"/>
                  <a:gd name="T54" fmla="*/ 202 w 812"/>
                  <a:gd name="T55" fmla="*/ 36 h 456"/>
                  <a:gd name="T56" fmla="*/ 195 w 812"/>
                  <a:gd name="T57" fmla="*/ 62 h 456"/>
                  <a:gd name="T58" fmla="*/ 162 w 812"/>
                  <a:gd name="T59" fmla="*/ 66 h 456"/>
                  <a:gd name="T60" fmla="*/ 140 w 812"/>
                  <a:gd name="T61" fmla="*/ 101 h 456"/>
                  <a:gd name="T62" fmla="*/ 116 w 812"/>
                  <a:gd name="T63" fmla="*/ 112 h 456"/>
                  <a:gd name="T64" fmla="*/ 102 w 812"/>
                  <a:gd name="T65" fmla="*/ 146 h 456"/>
                  <a:gd name="T66" fmla="*/ 68 w 812"/>
                  <a:gd name="T67" fmla="*/ 141 h 456"/>
                  <a:gd name="T68" fmla="*/ 48 w 812"/>
                  <a:gd name="T69" fmla="*/ 117 h 456"/>
                  <a:gd name="T70" fmla="*/ 0 w 812"/>
                  <a:gd name="T71" fmla="*/ 14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12" h="456">
                    <a:moveTo>
                      <a:pt x="812" y="436"/>
                    </a:moveTo>
                    <a:lnTo>
                      <a:pt x="780" y="446"/>
                    </a:lnTo>
                    <a:lnTo>
                      <a:pt x="772" y="456"/>
                    </a:lnTo>
                    <a:lnTo>
                      <a:pt x="763" y="449"/>
                    </a:lnTo>
                    <a:lnTo>
                      <a:pt x="696" y="354"/>
                    </a:lnTo>
                    <a:lnTo>
                      <a:pt x="669" y="339"/>
                    </a:lnTo>
                    <a:lnTo>
                      <a:pt x="653" y="350"/>
                    </a:lnTo>
                    <a:lnTo>
                      <a:pt x="654" y="373"/>
                    </a:lnTo>
                    <a:lnTo>
                      <a:pt x="568" y="348"/>
                    </a:lnTo>
                    <a:lnTo>
                      <a:pt x="540" y="326"/>
                    </a:lnTo>
                    <a:lnTo>
                      <a:pt x="522" y="302"/>
                    </a:lnTo>
                    <a:lnTo>
                      <a:pt x="527" y="277"/>
                    </a:lnTo>
                    <a:lnTo>
                      <a:pt x="519" y="269"/>
                    </a:lnTo>
                    <a:lnTo>
                      <a:pt x="475" y="265"/>
                    </a:lnTo>
                    <a:lnTo>
                      <a:pt x="449" y="250"/>
                    </a:lnTo>
                    <a:lnTo>
                      <a:pt x="431" y="243"/>
                    </a:lnTo>
                    <a:lnTo>
                      <a:pt x="413" y="219"/>
                    </a:lnTo>
                    <a:lnTo>
                      <a:pt x="413" y="135"/>
                    </a:lnTo>
                    <a:lnTo>
                      <a:pt x="410" y="109"/>
                    </a:lnTo>
                    <a:lnTo>
                      <a:pt x="418" y="92"/>
                    </a:lnTo>
                    <a:lnTo>
                      <a:pt x="417" y="84"/>
                    </a:lnTo>
                    <a:lnTo>
                      <a:pt x="396" y="43"/>
                    </a:lnTo>
                    <a:lnTo>
                      <a:pt x="343" y="6"/>
                    </a:lnTo>
                    <a:lnTo>
                      <a:pt x="308" y="0"/>
                    </a:lnTo>
                    <a:lnTo>
                      <a:pt x="234" y="24"/>
                    </a:lnTo>
                    <a:lnTo>
                      <a:pt x="226" y="26"/>
                    </a:lnTo>
                    <a:lnTo>
                      <a:pt x="219" y="43"/>
                    </a:lnTo>
                    <a:lnTo>
                      <a:pt x="202" y="36"/>
                    </a:lnTo>
                    <a:lnTo>
                      <a:pt x="195" y="62"/>
                    </a:lnTo>
                    <a:lnTo>
                      <a:pt x="162" y="66"/>
                    </a:lnTo>
                    <a:lnTo>
                      <a:pt x="140" y="101"/>
                    </a:lnTo>
                    <a:lnTo>
                      <a:pt x="116" y="112"/>
                    </a:lnTo>
                    <a:lnTo>
                      <a:pt x="102" y="146"/>
                    </a:lnTo>
                    <a:lnTo>
                      <a:pt x="68" y="141"/>
                    </a:lnTo>
                    <a:lnTo>
                      <a:pt x="48" y="117"/>
                    </a:lnTo>
                    <a:lnTo>
                      <a:pt x="0" y="1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306">
                <a:extLst>
                  <a:ext uri="{FF2B5EF4-FFF2-40B4-BE49-F238E27FC236}">
                    <a16:creationId xmlns:a16="http://schemas.microsoft.com/office/drawing/2014/main" id="{37585CD5-8AB1-E577-0667-B34882D0F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1" y="1364"/>
                <a:ext cx="147" cy="69"/>
              </a:xfrm>
              <a:custGeom>
                <a:avLst/>
                <a:gdLst>
                  <a:gd name="T0" fmla="*/ 589 w 589"/>
                  <a:gd name="T1" fmla="*/ 250 h 275"/>
                  <a:gd name="T2" fmla="*/ 546 w 589"/>
                  <a:gd name="T3" fmla="*/ 236 h 275"/>
                  <a:gd name="T4" fmla="*/ 546 w 589"/>
                  <a:gd name="T5" fmla="*/ 246 h 275"/>
                  <a:gd name="T6" fmla="*/ 539 w 589"/>
                  <a:gd name="T7" fmla="*/ 255 h 275"/>
                  <a:gd name="T8" fmla="*/ 507 w 589"/>
                  <a:gd name="T9" fmla="*/ 275 h 275"/>
                  <a:gd name="T10" fmla="*/ 471 w 589"/>
                  <a:gd name="T11" fmla="*/ 252 h 275"/>
                  <a:gd name="T12" fmla="*/ 410 w 589"/>
                  <a:gd name="T13" fmla="*/ 242 h 275"/>
                  <a:gd name="T14" fmla="*/ 374 w 589"/>
                  <a:gd name="T15" fmla="*/ 211 h 275"/>
                  <a:gd name="T16" fmla="*/ 355 w 589"/>
                  <a:gd name="T17" fmla="*/ 187 h 275"/>
                  <a:gd name="T18" fmla="*/ 347 w 589"/>
                  <a:gd name="T19" fmla="*/ 187 h 275"/>
                  <a:gd name="T20" fmla="*/ 268 w 589"/>
                  <a:gd name="T21" fmla="*/ 162 h 275"/>
                  <a:gd name="T22" fmla="*/ 254 w 589"/>
                  <a:gd name="T23" fmla="*/ 189 h 275"/>
                  <a:gd name="T24" fmla="*/ 221 w 589"/>
                  <a:gd name="T25" fmla="*/ 191 h 275"/>
                  <a:gd name="T26" fmla="*/ 175 w 589"/>
                  <a:gd name="T27" fmla="*/ 170 h 275"/>
                  <a:gd name="T28" fmla="*/ 154 w 589"/>
                  <a:gd name="T29" fmla="*/ 121 h 275"/>
                  <a:gd name="T30" fmla="*/ 153 w 589"/>
                  <a:gd name="T31" fmla="*/ 105 h 275"/>
                  <a:gd name="T32" fmla="*/ 185 w 589"/>
                  <a:gd name="T33" fmla="*/ 85 h 275"/>
                  <a:gd name="T34" fmla="*/ 174 w 589"/>
                  <a:gd name="T35" fmla="*/ 60 h 275"/>
                  <a:gd name="T36" fmla="*/ 134 w 589"/>
                  <a:gd name="T37" fmla="*/ 89 h 275"/>
                  <a:gd name="T38" fmla="*/ 81 w 589"/>
                  <a:gd name="T39" fmla="*/ 60 h 275"/>
                  <a:gd name="T40" fmla="*/ 23 w 589"/>
                  <a:gd name="T41" fmla="*/ 66 h 275"/>
                  <a:gd name="T42" fmla="*/ 0 w 589"/>
                  <a:gd name="T43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9" h="275">
                    <a:moveTo>
                      <a:pt x="589" y="250"/>
                    </a:moveTo>
                    <a:lnTo>
                      <a:pt x="546" y="236"/>
                    </a:lnTo>
                    <a:lnTo>
                      <a:pt x="546" y="246"/>
                    </a:lnTo>
                    <a:lnTo>
                      <a:pt x="539" y="255"/>
                    </a:lnTo>
                    <a:lnTo>
                      <a:pt x="507" y="275"/>
                    </a:lnTo>
                    <a:lnTo>
                      <a:pt x="471" y="252"/>
                    </a:lnTo>
                    <a:lnTo>
                      <a:pt x="410" y="242"/>
                    </a:lnTo>
                    <a:lnTo>
                      <a:pt x="374" y="211"/>
                    </a:lnTo>
                    <a:lnTo>
                      <a:pt x="355" y="187"/>
                    </a:lnTo>
                    <a:lnTo>
                      <a:pt x="347" y="187"/>
                    </a:lnTo>
                    <a:lnTo>
                      <a:pt x="268" y="162"/>
                    </a:lnTo>
                    <a:lnTo>
                      <a:pt x="254" y="189"/>
                    </a:lnTo>
                    <a:lnTo>
                      <a:pt x="221" y="191"/>
                    </a:lnTo>
                    <a:lnTo>
                      <a:pt x="175" y="170"/>
                    </a:lnTo>
                    <a:lnTo>
                      <a:pt x="154" y="121"/>
                    </a:lnTo>
                    <a:lnTo>
                      <a:pt x="153" y="105"/>
                    </a:lnTo>
                    <a:lnTo>
                      <a:pt x="185" y="85"/>
                    </a:lnTo>
                    <a:lnTo>
                      <a:pt x="174" y="60"/>
                    </a:lnTo>
                    <a:lnTo>
                      <a:pt x="134" y="89"/>
                    </a:lnTo>
                    <a:lnTo>
                      <a:pt x="81" y="60"/>
                    </a:lnTo>
                    <a:lnTo>
                      <a:pt x="23" y="6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307">
                <a:extLst>
                  <a:ext uri="{FF2B5EF4-FFF2-40B4-BE49-F238E27FC236}">
                    <a16:creationId xmlns:a16="http://schemas.microsoft.com/office/drawing/2014/main" id="{BFC8782A-BDAC-7D32-8D45-1C57481B1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" y="1335"/>
                <a:ext cx="210" cy="35"/>
              </a:xfrm>
              <a:custGeom>
                <a:avLst/>
                <a:gdLst>
                  <a:gd name="T0" fmla="*/ 838 w 838"/>
                  <a:gd name="T1" fmla="*/ 115 h 138"/>
                  <a:gd name="T2" fmla="*/ 810 w 838"/>
                  <a:gd name="T3" fmla="*/ 93 h 138"/>
                  <a:gd name="T4" fmla="*/ 802 w 838"/>
                  <a:gd name="T5" fmla="*/ 102 h 138"/>
                  <a:gd name="T6" fmla="*/ 771 w 838"/>
                  <a:gd name="T7" fmla="*/ 114 h 138"/>
                  <a:gd name="T8" fmla="*/ 707 w 838"/>
                  <a:gd name="T9" fmla="*/ 69 h 138"/>
                  <a:gd name="T10" fmla="*/ 687 w 838"/>
                  <a:gd name="T11" fmla="*/ 122 h 138"/>
                  <a:gd name="T12" fmla="*/ 635 w 838"/>
                  <a:gd name="T13" fmla="*/ 108 h 138"/>
                  <a:gd name="T14" fmla="*/ 603 w 838"/>
                  <a:gd name="T15" fmla="*/ 138 h 138"/>
                  <a:gd name="T16" fmla="*/ 484 w 838"/>
                  <a:gd name="T17" fmla="*/ 123 h 138"/>
                  <a:gd name="T18" fmla="*/ 404 w 838"/>
                  <a:gd name="T19" fmla="*/ 79 h 138"/>
                  <a:gd name="T20" fmla="*/ 395 w 838"/>
                  <a:gd name="T21" fmla="*/ 81 h 138"/>
                  <a:gd name="T22" fmla="*/ 380 w 838"/>
                  <a:gd name="T23" fmla="*/ 99 h 138"/>
                  <a:gd name="T24" fmla="*/ 345 w 838"/>
                  <a:gd name="T25" fmla="*/ 85 h 138"/>
                  <a:gd name="T26" fmla="*/ 326 w 838"/>
                  <a:gd name="T27" fmla="*/ 62 h 138"/>
                  <a:gd name="T28" fmla="*/ 281 w 838"/>
                  <a:gd name="T29" fmla="*/ 31 h 138"/>
                  <a:gd name="T30" fmla="*/ 266 w 838"/>
                  <a:gd name="T31" fmla="*/ 50 h 138"/>
                  <a:gd name="T32" fmla="*/ 277 w 838"/>
                  <a:gd name="T33" fmla="*/ 75 h 138"/>
                  <a:gd name="T34" fmla="*/ 244 w 838"/>
                  <a:gd name="T35" fmla="*/ 78 h 138"/>
                  <a:gd name="T36" fmla="*/ 131 w 838"/>
                  <a:gd name="T37" fmla="*/ 46 h 138"/>
                  <a:gd name="T38" fmla="*/ 71 w 838"/>
                  <a:gd name="T39" fmla="*/ 43 h 138"/>
                  <a:gd name="T40" fmla="*/ 0 w 838"/>
                  <a:gd name="T41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8" h="138">
                    <a:moveTo>
                      <a:pt x="838" y="115"/>
                    </a:moveTo>
                    <a:lnTo>
                      <a:pt x="810" y="93"/>
                    </a:lnTo>
                    <a:lnTo>
                      <a:pt x="802" y="102"/>
                    </a:lnTo>
                    <a:lnTo>
                      <a:pt x="771" y="114"/>
                    </a:lnTo>
                    <a:lnTo>
                      <a:pt x="707" y="69"/>
                    </a:lnTo>
                    <a:lnTo>
                      <a:pt x="687" y="122"/>
                    </a:lnTo>
                    <a:lnTo>
                      <a:pt x="635" y="108"/>
                    </a:lnTo>
                    <a:lnTo>
                      <a:pt x="603" y="138"/>
                    </a:lnTo>
                    <a:lnTo>
                      <a:pt x="484" y="123"/>
                    </a:lnTo>
                    <a:lnTo>
                      <a:pt x="404" y="79"/>
                    </a:lnTo>
                    <a:lnTo>
                      <a:pt x="395" y="81"/>
                    </a:lnTo>
                    <a:lnTo>
                      <a:pt x="380" y="99"/>
                    </a:lnTo>
                    <a:lnTo>
                      <a:pt x="345" y="85"/>
                    </a:lnTo>
                    <a:lnTo>
                      <a:pt x="326" y="62"/>
                    </a:lnTo>
                    <a:lnTo>
                      <a:pt x="281" y="31"/>
                    </a:lnTo>
                    <a:lnTo>
                      <a:pt x="266" y="50"/>
                    </a:lnTo>
                    <a:lnTo>
                      <a:pt x="277" y="75"/>
                    </a:lnTo>
                    <a:lnTo>
                      <a:pt x="244" y="78"/>
                    </a:lnTo>
                    <a:lnTo>
                      <a:pt x="131" y="46"/>
                    </a:lnTo>
                    <a:lnTo>
                      <a:pt x="71" y="4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308">
                <a:extLst>
                  <a:ext uri="{FF2B5EF4-FFF2-40B4-BE49-F238E27FC236}">
                    <a16:creationId xmlns:a16="http://schemas.microsoft.com/office/drawing/2014/main" id="{C51CE33D-A34B-9EE1-EDF0-21FFA28E9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1426"/>
                <a:ext cx="49" cy="159"/>
              </a:xfrm>
              <a:custGeom>
                <a:avLst/>
                <a:gdLst>
                  <a:gd name="T0" fmla="*/ 195 w 198"/>
                  <a:gd name="T1" fmla="*/ 0 h 634"/>
                  <a:gd name="T2" fmla="*/ 198 w 198"/>
                  <a:gd name="T3" fmla="*/ 33 h 634"/>
                  <a:gd name="T4" fmla="*/ 174 w 198"/>
                  <a:gd name="T5" fmla="*/ 53 h 634"/>
                  <a:gd name="T6" fmla="*/ 161 w 198"/>
                  <a:gd name="T7" fmla="*/ 96 h 634"/>
                  <a:gd name="T8" fmla="*/ 181 w 198"/>
                  <a:gd name="T9" fmla="*/ 119 h 634"/>
                  <a:gd name="T10" fmla="*/ 174 w 198"/>
                  <a:gd name="T11" fmla="*/ 146 h 634"/>
                  <a:gd name="T12" fmla="*/ 161 w 198"/>
                  <a:gd name="T13" fmla="*/ 180 h 634"/>
                  <a:gd name="T14" fmla="*/ 138 w 198"/>
                  <a:gd name="T15" fmla="*/ 216 h 634"/>
                  <a:gd name="T16" fmla="*/ 134 w 198"/>
                  <a:gd name="T17" fmla="*/ 258 h 634"/>
                  <a:gd name="T18" fmla="*/ 121 w 198"/>
                  <a:gd name="T19" fmla="*/ 294 h 634"/>
                  <a:gd name="T20" fmla="*/ 124 w 198"/>
                  <a:gd name="T21" fmla="*/ 327 h 634"/>
                  <a:gd name="T22" fmla="*/ 101 w 198"/>
                  <a:gd name="T23" fmla="*/ 355 h 634"/>
                  <a:gd name="T24" fmla="*/ 87 w 198"/>
                  <a:gd name="T25" fmla="*/ 382 h 634"/>
                  <a:gd name="T26" fmla="*/ 63 w 198"/>
                  <a:gd name="T27" fmla="*/ 400 h 634"/>
                  <a:gd name="T28" fmla="*/ 35 w 198"/>
                  <a:gd name="T29" fmla="*/ 453 h 634"/>
                  <a:gd name="T30" fmla="*/ 0 w 198"/>
                  <a:gd name="T31" fmla="*/ 634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8" h="634">
                    <a:moveTo>
                      <a:pt x="195" y="0"/>
                    </a:moveTo>
                    <a:lnTo>
                      <a:pt x="198" y="33"/>
                    </a:lnTo>
                    <a:lnTo>
                      <a:pt x="174" y="53"/>
                    </a:lnTo>
                    <a:lnTo>
                      <a:pt x="161" y="96"/>
                    </a:lnTo>
                    <a:lnTo>
                      <a:pt x="181" y="119"/>
                    </a:lnTo>
                    <a:lnTo>
                      <a:pt x="174" y="146"/>
                    </a:lnTo>
                    <a:lnTo>
                      <a:pt x="161" y="180"/>
                    </a:lnTo>
                    <a:lnTo>
                      <a:pt x="138" y="216"/>
                    </a:lnTo>
                    <a:lnTo>
                      <a:pt x="134" y="258"/>
                    </a:lnTo>
                    <a:lnTo>
                      <a:pt x="121" y="294"/>
                    </a:lnTo>
                    <a:lnTo>
                      <a:pt x="124" y="327"/>
                    </a:lnTo>
                    <a:lnTo>
                      <a:pt x="101" y="355"/>
                    </a:lnTo>
                    <a:lnTo>
                      <a:pt x="87" y="382"/>
                    </a:lnTo>
                    <a:lnTo>
                      <a:pt x="63" y="400"/>
                    </a:lnTo>
                    <a:lnTo>
                      <a:pt x="35" y="453"/>
                    </a:lnTo>
                    <a:lnTo>
                      <a:pt x="0" y="63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309">
                <a:extLst>
                  <a:ext uri="{FF2B5EF4-FFF2-40B4-BE49-F238E27FC236}">
                    <a16:creationId xmlns:a16="http://schemas.microsoft.com/office/drawing/2014/main" id="{A4043F05-2584-6BCF-69E0-4C793D7C29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8" y="1399"/>
                <a:ext cx="95" cy="41"/>
              </a:xfrm>
              <a:custGeom>
                <a:avLst/>
                <a:gdLst>
                  <a:gd name="T0" fmla="*/ 379 w 379"/>
                  <a:gd name="T1" fmla="*/ 0 h 166"/>
                  <a:gd name="T2" fmla="*/ 371 w 379"/>
                  <a:gd name="T3" fmla="*/ 19 h 166"/>
                  <a:gd name="T4" fmla="*/ 355 w 379"/>
                  <a:gd name="T5" fmla="*/ 28 h 166"/>
                  <a:gd name="T6" fmla="*/ 231 w 379"/>
                  <a:gd name="T7" fmla="*/ 65 h 166"/>
                  <a:gd name="T8" fmla="*/ 210 w 379"/>
                  <a:gd name="T9" fmla="*/ 101 h 166"/>
                  <a:gd name="T10" fmla="*/ 184 w 379"/>
                  <a:gd name="T11" fmla="*/ 94 h 166"/>
                  <a:gd name="T12" fmla="*/ 165 w 379"/>
                  <a:gd name="T13" fmla="*/ 72 h 166"/>
                  <a:gd name="T14" fmla="*/ 148 w 379"/>
                  <a:gd name="T15" fmla="*/ 64 h 166"/>
                  <a:gd name="T16" fmla="*/ 141 w 379"/>
                  <a:gd name="T17" fmla="*/ 82 h 166"/>
                  <a:gd name="T18" fmla="*/ 133 w 379"/>
                  <a:gd name="T19" fmla="*/ 90 h 166"/>
                  <a:gd name="T20" fmla="*/ 142 w 379"/>
                  <a:gd name="T21" fmla="*/ 108 h 166"/>
                  <a:gd name="T22" fmla="*/ 165 w 379"/>
                  <a:gd name="T23" fmla="*/ 155 h 166"/>
                  <a:gd name="T24" fmla="*/ 140 w 379"/>
                  <a:gd name="T25" fmla="*/ 166 h 166"/>
                  <a:gd name="T26" fmla="*/ 24 w 379"/>
                  <a:gd name="T27" fmla="*/ 101 h 166"/>
                  <a:gd name="T28" fmla="*/ 0 w 379"/>
                  <a:gd name="T29" fmla="*/ 11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9" h="166">
                    <a:moveTo>
                      <a:pt x="379" y="0"/>
                    </a:moveTo>
                    <a:lnTo>
                      <a:pt x="371" y="19"/>
                    </a:lnTo>
                    <a:lnTo>
                      <a:pt x="355" y="28"/>
                    </a:lnTo>
                    <a:lnTo>
                      <a:pt x="231" y="65"/>
                    </a:lnTo>
                    <a:lnTo>
                      <a:pt x="210" y="101"/>
                    </a:lnTo>
                    <a:lnTo>
                      <a:pt x="184" y="94"/>
                    </a:lnTo>
                    <a:lnTo>
                      <a:pt x="165" y="72"/>
                    </a:lnTo>
                    <a:lnTo>
                      <a:pt x="148" y="64"/>
                    </a:lnTo>
                    <a:lnTo>
                      <a:pt x="141" y="82"/>
                    </a:lnTo>
                    <a:lnTo>
                      <a:pt x="133" y="90"/>
                    </a:lnTo>
                    <a:lnTo>
                      <a:pt x="142" y="108"/>
                    </a:lnTo>
                    <a:lnTo>
                      <a:pt x="165" y="155"/>
                    </a:lnTo>
                    <a:lnTo>
                      <a:pt x="140" y="166"/>
                    </a:lnTo>
                    <a:lnTo>
                      <a:pt x="24" y="101"/>
                    </a:lnTo>
                    <a:lnTo>
                      <a:pt x="0" y="1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310">
                <a:extLst>
                  <a:ext uri="{FF2B5EF4-FFF2-40B4-BE49-F238E27FC236}">
                    <a16:creationId xmlns:a16="http://schemas.microsoft.com/office/drawing/2014/main" id="{3FA44953-E321-8C91-7D76-A0B174EDA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3" y="1243"/>
                <a:ext cx="163" cy="66"/>
              </a:xfrm>
              <a:custGeom>
                <a:avLst/>
                <a:gdLst>
                  <a:gd name="T0" fmla="*/ 651 w 651"/>
                  <a:gd name="T1" fmla="*/ 228 h 262"/>
                  <a:gd name="T2" fmla="*/ 580 w 651"/>
                  <a:gd name="T3" fmla="*/ 183 h 262"/>
                  <a:gd name="T4" fmla="*/ 572 w 651"/>
                  <a:gd name="T5" fmla="*/ 192 h 262"/>
                  <a:gd name="T6" fmla="*/ 568 w 651"/>
                  <a:gd name="T7" fmla="*/ 235 h 262"/>
                  <a:gd name="T8" fmla="*/ 550 w 651"/>
                  <a:gd name="T9" fmla="*/ 237 h 262"/>
                  <a:gd name="T10" fmla="*/ 525 w 651"/>
                  <a:gd name="T11" fmla="*/ 231 h 262"/>
                  <a:gd name="T12" fmla="*/ 501 w 651"/>
                  <a:gd name="T13" fmla="*/ 258 h 262"/>
                  <a:gd name="T14" fmla="*/ 484 w 651"/>
                  <a:gd name="T15" fmla="*/ 252 h 262"/>
                  <a:gd name="T16" fmla="*/ 452 w 651"/>
                  <a:gd name="T17" fmla="*/ 262 h 262"/>
                  <a:gd name="T18" fmla="*/ 442 w 651"/>
                  <a:gd name="T19" fmla="*/ 247 h 262"/>
                  <a:gd name="T20" fmla="*/ 407 w 651"/>
                  <a:gd name="T21" fmla="*/ 241 h 262"/>
                  <a:gd name="T22" fmla="*/ 390 w 651"/>
                  <a:gd name="T23" fmla="*/ 227 h 262"/>
                  <a:gd name="T24" fmla="*/ 349 w 651"/>
                  <a:gd name="T25" fmla="*/ 239 h 262"/>
                  <a:gd name="T26" fmla="*/ 306 w 651"/>
                  <a:gd name="T27" fmla="*/ 158 h 262"/>
                  <a:gd name="T28" fmla="*/ 270 w 651"/>
                  <a:gd name="T29" fmla="*/ 136 h 262"/>
                  <a:gd name="T30" fmla="*/ 257 w 651"/>
                  <a:gd name="T31" fmla="*/ 78 h 262"/>
                  <a:gd name="T32" fmla="*/ 146 w 651"/>
                  <a:gd name="T33" fmla="*/ 54 h 262"/>
                  <a:gd name="T34" fmla="*/ 160 w 651"/>
                  <a:gd name="T35" fmla="*/ 37 h 262"/>
                  <a:gd name="T36" fmla="*/ 201 w 651"/>
                  <a:gd name="T37" fmla="*/ 16 h 262"/>
                  <a:gd name="T38" fmla="*/ 191 w 651"/>
                  <a:gd name="T39" fmla="*/ 0 h 262"/>
                  <a:gd name="T40" fmla="*/ 158 w 651"/>
                  <a:gd name="T41" fmla="*/ 2 h 262"/>
                  <a:gd name="T42" fmla="*/ 102 w 651"/>
                  <a:gd name="T43" fmla="*/ 42 h 262"/>
                  <a:gd name="T44" fmla="*/ 93 w 651"/>
                  <a:gd name="T45" fmla="*/ 26 h 262"/>
                  <a:gd name="T46" fmla="*/ 0 w 651"/>
                  <a:gd name="T47" fmla="*/ 34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262">
                    <a:moveTo>
                      <a:pt x="651" y="228"/>
                    </a:moveTo>
                    <a:lnTo>
                      <a:pt x="580" y="183"/>
                    </a:lnTo>
                    <a:lnTo>
                      <a:pt x="572" y="192"/>
                    </a:lnTo>
                    <a:lnTo>
                      <a:pt x="568" y="235"/>
                    </a:lnTo>
                    <a:lnTo>
                      <a:pt x="550" y="237"/>
                    </a:lnTo>
                    <a:lnTo>
                      <a:pt x="525" y="231"/>
                    </a:lnTo>
                    <a:lnTo>
                      <a:pt x="501" y="258"/>
                    </a:lnTo>
                    <a:lnTo>
                      <a:pt x="484" y="252"/>
                    </a:lnTo>
                    <a:lnTo>
                      <a:pt x="452" y="262"/>
                    </a:lnTo>
                    <a:lnTo>
                      <a:pt x="442" y="247"/>
                    </a:lnTo>
                    <a:lnTo>
                      <a:pt x="407" y="241"/>
                    </a:lnTo>
                    <a:lnTo>
                      <a:pt x="390" y="227"/>
                    </a:lnTo>
                    <a:lnTo>
                      <a:pt x="349" y="239"/>
                    </a:lnTo>
                    <a:lnTo>
                      <a:pt x="306" y="158"/>
                    </a:lnTo>
                    <a:lnTo>
                      <a:pt x="270" y="136"/>
                    </a:lnTo>
                    <a:lnTo>
                      <a:pt x="257" y="78"/>
                    </a:lnTo>
                    <a:lnTo>
                      <a:pt x="146" y="54"/>
                    </a:lnTo>
                    <a:lnTo>
                      <a:pt x="160" y="37"/>
                    </a:lnTo>
                    <a:lnTo>
                      <a:pt x="201" y="16"/>
                    </a:lnTo>
                    <a:lnTo>
                      <a:pt x="191" y="0"/>
                    </a:lnTo>
                    <a:lnTo>
                      <a:pt x="158" y="2"/>
                    </a:lnTo>
                    <a:lnTo>
                      <a:pt x="102" y="42"/>
                    </a:lnTo>
                    <a:lnTo>
                      <a:pt x="93" y="26"/>
                    </a:lnTo>
                    <a:lnTo>
                      <a:pt x="0" y="3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311">
                <a:extLst>
                  <a:ext uri="{FF2B5EF4-FFF2-40B4-BE49-F238E27FC236}">
                    <a16:creationId xmlns:a16="http://schemas.microsoft.com/office/drawing/2014/main" id="{5C1CCFB2-BC02-B1F2-2EE6-9E96C544A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1299"/>
                <a:ext cx="175" cy="134"/>
              </a:xfrm>
              <a:custGeom>
                <a:avLst/>
                <a:gdLst>
                  <a:gd name="T0" fmla="*/ 700 w 700"/>
                  <a:gd name="T1" fmla="*/ 538 h 538"/>
                  <a:gd name="T2" fmla="*/ 696 w 700"/>
                  <a:gd name="T3" fmla="*/ 497 h 538"/>
                  <a:gd name="T4" fmla="*/ 659 w 700"/>
                  <a:gd name="T5" fmla="*/ 459 h 538"/>
                  <a:gd name="T6" fmla="*/ 627 w 700"/>
                  <a:gd name="T7" fmla="*/ 469 h 538"/>
                  <a:gd name="T8" fmla="*/ 540 w 700"/>
                  <a:gd name="T9" fmla="*/ 452 h 538"/>
                  <a:gd name="T10" fmla="*/ 473 w 700"/>
                  <a:gd name="T11" fmla="*/ 459 h 538"/>
                  <a:gd name="T12" fmla="*/ 425 w 700"/>
                  <a:gd name="T13" fmla="*/ 480 h 538"/>
                  <a:gd name="T14" fmla="*/ 416 w 700"/>
                  <a:gd name="T15" fmla="*/ 472 h 538"/>
                  <a:gd name="T16" fmla="*/ 405 w 700"/>
                  <a:gd name="T17" fmla="*/ 456 h 538"/>
                  <a:gd name="T18" fmla="*/ 337 w 700"/>
                  <a:gd name="T19" fmla="*/ 455 h 538"/>
                  <a:gd name="T20" fmla="*/ 328 w 700"/>
                  <a:gd name="T21" fmla="*/ 439 h 538"/>
                  <a:gd name="T22" fmla="*/ 312 w 700"/>
                  <a:gd name="T23" fmla="*/ 448 h 538"/>
                  <a:gd name="T24" fmla="*/ 307 w 700"/>
                  <a:gd name="T25" fmla="*/ 483 h 538"/>
                  <a:gd name="T26" fmla="*/ 259 w 700"/>
                  <a:gd name="T27" fmla="*/ 512 h 538"/>
                  <a:gd name="T28" fmla="*/ 247 w 700"/>
                  <a:gd name="T29" fmla="*/ 488 h 538"/>
                  <a:gd name="T30" fmla="*/ 213 w 700"/>
                  <a:gd name="T31" fmla="*/ 475 h 538"/>
                  <a:gd name="T32" fmla="*/ 178 w 700"/>
                  <a:gd name="T33" fmla="*/ 367 h 538"/>
                  <a:gd name="T34" fmla="*/ 106 w 700"/>
                  <a:gd name="T35" fmla="*/ 333 h 538"/>
                  <a:gd name="T36" fmla="*/ 92 w 700"/>
                  <a:gd name="T37" fmla="*/ 359 h 538"/>
                  <a:gd name="T38" fmla="*/ 68 w 700"/>
                  <a:gd name="T39" fmla="*/ 370 h 538"/>
                  <a:gd name="T40" fmla="*/ 75 w 700"/>
                  <a:gd name="T41" fmla="*/ 353 h 538"/>
                  <a:gd name="T42" fmla="*/ 30 w 700"/>
                  <a:gd name="T43" fmla="*/ 314 h 538"/>
                  <a:gd name="T44" fmla="*/ 43 w 700"/>
                  <a:gd name="T45" fmla="*/ 288 h 538"/>
                  <a:gd name="T46" fmla="*/ 41 w 700"/>
                  <a:gd name="T47" fmla="*/ 270 h 538"/>
                  <a:gd name="T48" fmla="*/ 23 w 700"/>
                  <a:gd name="T49" fmla="*/ 248 h 538"/>
                  <a:gd name="T50" fmla="*/ 12 w 700"/>
                  <a:gd name="T51" fmla="*/ 231 h 538"/>
                  <a:gd name="T52" fmla="*/ 11 w 700"/>
                  <a:gd name="T53" fmla="*/ 215 h 538"/>
                  <a:gd name="T54" fmla="*/ 65 w 700"/>
                  <a:gd name="T55" fmla="*/ 159 h 538"/>
                  <a:gd name="T56" fmla="*/ 53 w 700"/>
                  <a:gd name="T57" fmla="*/ 118 h 538"/>
                  <a:gd name="T58" fmla="*/ 7 w 700"/>
                  <a:gd name="T59" fmla="*/ 71 h 538"/>
                  <a:gd name="T60" fmla="*/ 44 w 700"/>
                  <a:gd name="T61" fmla="*/ 17 h 538"/>
                  <a:gd name="T62" fmla="*/ 51 w 700"/>
                  <a:gd name="T63" fmla="*/ 0 h 538"/>
                  <a:gd name="T64" fmla="*/ 0 w 700"/>
                  <a:gd name="T65" fmla="*/ 5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00" h="538">
                    <a:moveTo>
                      <a:pt x="700" y="538"/>
                    </a:moveTo>
                    <a:lnTo>
                      <a:pt x="696" y="497"/>
                    </a:lnTo>
                    <a:lnTo>
                      <a:pt x="659" y="459"/>
                    </a:lnTo>
                    <a:lnTo>
                      <a:pt x="627" y="469"/>
                    </a:lnTo>
                    <a:lnTo>
                      <a:pt x="540" y="452"/>
                    </a:lnTo>
                    <a:lnTo>
                      <a:pt x="473" y="459"/>
                    </a:lnTo>
                    <a:lnTo>
                      <a:pt x="425" y="480"/>
                    </a:lnTo>
                    <a:lnTo>
                      <a:pt x="416" y="472"/>
                    </a:lnTo>
                    <a:lnTo>
                      <a:pt x="405" y="456"/>
                    </a:lnTo>
                    <a:lnTo>
                      <a:pt x="337" y="455"/>
                    </a:lnTo>
                    <a:lnTo>
                      <a:pt x="328" y="439"/>
                    </a:lnTo>
                    <a:lnTo>
                      <a:pt x="312" y="448"/>
                    </a:lnTo>
                    <a:lnTo>
                      <a:pt x="307" y="483"/>
                    </a:lnTo>
                    <a:lnTo>
                      <a:pt x="259" y="512"/>
                    </a:lnTo>
                    <a:lnTo>
                      <a:pt x="247" y="488"/>
                    </a:lnTo>
                    <a:lnTo>
                      <a:pt x="213" y="475"/>
                    </a:lnTo>
                    <a:lnTo>
                      <a:pt x="178" y="367"/>
                    </a:lnTo>
                    <a:lnTo>
                      <a:pt x="106" y="333"/>
                    </a:lnTo>
                    <a:lnTo>
                      <a:pt x="92" y="359"/>
                    </a:lnTo>
                    <a:lnTo>
                      <a:pt x="68" y="370"/>
                    </a:lnTo>
                    <a:lnTo>
                      <a:pt x="75" y="353"/>
                    </a:lnTo>
                    <a:lnTo>
                      <a:pt x="30" y="314"/>
                    </a:lnTo>
                    <a:lnTo>
                      <a:pt x="43" y="288"/>
                    </a:lnTo>
                    <a:lnTo>
                      <a:pt x="41" y="270"/>
                    </a:lnTo>
                    <a:lnTo>
                      <a:pt x="23" y="248"/>
                    </a:lnTo>
                    <a:lnTo>
                      <a:pt x="12" y="231"/>
                    </a:lnTo>
                    <a:lnTo>
                      <a:pt x="11" y="215"/>
                    </a:lnTo>
                    <a:lnTo>
                      <a:pt x="65" y="159"/>
                    </a:lnTo>
                    <a:lnTo>
                      <a:pt x="53" y="118"/>
                    </a:lnTo>
                    <a:lnTo>
                      <a:pt x="7" y="71"/>
                    </a:lnTo>
                    <a:lnTo>
                      <a:pt x="44" y="17"/>
                    </a:lnTo>
                    <a:lnTo>
                      <a:pt x="51" y="0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312">
                <a:extLst>
                  <a:ext uri="{FF2B5EF4-FFF2-40B4-BE49-F238E27FC236}">
                    <a16:creationId xmlns:a16="http://schemas.microsoft.com/office/drawing/2014/main" id="{BF8E39EB-B021-43B4-EDCE-D37D4B069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1192"/>
                <a:ext cx="119" cy="108"/>
              </a:xfrm>
              <a:custGeom>
                <a:avLst/>
                <a:gdLst>
                  <a:gd name="T0" fmla="*/ 475 w 475"/>
                  <a:gd name="T1" fmla="*/ 0 h 433"/>
                  <a:gd name="T2" fmla="*/ 438 w 475"/>
                  <a:gd name="T3" fmla="*/ 53 h 433"/>
                  <a:gd name="T4" fmla="*/ 442 w 475"/>
                  <a:gd name="T5" fmla="*/ 104 h 433"/>
                  <a:gd name="T6" fmla="*/ 453 w 475"/>
                  <a:gd name="T7" fmla="*/ 129 h 433"/>
                  <a:gd name="T8" fmla="*/ 436 w 475"/>
                  <a:gd name="T9" fmla="*/ 121 h 433"/>
                  <a:gd name="T10" fmla="*/ 428 w 475"/>
                  <a:gd name="T11" fmla="*/ 130 h 433"/>
                  <a:gd name="T12" fmla="*/ 438 w 475"/>
                  <a:gd name="T13" fmla="*/ 146 h 433"/>
                  <a:gd name="T14" fmla="*/ 440 w 475"/>
                  <a:gd name="T15" fmla="*/ 164 h 433"/>
                  <a:gd name="T16" fmla="*/ 389 w 475"/>
                  <a:gd name="T17" fmla="*/ 167 h 433"/>
                  <a:gd name="T18" fmla="*/ 384 w 475"/>
                  <a:gd name="T19" fmla="*/ 194 h 433"/>
                  <a:gd name="T20" fmla="*/ 393 w 475"/>
                  <a:gd name="T21" fmla="*/ 202 h 433"/>
                  <a:gd name="T22" fmla="*/ 394 w 475"/>
                  <a:gd name="T23" fmla="*/ 218 h 433"/>
                  <a:gd name="T24" fmla="*/ 341 w 475"/>
                  <a:gd name="T25" fmla="*/ 291 h 433"/>
                  <a:gd name="T26" fmla="*/ 308 w 475"/>
                  <a:gd name="T27" fmla="*/ 294 h 433"/>
                  <a:gd name="T28" fmla="*/ 283 w 475"/>
                  <a:gd name="T29" fmla="*/ 288 h 433"/>
                  <a:gd name="T30" fmla="*/ 234 w 475"/>
                  <a:gd name="T31" fmla="*/ 309 h 433"/>
                  <a:gd name="T32" fmla="*/ 174 w 475"/>
                  <a:gd name="T33" fmla="*/ 298 h 433"/>
                  <a:gd name="T34" fmla="*/ 114 w 475"/>
                  <a:gd name="T35" fmla="*/ 303 h 433"/>
                  <a:gd name="T36" fmla="*/ 101 w 475"/>
                  <a:gd name="T37" fmla="*/ 339 h 433"/>
                  <a:gd name="T38" fmla="*/ 77 w 475"/>
                  <a:gd name="T39" fmla="*/ 357 h 433"/>
                  <a:gd name="T40" fmla="*/ 35 w 475"/>
                  <a:gd name="T41" fmla="*/ 345 h 433"/>
                  <a:gd name="T42" fmla="*/ 27 w 475"/>
                  <a:gd name="T43" fmla="*/ 363 h 433"/>
                  <a:gd name="T44" fmla="*/ 3 w 475"/>
                  <a:gd name="T45" fmla="*/ 364 h 433"/>
                  <a:gd name="T46" fmla="*/ 0 w 475"/>
                  <a:gd name="T47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75" h="433">
                    <a:moveTo>
                      <a:pt x="475" y="0"/>
                    </a:moveTo>
                    <a:lnTo>
                      <a:pt x="438" y="53"/>
                    </a:lnTo>
                    <a:lnTo>
                      <a:pt x="442" y="104"/>
                    </a:lnTo>
                    <a:lnTo>
                      <a:pt x="453" y="129"/>
                    </a:lnTo>
                    <a:lnTo>
                      <a:pt x="436" y="121"/>
                    </a:lnTo>
                    <a:lnTo>
                      <a:pt x="428" y="130"/>
                    </a:lnTo>
                    <a:lnTo>
                      <a:pt x="438" y="146"/>
                    </a:lnTo>
                    <a:lnTo>
                      <a:pt x="440" y="164"/>
                    </a:lnTo>
                    <a:lnTo>
                      <a:pt x="389" y="167"/>
                    </a:lnTo>
                    <a:lnTo>
                      <a:pt x="384" y="194"/>
                    </a:lnTo>
                    <a:lnTo>
                      <a:pt x="393" y="202"/>
                    </a:lnTo>
                    <a:lnTo>
                      <a:pt x="394" y="218"/>
                    </a:lnTo>
                    <a:lnTo>
                      <a:pt x="341" y="291"/>
                    </a:lnTo>
                    <a:lnTo>
                      <a:pt x="308" y="294"/>
                    </a:lnTo>
                    <a:lnTo>
                      <a:pt x="283" y="288"/>
                    </a:lnTo>
                    <a:lnTo>
                      <a:pt x="234" y="309"/>
                    </a:lnTo>
                    <a:lnTo>
                      <a:pt x="174" y="298"/>
                    </a:lnTo>
                    <a:lnTo>
                      <a:pt x="114" y="303"/>
                    </a:lnTo>
                    <a:lnTo>
                      <a:pt x="101" y="339"/>
                    </a:lnTo>
                    <a:lnTo>
                      <a:pt x="77" y="357"/>
                    </a:lnTo>
                    <a:lnTo>
                      <a:pt x="35" y="345"/>
                    </a:lnTo>
                    <a:lnTo>
                      <a:pt x="27" y="363"/>
                    </a:lnTo>
                    <a:lnTo>
                      <a:pt x="3" y="364"/>
                    </a:lnTo>
                    <a:lnTo>
                      <a:pt x="0" y="4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313">
                <a:extLst>
                  <a:ext uri="{FF2B5EF4-FFF2-40B4-BE49-F238E27FC236}">
                    <a16:creationId xmlns:a16="http://schemas.microsoft.com/office/drawing/2014/main" id="{EBC0B1D6-15A6-51DB-270E-0BFE9774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3" y="1217"/>
                <a:ext cx="28" cy="35"/>
              </a:xfrm>
              <a:custGeom>
                <a:avLst/>
                <a:gdLst>
                  <a:gd name="T0" fmla="*/ 39 w 109"/>
                  <a:gd name="T1" fmla="*/ 139 h 139"/>
                  <a:gd name="T2" fmla="*/ 52 w 109"/>
                  <a:gd name="T3" fmla="*/ 95 h 139"/>
                  <a:gd name="T4" fmla="*/ 102 w 109"/>
                  <a:gd name="T5" fmla="*/ 91 h 139"/>
                  <a:gd name="T6" fmla="*/ 109 w 109"/>
                  <a:gd name="T7" fmla="*/ 74 h 139"/>
                  <a:gd name="T8" fmla="*/ 81 w 109"/>
                  <a:gd name="T9" fmla="*/ 52 h 139"/>
                  <a:gd name="T10" fmla="*/ 39 w 109"/>
                  <a:gd name="T11" fmla="*/ 46 h 139"/>
                  <a:gd name="T12" fmla="*/ 11 w 109"/>
                  <a:gd name="T13" fmla="*/ 16 h 139"/>
                  <a:gd name="T14" fmla="*/ 0 w 109"/>
                  <a:gd name="T15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139">
                    <a:moveTo>
                      <a:pt x="39" y="139"/>
                    </a:moveTo>
                    <a:lnTo>
                      <a:pt x="52" y="95"/>
                    </a:lnTo>
                    <a:lnTo>
                      <a:pt x="102" y="91"/>
                    </a:lnTo>
                    <a:lnTo>
                      <a:pt x="109" y="74"/>
                    </a:lnTo>
                    <a:lnTo>
                      <a:pt x="81" y="52"/>
                    </a:lnTo>
                    <a:lnTo>
                      <a:pt x="39" y="46"/>
                    </a:lnTo>
                    <a:lnTo>
                      <a:pt x="11" y="1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314">
                <a:extLst>
                  <a:ext uri="{FF2B5EF4-FFF2-40B4-BE49-F238E27FC236}">
                    <a16:creationId xmlns:a16="http://schemas.microsoft.com/office/drawing/2014/main" id="{1831CE8D-D031-E2FA-9966-F052B5113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" y="1252"/>
                <a:ext cx="65" cy="147"/>
              </a:xfrm>
              <a:custGeom>
                <a:avLst/>
                <a:gdLst>
                  <a:gd name="T0" fmla="*/ 260 w 261"/>
                  <a:gd name="T1" fmla="*/ 0 h 591"/>
                  <a:gd name="T2" fmla="*/ 252 w 261"/>
                  <a:gd name="T3" fmla="*/ 9 h 591"/>
                  <a:gd name="T4" fmla="*/ 261 w 261"/>
                  <a:gd name="T5" fmla="*/ 17 h 591"/>
                  <a:gd name="T6" fmla="*/ 254 w 261"/>
                  <a:gd name="T7" fmla="*/ 35 h 591"/>
                  <a:gd name="T8" fmla="*/ 221 w 261"/>
                  <a:gd name="T9" fmla="*/ 47 h 591"/>
                  <a:gd name="T10" fmla="*/ 216 w 261"/>
                  <a:gd name="T11" fmla="*/ 72 h 591"/>
                  <a:gd name="T12" fmla="*/ 219 w 261"/>
                  <a:gd name="T13" fmla="*/ 97 h 591"/>
                  <a:gd name="T14" fmla="*/ 253 w 261"/>
                  <a:gd name="T15" fmla="*/ 110 h 591"/>
                  <a:gd name="T16" fmla="*/ 233 w 261"/>
                  <a:gd name="T17" fmla="*/ 171 h 591"/>
                  <a:gd name="T18" fmla="*/ 256 w 261"/>
                  <a:gd name="T19" fmla="*/ 228 h 591"/>
                  <a:gd name="T20" fmla="*/ 232 w 261"/>
                  <a:gd name="T21" fmla="*/ 248 h 591"/>
                  <a:gd name="T22" fmla="*/ 220 w 261"/>
                  <a:gd name="T23" fmla="*/ 300 h 591"/>
                  <a:gd name="T24" fmla="*/ 192 w 261"/>
                  <a:gd name="T25" fmla="*/ 278 h 591"/>
                  <a:gd name="T26" fmla="*/ 178 w 261"/>
                  <a:gd name="T27" fmla="*/ 295 h 591"/>
                  <a:gd name="T28" fmla="*/ 178 w 261"/>
                  <a:gd name="T29" fmla="*/ 380 h 591"/>
                  <a:gd name="T30" fmla="*/ 107 w 261"/>
                  <a:gd name="T31" fmla="*/ 454 h 591"/>
                  <a:gd name="T32" fmla="*/ 102 w 261"/>
                  <a:gd name="T33" fmla="*/ 479 h 591"/>
                  <a:gd name="T34" fmla="*/ 37 w 261"/>
                  <a:gd name="T35" fmla="*/ 503 h 591"/>
                  <a:gd name="T36" fmla="*/ 0 w 261"/>
                  <a:gd name="T37" fmla="*/ 556 h 591"/>
                  <a:gd name="T38" fmla="*/ 2 w 261"/>
                  <a:gd name="T39" fmla="*/ 591 h 591"/>
                  <a:gd name="T40" fmla="*/ 20 w 261"/>
                  <a:gd name="T41" fmla="*/ 588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1" h="591">
                    <a:moveTo>
                      <a:pt x="260" y="0"/>
                    </a:moveTo>
                    <a:lnTo>
                      <a:pt x="252" y="9"/>
                    </a:lnTo>
                    <a:lnTo>
                      <a:pt x="261" y="17"/>
                    </a:lnTo>
                    <a:lnTo>
                      <a:pt x="254" y="35"/>
                    </a:lnTo>
                    <a:lnTo>
                      <a:pt x="221" y="47"/>
                    </a:lnTo>
                    <a:lnTo>
                      <a:pt x="216" y="72"/>
                    </a:lnTo>
                    <a:lnTo>
                      <a:pt x="219" y="97"/>
                    </a:lnTo>
                    <a:lnTo>
                      <a:pt x="253" y="110"/>
                    </a:lnTo>
                    <a:lnTo>
                      <a:pt x="233" y="171"/>
                    </a:lnTo>
                    <a:lnTo>
                      <a:pt x="256" y="228"/>
                    </a:lnTo>
                    <a:lnTo>
                      <a:pt x="232" y="248"/>
                    </a:lnTo>
                    <a:lnTo>
                      <a:pt x="220" y="300"/>
                    </a:lnTo>
                    <a:lnTo>
                      <a:pt x="192" y="278"/>
                    </a:lnTo>
                    <a:lnTo>
                      <a:pt x="178" y="295"/>
                    </a:lnTo>
                    <a:lnTo>
                      <a:pt x="178" y="380"/>
                    </a:lnTo>
                    <a:lnTo>
                      <a:pt x="107" y="454"/>
                    </a:lnTo>
                    <a:lnTo>
                      <a:pt x="102" y="479"/>
                    </a:lnTo>
                    <a:lnTo>
                      <a:pt x="37" y="503"/>
                    </a:lnTo>
                    <a:lnTo>
                      <a:pt x="0" y="556"/>
                    </a:lnTo>
                    <a:lnTo>
                      <a:pt x="2" y="591"/>
                    </a:lnTo>
                    <a:lnTo>
                      <a:pt x="20" y="5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315">
                <a:extLst>
                  <a:ext uri="{FF2B5EF4-FFF2-40B4-BE49-F238E27FC236}">
                    <a16:creationId xmlns:a16="http://schemas.microsoft.com/office/drawing/2014/main" id="{EB156F93-446C-1550-8D9F-D48D9BCC19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" y="1394"/>
                <a:ext cx="172" cy="194"/>
              </a:xfrm>
              <a:custGeom>
                <a:avLst/>
                <a:gdLst>
                  <a:gd name="T0" fmla="*/ 687 w 687"/>
                  <a:gd name="T1" fmla="*/ 773 h 775"/>
                  <a:gd name="T2" fmla="*/ 686 w 687"/>
                  <a:gd name="T3" fmla="*/ 775 h 775"/>
                  <a:gd name="T4" fmla="*/ 645 w 687"/>
                  <a:gd name="T5" fmla="*/ 694 h 775"/>
                  <a:gd name="T6" fmla="*/ 597 w 687"/>
                  <a:gd name="T7" fmla="*/ 630 h 775"/>
                  <a:gd name="T8" fmla="*/ 521 w 687"/>
                  <a:gd name="T9" fmla="*/ 638 h 775"/>
                  <a:gd name="T10" fmla="*/ 465 w 687"/>
                  <a:gd name="T11" fmla="*/ 591 h 775"/>
                  <a:gd name="T12" fmla="*/ 464 w 687"/>
                  <a:gd name="T13" fmla="*/ 566 h 775"/>
                  <a:gd name="T14" fmla="*/ 477 w 687"/>
                  <a:gd name="T15" fmla="*/ 532 h 775"/>
                  <a:gd name="T16" fmla="*/ 475 w 687"/>
                  <a:gd name="T17" fmla="*/ 499 h 775"/>
                  <a:gd name="T18" fmla="*/ 488 w 687"/>
                  <a:gd name="T19" fmla="*/ 472 h 775"/>
                  <a:gd name="T20" fmla="*/ 457 w 687"/>
                  <a:gd name="T21" fmla="*/ 415 h 775"/>
                  <a:gd name="T22" fmla="*/ 483 w 687"/>
                  <a:gd name="T23" fmla="*/ 412 h 775"/>
                  <a:gd name="T24" fmla="*/ 497 w 687"/>
                  <a:gd name="T25" fmla="*/ 386 h 775"/>
                  <a:gd name="T26" fmla="*/ 479 w 687"/>
                  <a:gd name="T27" fmla="*/ 363 h 775"/>
                  <a:gd name="T28" fmla="*/ 461 w 687"/>
                  <a:gd name="T29" fmla="*/ 364 h 775"/>
                  <a:gd name="T30" fmla="*/ 440 w 687"/>
                  <a:gd name="T31" fmla="*/ 307 h 775"/>
                  <a:gd name="T32" fmla="*/ 438 w 687"/>
                  <a:gd name="T33" fmla="*/ 282 h 775"/>
                  <a:gd name="T34" fmla="*/ 419 w 687"/>
                  <a:gd name="T35" fmla="*/ 266 h 775"/>
                  <a:gd name="T36" fmla="*/ 448 w 687"/>
                  <a:gd name="T37" fmla="*/ 213 h 775"/>
                  <a:gd name="T38" fmla="*/ 439 w 687"/>
                  <a:gd name="T39" fmla="*/ 205 h 775"/>
                  <a:gd name="T40" fmla="*/ 408 w 687"/>
                  <a:gd name="T41" fmla="*/ 157 h 775"/>
                  <a:gd name="T42" fmla="*/ 392 w 687"/>
                  <a:gd name="T43" fmla="*/ 160 h 775"/>
                  <a:gd name="T44" fmla="*/ 370 w 687"/>
                  <a:gd name="T45" fmla="*/ 187 h 775"/>
                  <a:gd name="T46" fmla="*/ 359 w 687"/>
                  <a:gd name="T47" fmla="*/ 171 h 775"/>
                  <a:gd name="T48" fmla="*/ 365 w 687"/>
                  <a:gd name="T49" fmla="*/ 136 h 775"/>
                  <a:gd name="T50" fmla="*/ 303 w 687"/>
                  <a:gd name="T51" fmla="*/ 118 h 775"/>
                  <a:gd name="T52" fmla="*/ 273 w 687"/>
                  <a:gd name="T53" fmla="*/ 153 h 775"/>
                  <a:gd name="T54" fmla="*/ 240 w 687"/>
                  <a:gd name="T55" fmla="*/ 156 h 775"/>
                  <a:gd name="T56" fmla="*/ 229 w 687"/>
                  <a:gd name="T57" fmla="*/ 132 h 775"/>
                  <a:gd name="T58" fmla="*/ 234 w 687"/>
                  <a:gd name="T59" fmla="*/ 107 h 775"/>
                  <a:gd name="T60" fmla="*/ 225 w 687"/>
                  <a:gd name="T61" fmla="*/ 91 h 775"/>
                  <a:gd name="T62" fmla="*/ 238 w 687"/>
                  <a:gd name="T63" fmla="*/ 55 h 775"/>
                  <a:gd name="T64" fmla="*/ 237 w 687"/>
                  <a:gd name="T65" fmla="*/ 39 h 775"/>
                  <a:gd name="T66" fmla="*/ 179 w 687"/>
                  <a:gd name="T67" fmla="*/ 45 h 775"/>
                  <a:gd name="T68" fmla="*/ 126 w 687"/>
                  <a:gd name="T69" fmla="*/ 15 h 775"/>
                  <a:gd name="T70" fmla="*/ 94 w 687"/>
                  <a:gd name="T71" fmla="*/ 35 h 775"/>
                  <a:gd name="T72" fmla="*/ 58 w 687"/>
                  <a:gd name="T73" fmla="*/ 13 h 775"/>
                  <a:gd name="T74" fmla="*/ 34 w 687"/>
                  <a:gd name="T75" fmla="*/ 33 h 775"/>
                  <a:gd name="T76" fmla="*/ 31 w 687"/>
                  <a:gd name="T77" fmla="*/ 7 h 775"/>
                  <a:gd name="T78" fmla="*/ 22 w 687"/>
                  <a:gd name="T79" fmla="*/ 0 h 775"/>
                  <a:gd name="T80" fmla="*/ 0 w 687"/>
                  <a:gd name="T81" fmla="*/ 18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7" h="775">
                    <a:moveTo>
                      <a:pt x="687" y="773"/>
                    </a:moveTo>
                    <a:lnTo>
                      <a:pt x="686" y="775"/>
                    </a:lnTo>
                    <a:lnTo>
                      <a:pt x="645" y="694"/>
                    </a:lnTo>
                    <a:lnTo>
                      <a:pt x="597" y="630"/>
                    </a:lnTo>
                    <a:lnTo>
                      <a:pt x="521" y="638"/>
                    </a:lnTo>
                    <a:lnTo>
                      <a:pt x="465" y="591"/>
                    </a:lnTo>
                    <a:lnTo>
                      <a:pt x="464" y="566"/>
                    </a:lnTo>
                    <a:lnTo>
                      <a:pt x="477" y="532"/>
                    </a:lnTo>
                    <a:lnTo>
                      <a:pt x="475" y="499"/>
                    </a:lnTo>
                    <a:lnTo>
                      <a:pt x="488" y="472"/>
                    </a:lnTo>
                    <a:lnTo>
                      <a:pt x="457" y="415"/>
                    </a:lnTo>
                    <a:lnTo>
                      <a:pt x="483" y="412"/>
                    </a:lnTo>
                    <a:lnTo>
                      <a:pt x="497" y="386"/>
                    </a:lnTo>
                    <a:lnTo>
                      <a:pt x="479" y="363"/>
                    </a:lnTo>
                    <a:lnTo>
                      <a:pt x="461" y="364"/>
                    </a:lnTo>
                    <a:lnTo>
                      <a:pt x="440" y="307"/>
                    </a:lnTo>
                    <a:lnTo>
                      <a:pt x="438" y="282"/>
                    </a:lnTo>
                    <a:lnTo>
                      <a:pt x="419" y="266"/>
                    </a:lnTo>
                    <a:lnTo>
                      <a:pt x="448" y="213"/>
                    </a:lnTo>
                    <a:lnTo>
                      <a:pt x="439" y="205"/>
                    </a:lnTo>
                    <a:lnTo>
                      <a:pt x="408" y="157"/>
                    </a:lnTo>
                    <a:lnTo>
                      <a:pt x="392" y="160"/>
                    </a:lnTo>
                    <a:lnTo>
                      <a:pt x="370" y="187"/>
                    </a:lnTo>
                    <a:lnTo>
                      <a:pt x="359" y="171"/>
                    </a:lnTo>
                    <a:lnTo>
                      <a:pt x="365" y="136"/>
                    </a:lnTo>
                    <a:lnTo>
                      <a:pt x="303" y="118"/>
                    </a:lnTo>
                    <a:lnTo>
                      <a:pt x="273" y="153"/>
                    </a:lnTo>
                    <a:lnTo>
                      <a:pt x="240" y="156"/>
                    </a:lnTo>
                    <a:lnTo>
                      <a:pt x="229" y="132"/>
                    </a:lnTo>
                    <a:lnTo>
                      <a:pt x="234" y="107"/>
                    </a:lnTo>
                    <a:lnTo>
                      <a:pt x="225" y="91"/>
                    </a:lnTo>
                    <a:lnTo>
                      <a:pt x="238" y="55"/>
                    </a:lnTo>
                    <a:lnTo>
                      <a:pt x="237" y="39"/>
                    </a:lnTo>
                    <a:lnTo>
                      <a:pt x="179" y="45"/>
                    </a:lnTo>
                    <a:lnTo>
                      <a:pt x="126" y="15"/>
                    </a:lnTo>
                    <a:lnTo>
                      <a:pt x="94" y="35"/>
                    </a:lnTo>
                    <a:lnTo>
                      <a:pt x="58" y="13"/>
                    </a:lnTo>
                    <a:lnTo>
                      <a:pt x="34" y="33"/>
                    </a:lnTo>
                    <a:lnTo>
                      <a:pt x="31" y="7"/>
                    </a:lnTo>
                    <a:lnTo>
                      <a:pt x="22" y="0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316">
                <a:extLst>
                  <a:ext uri="{FF2B5EF4-FFF2-40B4-BE49-F238E27FC236}">
                    <a16:creationId xmlns:a16="http://schemas.microsoft.com/office/drawing/2014/main" id="{9161E1F9-54AB-0396-E0B0-8D738943F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4" y="891"/>
                <a:ext cx="100" cy="101"/>
              </a:xfrm>
              <a:custGeom>
                <a:avLst/>
                <a:gdLst>
                  <a:gd name="T0" fmla="*/ 399 w 399"/>
                  <a:gd name="T1" fmla="*/ 386 h 406"/>
                  <a:gd name="T2" fmla="*/ 367 w 399"/>
                  <a:gd name="T3" fmla="*/ 406 h 406"/>
                  <a:gd name="T4" fmla="*/ 365 w 399"/>
                  <a:gd name="T5" fmla="*/ 380 h 406"/>
                  <a:gd name="T6" fmla="*/ 302 w 399"/>
                  <a:gd name="T7" fmla="*/ 351 h 406"/>
                  <a:gd name="T8" fmla="*/ 288 w 399"/>
                  <a:gd name="T9" fmla="*/ 286 h 406"/>
                  <a:gd name="T10" fmla="*/ 248 w 399"/>
                  <a:gd name="T11" fmla="*/ 306 h 406"/>
                  <a:gd name="T12" fmla="*/ 225 w 399"/>
                  <a:gd name="T13" fmla="*/ 249 h 406"/>
                  <a:gd name="T14" fmla="*/ 194 w 399"/>
                  <a:gd name="T15" fmla="*/ 261 h 406"/>
                  <a:gd name="T16" fmla="*/ 172 w 399"/>
                  <a:gd name="T17" fmla="*/ 212 h 406"/>
                  <a:gd name="T18" fmla="*/ 125 w 399"/>
                  <a:gd name="T19" fmla="*/ 157 h 406"/>
                  <a:gd name="T20" fmla="*/ 90 w 399"/>
                  <a:gd name="T21" fmla="*/ 152 h 406"/>
                  <a:gd name="T22" fmla="*/ 111 w 399"/>
                  <a:gd name="T23" fmla="*/ 108 h 406"/>
                  <a:gd name="T24" fmla="*/ 81 w 399"/>
                  <a:gd name="T25" fmla="*/ 51 h 406"/>
                  <a:gd name="T26" fmla="*/ 87 w 399"/>
                  <a:gd name="T27" fmla="*/ 26 h 406"/>
                  <a:gd name="T28" fmla="*/ 0 w 399"/>
                  <a:gd name="T2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9" h="406">
                    <a:moveTo>
                      <a:pt x="399" y="386"/>
                    </a:moveTo>
                    <a:lnTo>
                      <a:pt x="367" y="406"/>
                    </a:lnTo>
                    <a:lnTo>
                      <a:pt x="365" y="380"/>
                    </a:lnTo>
                    <a:lnTo>
                      <a:pt x="302" y="351"/>
                    </a:lnTo>
                    <a:lnTo>
                      <a:pt x="288" y="286"/>
                    </a:lnTo>
                    <a:lnTo>
                      <a:pt x="248" y="306"/>
                    </a:lnTo>
                    <a:lnTo>
                      <a:pt x="225" y="249"/>
                    </a:lnTo>
                    <a:lnTo>
                      <a:pt x="194" y="261"/>
                    </a:lnTo>
                    <a:lnTo>
                      <a:pt x="172" y="212"/>
                    </a:lnTo>
                    <a:lnTo>
                      <a:pt x="125" y="157"/>
                    </a:lnTo>
                    <a:lnTo>
                      <a:pt x="90" y="152"/>
                    </a:lnTo>
                    <a:lnTo>
                      <a:pt x="111" y="108"/>
                    </a:lnTo>
                    <a:lnTo>
                      <a:pt x="81" y="51"/>
                    </a:lnTo>
                    <a:lnTo>
                      <a:pt x="87" y="2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317">
                <a:extLst>
                  <a:ext uri="{FF2B5EF4-FFF2-40B4-BE49-F238E27FC236}">
                    <a16:creationId xmlns:a16="http://schemas.microsoft.com/office/drawing/2014/main" id="{1E4A013C-9CBE-3015-9E34-BE3096B88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7" y="848"/>
                <a:ext cx="13" cy="20"/>
              </a:xfrm>
              <a:custGeom>
                <a:avLst/>
                <a:gdLst>
                  <a:gd name="T0" fmla="*/ 6 w 50"/>
                  <a:gd name="T1" fmla="*/ 4 h 79"/>
                  <a:gd name="T2" fmla="*/ 0 w 50"/>
                  <a:gd name="T3" fmla="*/ 22 h 79"/>
                  <a:gd name="T4" fmla="*/ 9 w 50"/>
                  <a:gd name="T5" fmla="*/ 37 h 79"/>
                  <a:gd name="T6" fmla="*/ 12 w 50"/>
                  <a:gd name="T7" fmla="*/ 63 h 79"/>
                  <a:gd name="T8" fmla="*/ 21 w 50"/>
                  <a:gd name="T9" fmla="*/ 79 h 79"/>
                  <a:gd name="T10" fmla="*/ 37 w 50"/>
                  <a:gd name="T11" fmla="*/ 68 h 79"/>
                  <a:gd name="T12" fmla="*/ 35 w 50"/>
                  <a:gd name="T13" fmla="*/ 52 h 79"/>
                  <a:gd name="T14" fmla="*/ 43 w 50"/>
                  <a:gd name="T15" fmla="*/ 43 h 79"/>
                  <a:gd name="T16" fmla="*/ 25 w 50"/>
                  <a:gd name="T17" fmla="*/ 27 h 79"/>
                  <a:gd name="T18" fmla="*/ 41 w 50"/>
                  <a:gd name="T19" fmla="*/ 18 h 79"/>
                  <a:gd name="T20" fmla="*/ 42 w 50"/>
                  <a:gd name="T21" fmla="*/ 35 h 79"/>
                  <a:gd name="T22" fmla="*/ 50 w 50"/>
                  <a:gd name="T23" fmla="*/ 26 h 79"/>
                  <a:gd name="T24" fmla="*/ 49 w 50"/>
                  <a:gd name="T25" fmla="*/ 8 h 79"/>
                  <a:gd name="T26" fmla="*/ 39 w 50"/>
                  <a:gd name="T27" fmla="*/ 0 h 79"/>
                  <a:gd name="T28" fmla="*/ 6 w 50"/>
                  <a:gd name="T29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79">
                    <a:moveTo>
                      <a:pt x="6" y="4"/>
                    </a:moveTo>
                    <a:lnTo>
                      <a:pt x="0" y="22"/>
                    </a:lnTo>
                    <a:lnTo>
                      <a:pt x="9" y="37"/>
                    </a:lnTo>
                    <a:lnTo>
                      <a:pt x="12" y="63"/>
                    </a:lnTo>
                    <a:lnTo>
                      <a:pt x="21" y="79"/>
                    </a:lnTo>
                    <a:lnTo>
                      <a:pt x="37" y="68"/>
                    </a:lnTo>
                    <a:lnTo>
                      <a:pt x="35" y="52"/>
                    </a:lnTo>
                    <a:lnTo>
                      <a:pt x="43" y="43"/>
                    </a:lnTo>
                    <a:lnTo>
                      <a:pt x="25" y="27"/>
                    </a:lnTo>
                    <a:lnTo>
                      <a:pt x="41" y="18"/>
                    </a:lnTo>
                    <a:lnTo>
                      <a:pt x="42" y="35"/>
                    </a:lnTo>
                    <a:lnTo>
                      <a:pt x="50" y="26"/>
                    </a:lnTo>
                    <a:lnTo>
                      <a:pt x="49" y="8"/>
                    </a:lnTo>
                    <a:lnTo>
                      <a:pt x="39" y="0"/>
                    </a:lnTo>
                    <a:lnTo>
                      <a:pt x="6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318">
                <a:extLst>
                  <a:ext uri="{FF2B5EF4-FFF2-40B4-BE49-F238E27FC236}">
                    <a16:creationId xmlns:a16="http://schemas.microsoft.com/office/drawing/2014/main" id="{56780D39-C432-B80B-25E8-C1DD987E1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865"/>
                <a:ext cx="5" cy="8"/>
              </a:xfrm>
              <a:custGeom>
                <a:avLst/>
                <a:gdLst>
                  <a:gd name="T0" fmla="*/ 7 w 19"/>
                  <a:gd name="T1" fmla="*/ 0 h 33"/>
                  <a:gd name="T2" fmla="*/ 18 w 19"/>
                  <a:gd name="T3" fmla="*/ 16 h 33"/>
                  <a:gd name="T4" fmla="*/ 19 w 19"/>
                  <a:gd name="T5" fmla="*/ 32 h 33"/>
                  <a:gd name="T6" fmla="*/ 11 w 19"/>
                  <a:gd name="T7" fmla="*/ 33 h 33"/>
                  <a:gd name="T8" fmla="*/ 0 w 19"/>
                  <a:gd name="T9" fmla="*/ 9 h 33"/>
                  <a:gd name="T10" fmla="*/ 7 w 19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33">
                    <a:moveTo>
                      <a:pt x="7" y="0"/>
                    </a:moveTo>
                    <a:lnTo>
                      <a:pt x="18" y="16"/>
                    </a:lnTo>
                    <a:lnTo>
                      <a:pt x="19" y="32"/>
                    </a:lnTo>
                    <a:lnTo>
                      <a:pt x="11" y="33"/>
                    </a:lnTo>
                    <a:lnTo>
                      <a:pt x="0" y="9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319">
                <a:extLst>
                  <a:ext uri="{FF2B5EF4-FFF2-40B4-BE49-F238E27FC236}">
                    <a16:creationId xmlns:a16="http://schemas.microsoft.com/office/drawing/2014/main" id="{31A156A4-9781-53DB-9AEF-65B8E98D1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891"/>
                <a:ext cx="115" cy="20"/>
              </a:xfrm>
              <a:custGeom>
                <a:avLst/>
                <a:gdLst>
                  <a:gd name="T0" fmla="*/ 459 w 459"/>
                  <a:gd name="T1" fmla="*/ 0 h 79"/>
                  <a:gd name="T2" fmla="*/ 446 w 459"/>
                  <a:gd name="T3" fmla="*/ 43 h 79"/>
                  <a:gd name="T4" fmla="*/ 403 w 459"/>
                  <a:gd name="T5" fmla="*/ 39 h 79"/>
                  <a:gd name="T6" fmla="*/ 380 w 459"/>
                  <a:gd name="T7" fmla="*/ 66 h 79"/>
                  <a:gd name="T8" fmla="*/ 362 w 459"/>
                  <a:gd name="T9" fmla="*/ 43 h 79"/>
                  <a:gd name="T10" fmla="*/ 330 w 459"/>
                  <a:gd name="T11" fmla="*/ 63 h 79"/>
                  <a:gd name="T12" fmla="*/ 304 w 459"/>
                  <a:gd name="T13" fmla="*/ 49 h 79"/>
                  <a:gd name="T14" fmla="*/ 262 w 459"/>
                  <a:gd name="T15" fmla="*/ 69 h 79"/>
                  <a:gd name="T16" fmla="*/ 208 w 459"/>
                  <a:gd name="T17" fmla="*/ 31 h 79"/>
                  <a:gd name="T18" fmla="*/ 184 w 459"/>
                  <a:gd name="T19" fmla="*/ 42 h 79"/>
                  <a:gd name="T20" fmla="*/ 187 w 459"/>
                  <a:gd name="T21" fmla="*/ 67 h 79"/>
                  <a:gd name="T22" fmla="*/ 146 w 459"/>
                  <a:gd name="T23" fmla="*/ 79 h 79"/>
                  <a:gd name="T24" fmla="*/ 127 w 459"/>
                  <a:gd name="T25" fmla="*/ 57 h 79"/>
                  <a:gd name="T26" fmla="*/ 103 w 459"/>
                  <a:gd name="T27" fmla="*/ 75 h 79"/>
                  <a:gd name="T28" fmla="*/ 102 w 459"/>
                  <a:gd name="T29" fmla="*/ 67 h 79"/>
                  <a:gd name="T30" fmla="*/ 83 w 459"/>
                  <a:gd name="T31" fmla="*/ 43 h 79"/>
                  <a:gd name="T32" fmla="*/ 47 w 459"/>
                  <a:gd name="T33" fmla="*/ 21 h 79"/>
                  <a:gd name="T34" fmla="*/ 0 w 459"/>
                  <a:gd name="T35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59" h="79">
                    <a:moveTo>
                      <a:pt x="459" y="0"/>
                    </a:moveTo>
                    <a:lnTo>
                      <a:pt x="446" y="43"/>
                    </a:lnTo>
                    <a:lnTo>
                      <a:pt x="403" y="39"/>
                    </a:lnTo>
                    <a:lnTo>
                      <a:pt x="380" y="66"/>
                    </a:lnTo>
                    <a:lnTo>
                      <a:pt x="362" y="43"/>
                    </a:lnTo>
                    <a:lnTo>
                      <a:pt x="330" y="63"/>
                    </a:lnTo>
                    <a:lnTo>
                      <a:pt x="304" y="49"/>
                    </a:lnTo>
                    <a:lnTo>
                      <a:pt x="262" y="69"/>
                    </a:lnTo>
                    <a:lnTo>
                      <a:pt x="208" y="31"/>
                    </a:lnTo>
                    <a:lnTo>
                      <a:pt x="184" y="42"/>
                    </a:lnTo>
                    <a:lnTo>
                      <a:pt x="187" y="67"/>
                    </a:lnTo>
                    <a:lnTo>
                      <a:pt x="146" y="79"/>
                    </a:lnTo>
                    <a:lnTo>
                      <a:pt x="127" y="57"/>
                    </a:lnTo>
                    <a:lnTo>
                      <a:pt x="103" y="75"/>
                    </a:lnTo>
                    <a:lnTo>
                      <a:pt x="102" y="67"/>
                    </a:lnTo>
                    <a:lnTo>
                      <a:pt x="83" y="43"/>
                    </a:lnTo>
                    <a:lnTo>
                      <a:pt x="47" y="21"/>
                    </a:lnTo>
                    <a:lnTo>
                      <a:pt x="0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320">
                <a:extLst>
                  <a:ext uri="{FF2B5EF4-FFF2-40B4-BE49-F238E27FC236}">
                    <a16:creationId xmlns:a16="http://schemas.microsoft.com/office/drawing/2014/main" id="{0B6E185D-D074-C302-E3E7-D922D60C9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3" y="987"/>
                <a:ext cx="39" cy="85"/>
              </a:xfrm>
              <a:custGeom>
                <a:avLst/>
                <a:gdLst>
                  <a:gd name="T0" fmla="*/ 154 w 154"/>
                  <a:gd name="T1" fmla="*/ 338 h 338"/>
                  <a:gd name="T2" fmla="*/ 101 w 154"/>
                  <a:gd name="T3" fmla="*/ 301 h 338"/>
                  <a:gd name="T4" fmla="*/ 51 w 154"/>
                  <a:gd name="T5" fmla="*/ 314 h 338"/>
                  <a:gd name="T6" fmla="*/ 57 w 154"/>
                  <a:gd name="T7" fmla="*/ 289 h 338"/>
                  <a:gd name="T8" fmla="*/ 39 w 154"/>
                  <a:gd name="T9" fmla="*/ 273 h 338"/>
                  <a:gd name="T10" fmla="*/ 69 w 154"/>
                  <a:gd name="T11" fmla="*/ 237 h 338"/>
                  <a:gd name="T12" fmla="*/ 63 w 154"/>
                  <a:gd name="T13" fmla="*/ 170 h 338"/>
                  <a:gd name="T14" fmla="*/ 0 w 154"/>
                  <a:gd name="T15" fmla="*/ 134 h 338"/>
                  <a:gd name="T16" fmla="*/ 15 w 154"/>
                  <a:gd name="T17" fmla="*/ 107 h 338"/>
                  <a:gd name="T18" fmla="*/ 39 w 154"/>
                  <a:gd name="T19" fmla="*/ 87 h 338"/>
                  <a:gd name="T20" fmla="*/ 28 w 154"/>
                  <a:gd name="T21" fmla="*/ 63 h 338"/>
                  <a:gd name="T22" fmla="*/ 77 w 154"/>
                  <a:gd name="T23" fmla="*/ 50 h 338"/>
                  <a:gd name="T24" fmla="*/ 81 w 154"/>
                  <a:gd name="T25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4" h="338">
                    <a:moveTo>
                      <a:pt x="154" y="338"/>
                    </a:moveTo>
                    <a:lnTo>
                      <a:pt x="101" y="301"/>
                    </a:lnTo>
                    <a:lnTo>
                      <a:pt x="51" y="314"/>
                    </a:lnTo>
                    <a:lnTo>
                      <a:pt x="57" y="289"/>
                    </a:lnTo>
                    <a:lnTo>
                      <a:pt x="39" y="273"/>
                    </a:lnTo>
                    <a:lnTo>
                      <a:pt x="69" y="237"/>
                    </a:lnTo>
                    <a:lnTo>
                      <a:pt x="63" y="170"/>
                    </a:lnTo>
                    <a:lnTo>
                      <a:pt x="0" y="134"/>
                    </a:lnTo>
                    <a:lnTo>
                      <a:pt x="15" y="107"/>
                    </a:lnTo>
                    <a:lnTo>
                      <a:pt x="39" y="87"/>
                    </a:lnTo>
                    <a:lnTo>
                      <a:pt x="28" y="63"/>
                    </a:lnTo>
                    <a:lnTo>
                      <a:pt x="77" y="50"/>
                    </a:lnTo>
                    <a:lnTo>
                      <a:pt x="8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321">
                <a:extLst>
                  <a:ext uri="{FF2B5EF4-FFF2-40B4-BE49-F238E27FC236}">
                    <a16:creationId xmlns:a16="http://schemas.microsoft.com/office/drawing/2014/main" id="{593649D6-7F47-9AC8-67BE-623C029FB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1072"/>
                <a:ext cx="42" cy="84"/>
              </a:xfrm>
              <a:custGeom>
                <a:avLst/>
                <a:gdLst>
                  <a:gd name="T0" fmla="*/ 28 w 166"/>
                  <a:gd name="T1" fmla="*/ 335 h 335"/>
                  <a:gd name="T2" fmla="*/ 33 w 166"/>
                  <a:gd name="T3" fmla="*/ 300 h 335"/>
                  <a:gd name="T4" fmla="*/ 16 w 166"/>
                  <a:gd name="T5" fmla="*/ 285 h 335"/>
                  <a:gd name="T6" fmla="*/ 22 w 166"/>
                  <a:gd name="T7" fmla="*/ 251 h 335"/>
                  <a:gd name="T8" fmla="*/ 0 w 166"/>
                  <a:gd name="T9" fmla="*/ 210 h 335"/>
                  <a:gd name="T10" fmla="*/ 48 w 166"/>
                  <a:gd name="T11" fmla="*/ 181 h 335"/>
                  <a:gd name="T12" fmla="*/ 27 w 166"/>
                  <a:gd name="T13" fmla="*/ 132 h 335"/>
                  <a:gd name="T14" fmla="*/ 69 w 166"/>
                  <a:gd name="T15" fmla="*/ 128 h 335"/>
                  <a:gd name="T16" fmla="*/ 93 w 166"/>
                  <a:gd name="T17" fmla="*/ 117 h 335"/>
                  <a:gd name="T18" fmla="*/ 80 w 166"/>
                  <a:gd name="T19" fmla="*/ 68 h 335"/>
                  <a:gd name="T20" fmla="*/ 120 w 166"/>
                  <a:gd name="T21" fmla="*/ 39 h 335"/>
                  <a:gd name="T22" fmla="*/ 118 w 166"/>
                  <a:gd name="T23" fmla="*/ 21 h 335"/>
                  <a:gd name="T24" fmla="*/ 166 w 166"/>
                  <a:gd name="T25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6" h="335">
                    <a:moveTo>
                      <a:pt x="28" y="335"/>
                    </a:moveTo>
                    <a:lnTo>
                      <a:pt x="33" y="300"/>
                    </a:lnTo>
                    <a:lnTo>
                      <a:pt x="16" y="285"/>
                    </a:lnTo>
                    <a:lnTo>
                      <a:pt x="22" y="251"/>
                    </a:lnTo>
                    <a:lnTo>
                      <a:pt x="0" y="210"/>
                    </a:lnTo>
                    <a:lnTo>
                      <a:pt x="48" y="181"/>
                    </a:lnTo>
                    <a:lnTo>
                      <a:pt x="27" y="132"/>
                    </a:lnTo>
                    <a:lnTo>
                      <a:pt x="69" y="128"/>
                    </a:lnTo>
                    <a:lnTo>
                      <a:pt x="93" y="117"/>
                    </a:lnTo>
                    <a:lnTo>
                      <a:pt x="80" y="68"/>
                    </a:lnTo>
                    <a:lnTo>
                      <a:pt x="120" y="39"/>
                    </a:lnTo>
                    <a:lnTo>
                      <a:pt x="118" y="21"/>
                    </a:lnTo>
                    <a:lnTo>
                      <a:pt x="16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322">
                <a:extLst>
                  <a:ext uri="{FF2B5EF4-FFF2-40B4-BE49-F238E27FC236}">
                    <a16:creationId xmlns:a16="http://schemas.microsoft.com/office/drawing/2014/main" id="{3170BC57-5A66-0C57-A28D-6B5E0F02B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1152"/>
                <a:ext cx="115" cy="86"/>
              </a:xfrm>
              <a:custGeom>
                <a:avLst/>
                <a:gdLst>
                  <a:gd name="T0" fmla="*/ 1 w 460"/>
                  <a:gd name="T1" fmla="*/ 343 h 343"/>
                  <a:gd name="T2" fmla="*/ 0 w 460"/>
                  <a:gd name="T3" fmla="*/ 318 h 343"/>
                  <a:gd name="T4" fmla="*/ 6 w 460"/>
                  <a:gd name="T5" fmla="*/ 310 h 343"/>
                  <a:gd name="T6" fmla="*/ 38 w 460"/>
                  <a:gd name="T7" fmla="*/ 280 h 343"/>
                  <a:gd name="T8" fmla="*/ 63 w 460"/>
                  <a:gd name="T9" fmla="*/ 278 h 343"/>
                  <a:gd name="T10" fmla="*/ 83 w 460"/>
                  <a:gd name="T11" fmla="*/ 226 h 343"/>
                  <a:gd name="T12" fmla="*/ 109 w 460"/>
                  <a:gd name="T13" fmla="*/ 215 h 343"/>
                  <a:gd name="T14" fmla="*/ 106 w 460"/>
                  <a:gd name="T15" fmla="*/ 190 h 343"/>
                  <a:gd name="T16" fmla="*/ 87 w 460"/>
                  <a:gd name="T17" fmla="*/ 174 h 343"/>
                  <a:gd name="T18" fmla="*/ 83 w 460"/>
                  <a:gd name="T19" fmla="*/ 133 h 343"/>
                  <a:gd name="T20" fmla="*/ 111 w 460"/>
                  <a:gd name="T21" fmla="*/ 63 h 343"/>
                  <a:gd name="T22" fmla="*/ 162 w 460"/>
                  <a:gd name="T23" fmla="*/ 67 h 343"/>
                  <a:gd name="T24" fmla="*/ 185 w 460"/>
                  <a:gd name="T25" fmla="*/ 47 h 343"/>
                  <a:gd name="T26" fmla="*/ 227 w 460"/>
                  <a:gd name="T27" fmla="*/ 35 h 343"/>
                  <a:gd name="T28" fmla="*/ 261 w 460"/>
                  <a:gd name="T29" fmla="*/ 49 h 343"/>
                  <a:gd name="T30" fmla="*/ 304 w 460"/>
                  <a:gd name="T31" fmla="*/ 45 h 343"/>
                  <a:gd name="T32" fmla="*/ 327 w 460"/>
                  <a:gd name="T33" fmla="*/ 35 h 343"/>
                  <a:gd name="T34" fmla="*/ 387 w 460"/>
                  <a:gd name="T35" fmla="*/ 37 h 343"/>
                  <a:gd name="T36" fmla="*/ 412 w 460"/>
                  <a:gd name="T37" fmla="*/ 35 h 343"/>
                  <a:gd name="T38" fmla="*/ 426 w 460"/>
                  <a:gd name="T39" fmla="*/ 0 h 343"/>
                  <a:gd name="T40" fmla="*/ 460 w 460"/>
                  <a:gd name="T41" fmla="*/ 14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0" h="343">
                    <a:moveTo>
                      <a:pt x="1" y="343"/>
                    </a:moveTo>
                    <a:lnTo>
                      <a:pt x="0" y="318"/>
                    </a:lnTo>
                    <a:lnTo>
                      <a:pt x="6" y="310"/>
                    </a:lnTo>
                    <a:lnTo>
                      <a:pt x="38" y="280"/>
                    </a:lnTo>
                    <a:lnTo>
                      <a:pt x="63" y="278"/>
                    </a:lnTo>
                    <a:lnTo>
                      <a:pt x="83" y="226"/>
                    </a:lnTo>
                    <a:lnTo>
                      <a:pt x="109" y="215"/>
                    </a:lnTo>
                    <a:lnTo>
                      <a:pt x="106" y="190"/>
                    </a:lnTo>
                    <a:lnTo>
                      <a:pt x="87" y="174"/>
                    </a:lnTo>
                    <a:lnTo>
                      <a:pt x="83" y="133"/>
                    </a:lnTo>
                    <a:lnTo>
                      <a:pt x="111" y="63"/>
                    </a:lnTo>
                    <a:lnTo>
                      <a:pt x="162" y="67"/>
                    </a:lnTo>
                    <a:lnTo>
                      <a:pt x="185" y="47"/>
                    </a:lnTo>
                    <a:lnTo>
                      <a:pt x="227" y="35"/>
                    </a:lnTo>
                    <a:lnTo>
                      <a:pt x="261" y="49"/>
                    </a:lnTo>
                    <a:lnTo>
                      <a:pt x="304" y="45"/>
                    </a:lnTo>
                    <a:lnTo>
                      <a:pt x="327" y="35"/>
                    </a:lnTo>
                    <a:lnTo>
                      <a:pt x="387" y="37"/>
                    </a:lnTo>
                    <a:lnTo>
                      <a:pt x="412" y="35"/>
                    </a:lnTo>
                    <a:lnTo>
                      <a:pt x="426" y="0"/>
                    </a:lnTo>
                    <a:lnTo>
                      <a:pt x="46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323">
                <a:extLst>
                  <a:ext uri="{FF2B5EF4-FFF2-40B4-BE49-F238E27FC236}">
                    <a16:creationId xmlns:a16="http://schemas.microsoft.com/office/drawing/2014/main" id="{5AD088DB-882F-41C0-9C39-BF5033A6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9" y="847"/>
                <a:ext cx="210" cy="59"/>
              </a:xfrm>
              <a:custGeom>
                <a:avLst/>
                <a:gdLst>
                  <a:gd name="T0" fmla="*/ 840 w 840"/>
                  <a:gd name="T1" fmla="*/ 233 h 233"/>
                  <a:gd name="T2" fmla="*/ 812 w 840"/>
                  <a:gd name="T3" fmla="*/ 203 h 233"/>
                  <a:gd name="T4" fmla="*/ 809 w 840"/>
                  <a:gd name="T5" fmla="*/ 168 h 233"/>
                  <a:gd name="T6" fmla="*/ 792 w 840"/>
                  <a:gd name="T7" fmla="*/ 171 h 233"/>
                  <a:gd name="T8" fmla="*/ 787 w 840"/>
                  <a:gd name="T9" fmla="*/ 196 h 233"/>
                  <a:gd name="T10" fmla="*/ 760 w 840"/>
                  <a:gd name="T11" fmla="*/ 191 h 233"/>
                  <a:gd name="T12" fmla="*/ 752 w 840"/>
                  <a:gd name="T13" fmla="*/ 191 h 233"/>
                  <a:gd name="T14" fmla="*/ 757 w 840"/>
                  <a:gd name="T15" fmla="*/ 166 h 233"/>
                  <a:gd name="T16" fmla="*/ 714 w 840"/>
                  <a:gd name="T17" fmla="*/ 144 h 233"/>
                  <a:gd name="T18" fmla="*/ 696 w 840"/>
                  <a:gd name="T19" fmla="*/ 146 h 233"/>
                  <a:gd name="T20" fmla="*/ 695 w 840"/>
                  <a:gd name="T21" fmla="*/ 128 h 233"/>
                  <a:gd name="T22" fmla="*/ 635 w 840"/>
                  <a:gd name="T23" fmla="*/ 118 h 233"/>
                  <a:gd name="T24" fmla="*/ 619 w 840"/>
                  <a:gd name="T25" fmla="*/ 127 h 233"/>
                  <a:gd name="T26" fmla="*/ 580 w 840"/>
                  <a:gd name="T27" fmla="*/ 71 h 233"/>
                  <a:gd name="T28" fmla="*/ 550 w 840"/>
                  <a:gd name="T29" fmla="*/ 108 h 233"/>
                  <a:gd name="T30" fmla="*/ 492 w 840"/>
                  <a:gd name="T31" fmla="*/ 122 h 233"/>
                  <a:gd name="T32" fmla="*/ 507 w 840"/>
                  <a:gd name="T33" fmla="*/ 95 h 233"/>
                  <a:gd name="T34" fmla="*/ 497 w 840"/>
                  <a:gd name="T35" fmla="*/ 87 h 233"/>
                  <a:gd name="T36" fmla="*/ 439 w 840"/>
                  <a:gd name="T37" fmla="*/ 94 h 233"/>
                  <a:gd name="T38" fmla="*/ 428 w 840"/>
                  <a:gd name="T39" fmla="*/ 78 h 233"/>
                  <a:gd name="T40" fmla="*/ 377 w 840"/>
                  <a:gd name="T41" fmla="*/ 57 h 233"/>
                  <a:gd name="T42" fmla="*/ 357 w 840"/>
                  <a:gd name="T43" fmla="*/ 33 h 233"/>
                  <a:gd name="T44" fmla="*/ 285 w 840"/>
                  <a:gd name="T45" fmla="*/ 82 h 233"/>
                  <a:gd name="T46" fmla="*/ 260 w 840"/>
                  <a:gd name="T47" fmla="*/ 77 h 233"/>
                  <a:gd name="T48" fmla="*/ 177 w 840"/>
                  <a:gd name="T49" fmla="*/ 101 h 233"/>
                  <a:gd name="T50" fmla="*/ 168 w 840"/>
                  <a:gd name="T51" fmla="*/ 85 h 233"/>
                  <a:gd name="T52" fmla="*/ 134 w 840"/>
                  <a:gd name="T53" fmla="*/ 87 h 233"/>
                  <a:gd name="T54" fmla="*/ 90 w 840"/>
                  <a:gd name="T55" fmla="*/ 66 h 233"/>
                  <a:gd name="T56" fmla="*/ 49 w 840"/>
                  <a:gd name="T57" fmla="*/ 79 h 233"/>
                  <a:gd name="T58" fmla="*/ 12 w 840"/>
                  <a:gd name="T59" fmla="*/ 39 h 233"/>
                  <a:gd name="T60" fmla="*/ 33 w 840"/>
                  <a:gd name="T61" fmla="*/ 4 h 233"/>
                  <a:gd name="T62" fmla="*/ 0 w 840"/>
                  <a:gd name="T63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40" h="233">
                    <a:moveTo>
                      <a:pt x="840" y="233"/>
                    </a:moveTo>
                    <a:lnTo>
                      <a:pt x="812" y="203"/>
                    </a:lnTo>
                    <a:lnTo>
                      <a:pt x="809" y="168"/>
                    </a:lnTo>
                    <a:lnTo>
                      <a:pt x="792" y="171"/>
                    </a:lnTo>
                    <a:lnTo>
                      <a:pt x="787" y="196"/>
                    </a:lnTo>
                    <a:lnTo>
                      <a:pt x="760" y="191"/>
                    </a:lnTo>
                    <a:lnTo>
                      <a:pt x="752" y="191"/>
                    </a:lnTo>
                    <a:lnTo>
                      <a:pt x="757" y="166"/>
                    </a:lnTo>
                    <a:lnTo>
                      <a:pt x="714" y="144"/>
                    </a:lnTo>
                    <a:lnTo>
                      <a:pt x="696" y="146"/>
                    </a:lnTo>
                    <a:lnTo>
                      <a:pt x="695" y="128"/>
                    </a:lnTo>
                    <a:lnTo>
                      <a:pt x="635" y="118"/>
                    </a:lnTo>
                    <a:lnTo>
                      <a:pt x="619" y="127"/>
                    </a:lnTo>
                    <a:lnTo>
                      <a:pt x="580" y="71"/>
                    </a:lnTo>
                    <a:lnTo>
                      <a:pt x="550" y="108"/>
                    </a:lnTo>
                    <a:lnTo>
                      <a:pt x="492" y="122"/>
                    </a:lnTo>
                    <a:lnTo>
                      <a:pt x="507" y="95"/>
                    </a:lnTo>
                    <a:lnTo>
                      <a:pt x="497" y="87"/>
                    </a:lnTo>
                    <a:lnTo>
                      <a:pt x="439" y="94"/>
                    </a:lnTo>
                    <a:lnTo>
                      <a:pt x="428" y="78"/>
                    </a:lnTo>
                    <a:lnTo>
                      <a:pt x="377" y="57"/>
                    </a:lnTo>
                    <a:lnTo>
                      <a:pt x="357" y="33"/>
                    </a:lnTo>
                    <a:lnTo>
                      <a:pt x="285" y="82"/>
                    </a:lnTo>
                    <a:lnTo>
                      <a:pt x="260" y="77"/>
                    </a:lnTo>
                    <a:lnTo>
                      <a:pt x="177" y="101"/>
                    </a:lnTo>
                    <a:lnTo>
                      <a:pt x="168" y="85"/>
                    </a:lnTo>
                    <a:lnTo>
                      <a:pt x="134" y="87"/>
                    </a:lnTo>
                    <a:lnTo>
                      <a:pt x="90" y="66"/>
                    </a:lnTo>
                    <a:lnTo>
                      <a:pt x="49" y="79"/>
                    </a:lnTo>
                    <a:lnTo>
                      <a:pt x="12" y="39"/>
                    </a:lnTo>
                    <a:lnTo>
                      <a:pt x="33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324">
                <a:extLst>
                  <a:ext uri="{FF2B5EF4-FFF2-40B4-BE49-F238E27FC236}">
                    <a16:creationId xmlns:a16="http://schemas.microsoft.com/office/drawing/2014/main" id="{9F2D5A9E-FABA-F165-365A-038BB72CB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906"/>
                <a:ext cx="13" cy="24"/>
              </a:xfrm>
              <a:custGeom>
                <a:avLst/>
                <a:gdLst>
                  <a:gd name="T0" fmla="*/ 52 w 52"/>
                  <a:gd name="T1" fmla="*/ 0 h 96"/>
                  <a:gd name="T2" fmla="*/ 37 w 52"/>
                  <a:gd name="T3" fmla="*/ 27 h 96"/>
                  <a:gd name="T4" fmla="*/ 48 w 52"/>
                  <a:gd name="T5" fmla="*/ 43 h 96"/>
                  <a:gd name="T6" fmla="*/ 25 w 52"/>
                  <a:gd name="T7" fmla="*/ 71 h 96"/>
                  <a:gd name="T8" fmla="*/ 0 w 52"/>
                  <a:gd name="T9" fmla="*/ 81 h 96"/>
                  <a:gd name="T10" fmla="*/ 18 w 52"/>
                  <a:gd name="T11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96">
                    <a:moveTo>
                      <a:pt x="52" y="0"/>
                    </a:moveTo>
                    <a:lnTo>
                      <a:pt x="37" y="27"/>
                    </a:lnTo>
                    <a:lnTo>
                      <a:pt x="48" y="43"/>
                    </a:lnTo>
                    <a:lnTo>
                      <a:pt x="25" y="71"/>
                    </a:lnTo>
                    <a:lnTo>
                      <a:pt x="0" y="81"/>
                    </a:lnTo>
                    <a:lnTo>
                      <a:pt x="18" y="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325">
                <a:extLst>
                  <a:ext uri="{FF2B5EF4-FFF2-40B4-BE49-F238E27FC236}">
                    <a16:creationId xmlns:a16="http://schemas.microsoft.com/office/drawing/2014/main" id="{EEB08EF3-5673-6CC4-672E-9724BF1A2F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51"/>
                <a:ext cx="12" cy="18"/>
              </a:xfrm>
              <a:custGeom>
                <a:avLst/>
                <a:gdLst>
                  <a:gd name="T0" fmla="*/ 32 w 45"/>
                  <a:gd name="T1" fmla="*/ 73 h 73"/>
                  <a:gd name="T2" fmla="*/ 31 w 45"/>
                  <a:gd name="T3" fmla="*/ 56 h 73"/>
                  <a:gd name="T4" fmla="*/ 45 w 45"/>
                  <a:gd name="T5" fmla="*/ 30 h 73"/>
                  <a:gd name="T6" fmla="*/ 42 w 45"/>
                  <a:gd name="T7" fmla="*/ 12 h 73"/>
                  <a:gd name="T8" fmla="*/ 0 w 45"/>
                  <a:gd name="T9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73">
                    <a:moveTo>
                      <a:pt x="32" y="73"/>
                    </a:moveTo>
                    <a:lnTo>
                      <a:pt x="31" y="56"/>
                    </a:lnTo>
                    <a:lnTo>
                      <a:pt x="45" y="30"/>
                    </a:lnTo>
                    <a:lnTo>
                      <a:pt x="42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326">
                <a:extLst>
                  <a:ext uri="{FF2B5EF4-FFF2-40B4-BE49-F238E27FC236}">
                    <a16:creationId xmlns:a16="http://schemas.microsoft.com/office/drawing/2014/main" id="{60FFDDC7-07C1-FBC7-24FB-5C5499020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30"/>
                <a:ext cx="64" cy="21"/>
              </a:xfrm>
              <a:custGeom>
                <a:avLst/>
                <a:gdLst>
                  <a:gd name="T0" fmla="*/ 253 w 253"/>
                  <a:gd name="T1" fmla="*/ 0 h 83"/>
                  <a:gd name="T2" fmla="*/ 159 w 253"/>
                  <a:gd name="T3" fmla="*/ 77 h 83"/>
                  <a:gd name="T4" fmla="*/ 117 w 253"/>
                  <a:gd name="T5" fmla="*/ 73 h 83"/>
                  <a:gd name="T6" fmla="*/ 81 w 253"/>
                  <a:gd name="T7" fmla="*/ 50 h 83"/>
                  <a:gd name="T8" fmla="*/ 41 w 253"/>
                  <a:gd name="T9" fmla="*/ 79 h 83"/>
                  <a:gd name="T10" fmla="*/ 7 w 253"/>
                  <a:gd name="T11" fmla="*/ 66 h 83"/>
                  <a:gd name="T12" fmla="*/ 0 w 253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3" h="83">
                    <a:moveTo>
                      <a:pt x="253" y="0"/>
                    </a:moveTo>
                    <a:lnTo>
                      <a:pt x="159" y="77"/>
                    </a:lnTo>
                    <a:lnTo>
                      <a:pt x="117" y="73"/>
                    </a:lnTo>
                    <a:lnTo>
                      <a:pt x="81" y="50"/>
                    </a:lnTo>
                    <a:lnTo>
                      <a:pt x="41" y="79"/>
                    </a:lnTo>
                    <a:lnTo>
                      <a:pt x="7" y="66"/>
                    </a:lnTo>
                    <a:lnTo>
                      <a:pt x="0" y="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327">
                <a:extLst>
                  <a:ext uri="{FF2B5EF4-FFF2-40B4-BE49-F238E27FC236}">
                    <a16:creationId xmlns:a16="http://schemas.microsoft.com/office/drawing/2014/main" id="{E74784A3-90AF-A525-1BD1-8B20632AF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5" y="951"/>
                <a:ext cx="22" cy="14"/>
              </a:xfrm>
              <a:custGeom>
                <a:avLst/>
                <a:gdLst>
                  <a:gd name="T0" fmla="*/ 88 w 88"/>
                  <a:gd name="T1" fmla="*/ 0 h 59"/>
                  <a:gd name="T2" fmla="*/ 79 w 88"/>
                  <a:gd name="T3" fmla="*/ 0 h 59"/>
                  <a:gd name="T4" fmla="*/ 72 w 88"/>
                  <a:gd name="T5" fmla="*/ 10 h 59"/>
                  <a:gd name="T6" fmla="*/ 63 w 88"/>
                  <a:gd name="T7" fmla="*/ 11 h 59"/>
                  <a:gd name="T8" fmla="*/ 56 w 88"/>
                  <a:gd name="T9" fmla="*/ 20 h 59"/>
                  <a:gd name="T10" fmla="*/ 47 w 88"/>
                  <a:gd name="T11" fmla="*/ 20 h 59"/>
                  <a:gd name="T12" fmla="*/ 40 w 88"/>
                  <a:gd name="T13" fmla="*/ 30 h 59"/>
                  <a:gd name="T14" fmla="*/ 31 w 88"/>
                  <a:gd name="T15" fmla="*/ 31 h 59"/>
                  <a:gd name="T16" fmla="*/ 24 w 88"/>
                  <a:gd name="T17" fmla="*/ 48 h 59"/>
                  <a:gd name="T18" fmla="*/ 8 w 88"/>
                  <a:gd name="T19" fmla="*/ 59 h 59"/>
                  <a:gd name="T20" fmla="*/ 0 w 88"/>
                  <a:gd name="T2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59">
                    <a:moveTo>
                      <a:pt x="88" y="0"/>
                    </a:moveTo>
                    <a:lnTo>
                      <a:pt x="79" y="0"/>
                    </a:lnTo>
                    <a:lnTo>
                      <a:pt x="72" y="10"/>
                    </a:lnTo>
                    <a:lnTo>
                      <a:pt x="63" y="11"/>
                    </a:lnTo>
                    <a:lnTo>
                      <a:pt x="56" y="20"/>
                    </a:lnTo>
                    <a:lnTo>
                      <a:pt x="47" y="20"/>
                    </a:lnTo>
                    <a:lnTo>
                      <a:pt x="40" y="30"/>
                    </a:lnTo>
                    <a:lnTo>
                      <a:pt x="31" y="31"/>
                    </a:lnTo>
                    <a:lnTo>
                      <a:pt x="24" y="48"/>
                    </a:lnTo>
                    <a:lnTo>
                      <a:pt x="8" y="59"/>
                    </a:lnTo>
                    <a:lnTo>
                      <a:pt x="0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328">
                <a:extLst>
                  <a:ext uri="{FF2B5EF4-FFF2-40B4-BE49-F238E27FC236}">
                    <a16:creationId xmlns:a16="http://schemas.microsoft.com/office/drawing/2014/main" id="{1837C073-5CBF-4AC1-3129-A4D90CA01B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1" y="903"/>
                <a:ext cx="125" cy="62"/>
              </a:xfrm>
              <a:custGeom>
                <a:avLst/>
                <a:gdLst>
                  <a:gd name="T0" fmla="*/ 496 w 500"/>
                  <a:gd name="T1" fmla="*/ 250 h 250"/>
                  <a:gd name="T2" fmla="*/ 500 w 500"/>
                  <a:gd name="T3" fmla="*/ 199 h 250"/>
                  <a:gd name="T4" fmla="*/ 482 w 500"/>
                  <a:gd name="T5" fmla="*/ 183 h 250"/>
                  <a:gd name="T6" fmla="*/ 470 w 500"/>
                  <a:gd name="T7" fmla="*/ 142 h 250"/>
                  <a:gd name="T8" fmla="*/ 434 w 500"/>
                  <a:gd name="T9" fmla="*/ 129 h 250"/>
                  <a:gd name="T10" fmla="*/ 423 w 500"/>
                  <a:gd name="T11" fmla="*/ 96 h 250"/>
                  <a:gd name="T12" fmla="*/ 332 w 500"/>
                  <a:gd name="T13" fmla="*/ 121 h 250"/>
                  <a:gd name="T14" fmla="*/ 304 w 500"/>
                  <a:gd name="T15" fmla="*/ 91 h 250"/>
                  <a:gd name="T16" fmla="*/ 252 w 500"/>
                  <a:gd name="T17" fmla="*/ 79 h 250"/>
                  <a:gd name="T18" fmla="*/ 224 w 500"/>
                  <a:gd name="T19" fmla="*/ 47 h 250"/>
                  <a:gd name="T20" fmla="*/ 186 w 500"/>
                  <a:gd name="T21" fmla="*/ 84 h 250"/>
                  <a:gd name="T22" fmla="*/ 174 w 500"/>
                  <a:gd name="T23" fmla="*/ 60 h 250"/>
                  <a:gd name="T24" fmla="*/ 181 w 500"/>
                  <a:gd name="T25" fmla="*/ 35 h 250"/>
                  <a:gd name="T26" fmla="*/ 143 w 500"/>
                  <a:gd name="T27" fmla="*/ 4 h 250"/>
                  <a:gd name="T28" fmla="*/ 118 w 500"/>
                  <a:gd name="T29" fmla="*/ 6 h 250"/>
                  <a:gd name="T30" fmla="*/ 112 w 500"/>
                  <a:gd name="T31" fmla="*/ 24 h 250"/>
                  <a:gd name="T32" fmla="*/ 86 w 500"/>
                  <a:gd name="T33" fmla="*/ 25 h 250"/>
                  <a:gd name="T34" fmla="*/ 70 w 500"/>
                  <a:gd name="T35" fmla="*/ 36 h 250"/>
                  <a:gd name="T36" fmla="*/ 47 w 500"/>
                  <a:gd name="T37" fmla="*/ 47 h 250"/>
                  <a:gd name="T38" fmla="*/ 0 w 500"/>
                  <a:gd name="T39" fmla="*/ 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0" h="250">
                    <a:moveTo>
                      <a:pt x="496" y="250"/>
                    </a:moveTo>
                    <a:lnTo>
                      <a:pt x="500" y="199"/>
                    </a:lnTo>
                    <a:lnTo>
                      <a:pt x="482" y="183"/>
                    </a:lnTo>
                    <a:lnTo>
                      <a:pt x="470" y="142"/>
                    </a:lnTo>
                    <a:lnTo>
                      <a:pt x="434" y="129"/>
                    </a:lnTo>
                    <a:lnTo>
                      <a:pt x="423" y="96"/>
                    </a:lnTo>
                    <a:lnTo>
                      <a:pt x="332" y="121"/>
                    </a:lnTo>
                    <a:lnTo>
                      <a:pt x="304" y="91"/>
                    </a:lnTo>
                    <a:lnTo>
                      <a:pt x="252" y="79"/>
                    </a:lnTo>
                    <a:lnTo>
                      <a:pt x="224" y="47"/>
                    </a:lnTo>
                    <a:lnTo>
                      <a:pt x="186" y="84"/>
                    </a:lnTo>
                    <a:lnTo>
                      <a:pt x="174" y="60"/>
                    </a:lnTo>
                    <a:lnTo>
                      <a:pt x="181" y="35"/>
                    </a:lnTo>
                    <a:lnTo>
                      <a:pt x="143" y="4"/>
                    </a:lnTo>
                    <a:lnTo>
                      <a:pt x="118" y="6"/>
                    </a:lnTo>
                    <a:lnTo>
                      <a:pt x="112" y="24"/>
                    </a:lnTo>
                    <a:lnTo>
                      <a:pt x="86" y="25"/>
                    </a:lnTo>
                    <a:lnTo>
                      <a:pt x="70" y="36"/>
                    </a:lnTo>
                    <a:lnTo>
                      <a:pt x="47" y="4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329">
                <a:extLst>
                  <a:ext uri="{FF2B5EF4-FFF2-40B4-BE49-F238E27FC236}">
                    <a16:creationId xmlns:a16="http://schemas.microsoft.com/office/drawing/2014/main" id="{2173B035-D815-BC5A-FA61-788845A5A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965"/>
                <a:ext cx="19" cy="48"/>
              </a:xfrm>
              <a:custGeom>
                <a:avLst/>
                <a:gdLst>
                  <a:gd name="T0" fmla="*/ 76 w 76"/>
                  <a:gd name="T1" fmla="*/ 192 h 192"/>
                  <a:gd name="T2" fmla="*/ 30 w 76"/>
                  <a:gd name="T3" fmla="*/ 146 h 192"/>
                  <a:gd name="T4" fmla="*/ 11 w 76"/>
                  <a:gd name="T5" fmla="*/ 139 h 192"/>
                  <a:gd name="T6" fmla="*/ 0 w 76"/>
                  <a:gd name="T7" fmla="*/ 114 h 192"/>
                  <a:gd name="T8" fmla="*/ 11 w 76"/>
                  <a:gd name="T9" fmla="*/ 46 h 192"/>
                  <a:gd name="T10" fmla="*/ 26 w 76"/>
                  <a:gd name="T11" fmla="*/ 18 h 192"/>
                  <a:gd name="T12" fmla="*/ 49 w 76"/>
                  <a:gd name="T13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2">
                    <a:moveTo>
                      <a:pt x="76" y="192"/>
                    </a:moveTo>
                    <a:lnTo>
                      <a:pt x="30" y="146"/>
                    </a:lnTo>
                    <a:lnTo>
                      <a:pt x="11" y="139"/>
                    </a:lnTo>
                    <a:lnTo>
                      <a:pt x="0" y="114"/>
                    </a:lnTo>
                    <a:lnTo>
                      <a:pt x="11" y="46"/>
                    </a:lnTo>
                    <a:lnTo>
                      <a:pt x="26" y="18"/>
                    </a:lnTo>
                    <a:lnTo>
                      <a:pt x="4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330">
                <a:extLst>
                  <a:ext uri="{FF2B5EF4-FFF2-40B4-BE49-F238E27FC236}">
                    <a16:creationId xmlns:a16="http://schemas.microsoft.com/office/drawing/2014/main" id="{09763A7E-74B9-3966-20A7-ADA31E3DCD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969"/>
                <a:ext cx="27" cy="31"/>
              </a:xfrm>
              <a:custGeom>
                <a:avLst/>
                <a:gdLst>
                  <a:gd name="T0" fmla="*/ 96 w 108"/>
                  <a:gd name="T1" fmla="*/ 0 h 125"/>
                  <a:gd name="T2" fmla="*/ 15 w 108"/>
                  <a:gd name="T3" fmla="*/ 42 h 125"/>
                  <a:gd name="T4" fmla="*/ 0 w 108"/>
                  <a:gd name="T5" fmla="*/ 68 h 125"/>
                  <a:gd name="T6" fmla="*/ 47 w 108"/>
                  <a:gd name="T7" fmla="*/ 107 h 125"/>
                  <a:gd name="T8" fmla="*/ 108 w 108"/>
                  <a:gd name="T9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125">
                    <a:moveTo>
                      <a:pt x="96" y="0"/>
                    </a:moveTo>
                    <a:lnTo>
                      <a:pt x="15" y="42"/>
                    </a:lnTo>
                    <a:lnTo>
                      <a:pt x="0" y="68"/>
                    </a:lnTo>
                    <a:lnTo>
                      <a:pt x="47" y="107"/>
                    </a:lnTo>
                    <a:lnTo>
                      <a:pt x="108" y="1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331">
                <a:extLst>
                  <a:ext uri="{FF2B5EF4-FFF2-40B4-BE49-F238E27FC236}">
                    <a16:creationId xmlns:a16="http://schemas.microsoft.com/office/drawing/2014/main" id="{E90B2CC3-8733-8F61-0AF3-3C161593C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5" y="969"/>
                <a:ext cx="23" cy="19"/>
              </a:xfrm>
              <a:custGeom>
                <a:avLst/>
                <a:gdLst>
                  <a:gd name="T0" fmla="*/ 91 w 91"/>
                  <a:gd name="T1" fmla="*/ 76 h 76"/>
                  <a:gd name="T2" fmla="*/ 89 w 91"/>
                  <a:gd name="T3" fmla="*/ 43 h 76"/>
                  <a:gd name="T4" fmla="*/ 68 w 91"/>
                  <a:gd name="T5" fmla="*/ 2 h 76"/>
                  <a:gd name="T6" fmla="*/ 0 w 91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76">
                    <a:moveTo>
                      <a:pt x="91" y="76"/>
                    </a:moveTo>
                    <a:lnTo>
                      <a:pt x="89" y="43"/>
                    </a:lnTo>
                    <a:lnTo>
                      <a:pt x="68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332">
                <a:extLst>
                  <a:ext uri="{FF2B5EF4-FFF2-40B4-BE49-F238E27FC236}">
                    <a16:creationId xmlns:a16="http://schemas.microsoft.com/office/drawing/2014/main" id="{C82F1E65-4CAE-12F2-E0C7-AB68686FB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930"/>
                <a:ext cx="11" cy="73"/>
              </a:xfrm>
              <a:custGeom>
                <a:avLst/>
                <a:gdLst>
                  <a:gd name="T0" fmla="*/ 0 w 46"/>
                  <a:gd name="T1" fmla="*/ 0 h 293"/>
                  <a:gd name="T2" fmla="*/ 19 w 46"/>
                  <a:gd name="T3" fmla="*/ 16 h 293"/>
                  <a:gd name="T4" fmla="*/ 22 w 46"/>
                  <a:gd name="T5" fmla="*/ 41 h 293"/>
                  <a:gd name="T6" fmla="*/ 14 w 46"/>
                  <a:gd name="T7" fmla="*/ 50 h 293"/>
                  <a:gd name="T8" fmla="*/ 46 w 46"/>
                  <a:gd name="T9" fmla="*/ 114 h 293"/>
                  <a:gd name="T10" fmla="*/ 34 w 46"/>
                  <a:gd name="T11" fmla="*/ 166 h 293"/>
                  <a:gd name="T12" fmla="*/ 10 w 46"/>
                  <a:gd name="T13" fmla="*/ 186 h 293"/>
                  <a:gd name="T14" fmla="*/ 12 w 46"/>
                  <a:gd name="T15" fmla="*/ 211 h 293"/>
                  <a:gd name="T16" fmla="*/ 30 w 46"/>
                  <a:gd name="T17" fmla="*/ 217 h 293"/>
                  <a:gd name="T18" fmla="*/ 23 w 46"/>
                  <a:gd name="T19" fmla="*/ 235 h 293"/>
                  <a:gd name="T20" fmla="*/ 36 w 46"/>
                  <a:gd name="T21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" h="293">
                    <a:moveTo>
                      <a:pt x="0" y="0"/>
                    </a:moveTo>
                    <a:lnTo>
                      <a:pt x="19" y="16"/>
                    </a:lnTo>
                    <a:lnTo>
                      <a:pt x="22" y="41"/>
                    </a:lnTo>
                    <a:lnTo>
                      <a:pt x="14" y="50"/>
                    </a:lnTo>
                    <a:lnTo>
                      <a:pt x="46" y="114"/>
                    </a:lnTo>
                    <a:lnTo>
                      <a:pt x="34" y="166"/>
                    </a:lnTo>
                    <a:lnTo>
                      <a:pt x="10" y="186"/>
                    </a:lnTo>
                    <a:lnTo>
                      <a:pt x="12" y="211"/>
                    </a:lnTo>
                    <a:lnTo>
                      <a:pt x="30" y="217"/>
                    </a:lnTo>
                    <a:lnTo>
                      <a:pt x="23" y="235"/>
                    </a:lnTo>
                    <a:lnTo>
                      <a:pt x="36" y="2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333">
                <a:extLst>
                  <a:ext uri="{FF2B5EF4-FFF2-40B4-BE49-F238E27FC236}">
                    <a16:creationId xmlns:a16="http://schemas.microsoft.com/office/drawing/2014/main" id="{007EB8AB-6525-DA72-7769-DBE6098A2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8" y="988"/>
                <a:ext cx="31" cy="12"/>
              </a:xfrm>
              <a:custGeom>
                <a:avLst/>
                <a:gdLst>
                  <a:gd name="T0" fmla="*/ 79 w 125"/>
                  <a:gd name="T1" fmla="*/ 0 h 49"/>
                  <a:gd name="T2" fmla="*/ 79 w 125"/>
                  <a:gd name="T3" fmla="*/ 8 h 49"/>
                  <a:gd name="T4" fmla="*/ 123 w 125"/>
                  <a:gd name="T5" fmla="*/ 13 h 49"/>
                  <a:gd name="T6" fmla="*/ 125 w 125"/>
                  <a:gd name="T7" fmla="*/ 39 h 49"/>
                  <a:gd name="T8" fmla="*/ 109 w 125"/>
                  <a:gd name="T9" fmla="*/ 48 h 49"/>
                  <a:gd name="T10" fmla="*/ 57 w 125"/>
                  <a:gd name="T11" fmla="*/ 36 h 49"/>
                  <a:gd name="T12" fmla="*/ 0 w 125"/>
                  <a:gd name="T13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49">
                    <a:moveTo>
                      <a:pt x="79" y="0"/>
                    </a:moveTo>
                    <a:lnTo>
                      <a:pt x="79" y="8"/>
                    </a:lnTo>
                    <a:lnTo>
                      <a:pt x="123" y="13"/>
                    </a:lnTo>
                    <a:lnTo>
                      <a:pt x="125" y="39"/>
                    </a:lnTo>
                    <a:lnTo>
                      <a:pt x="109" y="48"/>
                    </a:lnTo>
                    <a:lnTo>
                      <a:pt x="57" y="36"/>
                    </a:lnTo>
                    <a:lnTo>
                      <a:pt x="0" y="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334">
                <a:extLst>
                  <a:ext uri="{FF2B5EF4-FFF2-40B4-BE49-F238E27FC236}">
                    <a16:creationId xmlns:a16="http://schemas.microsoft.com/office/drawing/2014/main" id="{F1FBEDE2-2460-08F5-87D5-66980AD5E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984"/>
                <a:ext cx="42" cy="19"/>
              </a:xfrm>
              <a:custGeom>
                <a:avLst/>
                <a:gdLst>
                  <a:gd name="T0" fmla="*/ 166 w 166"/>
                  <a:gd name="T1" fmla="*/ 77 h 77"/>
                  <a:gd name="T2" fmla="*/ 75 w 166"/>
                  <a:gd name="T3" fmla="*/ 0 h 77"/>
                  <a:gd name="T4" fmla="*/ 34 w 166"/>
                  <a:gd name="T5" fmla="*/ 13 h 77"/>
                  <a:gd name="T6" fmla="*/ 0 w 166"/>
                  <a:gd name="T7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6" h="77">
                    <a:moveTo>
                      <a:pt x="166" y="77"/>
                    </a:moveTo>
                    <a:lnTo>
                      <a:pt x="75" y="0"/>
                    </a:lnTo>
                    <a:lnTo>
                      <a:pt x="34" y="13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Line 335">
                <a:extLst>
                  <a:ext uri="{FF2B5EF4-FFF2-40B4-BE49-F238E27FC236}">
                    <a16:creationId xmlns:a16="http://schemas.microsoft.com/office/drawing/2014/main" id="{6F8F667A-1CEB-C27F-0896-8FB3C8E76C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26" y="902"/>
                <a:ext cx="15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336">
                <a:extLst>
                  <a:ext uri="{FF2B5EF4-FFF2-40B4-BE49-F238E27FC236}">
                    <a16:creationId xmlns:a16="http://schemas.microsoft.com/office/drawing/2014/main" id="{4652AAEC-180A-4938-908E-EF1C323FB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6" y="847"/>
                <a:ext cx="23" cy="55"/>
              </a:xfrm>
              <a:custGeom>
                <a:avLst/>
                <a:gdLst>
                  <a:gd name="T0" fmla="*/ 91 w 91"/>
                  <a:gd name="T1" fmla="*/ 0 h 219"/>
                  <a:gd name="T2" fmla="*/ 67 w 91"/>
                  <a:gd name="T3" fmla="*/ 26 h 219"/>
                  <a:gd name="T4" fmla="*/ 44 w 91"/>
                  <a:gd name="T5" fmla="*/ 139 h 219"/>
                  <a:gd name="T6" fmla="*/ 0 w 91"/>
                  <a:gd name="T7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219">
                    <a:moveTo>
                      <a:pt x="91" y="0"/>
                    </a:moveTo>
                    <a:lnTo>
                      <a:pt x="67" y="26"/>
                    </a:lnTo>
                    <a:lnTo>
                      <a:pt x="44" y="139"/>
                    </a:lnTo>
                    <a:lnTo>
                      <a:pt x="0" y="2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337">
                <a:extLst>
                  <a:ext uri="{FF2B5EF4-FFF2-40B4-BE49-F238E27FC236}">
                    <a16:creationId xmlns:a16="http://schemas.microsoft.com/office/drawing/2014/main" id="{57BB9C97-1888-EB98-99A6-213DA0FBD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013"/>
                <a:ext cx="76" cy="115"/>
              </a:xfrm>
              <a:custGeom>
                <a:avLst/>
                <a:gdLst>
                  <a:gd name="T0" fmla="*/ 0 w 304"/>
                  <a:gd name="T1" fmla="*/ 458 h 458"/>
                  <a:gd name="T2" fmla="*/ 5 w 304"/>
                  <a:gd name="T3" fmla="*/ 425 h 458"/>
                  <a:gd name="T4" fmla="*/ 27 w 304"/>
                  <a:gd name="T5" fmla="*/ 380 h 458"/>
                  <a:gd name="T6" fmla="*/ 51 w 304"/>
                  <a:gd name="T7" fmla="*/ 361 h 458"/>
                  <a:gd name="T8" fmla="*/ 21 w 304"/>
                  <a:gd name="T9" fmla="*/ 329 h 458"/>
                  <a:gd name="T10" fmla="*/ 21 w 304"/>
                  <a:gd name="T11" fmla="*/ 321 h 458"/>
                  <a:gd name="T12" fmla="*/ 96 w 304"/>
                  <a:gd name="T13" fmla="*/ 315 h 458"/>
                  <a:gd name="T14" fmla="*/ 116 w 304"/>
                  <a:gd name="T15" fmla="*/ 254 h 458"/>
                  <a:gd name="T16" fmla="*/ 139 w 304"/>
                  <a:gd name="T17" fmla="*/ 235 h 458"/>
                  <a:gd name="T18" fmla="*/ 101 w 304"/>
                  <a:gd name="T19" fmla="*/ 179 h 458"/>
                  <a:gd name="T20" fmla="*/ 130 w 304"/>
                  <a:gd name="T21" fmla="*/ 134 h 458"/>
                  <a:gd name="T22" fmla="*/ 163 w 304"/>
                  <a:gd name="T23" fmla="*/ 132 h 458"/>
                  <a:gd name="T24" fmla="*/ 186 w 304"/>
                  <a:gd name="T25" fmla="*/ 96 h 458"/>
                  <a:gd name="T26" fmla="*/ 194 w 304"/>
                  <a:gd name="T27" fmla="*/ 87 h 458"/>
                  <a:gd name="T28" fmla="*/ 190 w 304"/>
                  <a:gd name="T29" fmla="*/ 52 h 458"/>
                  <a:gd name="T30" fmla="*/ 264 w 304"/>
                  <a:gd name="T31" fmla="*/ 29 h 458"/>
                  <a:gd name="T32" fmla="*/ 269 w 304"/>
                  <a:gd name="T33" fmla="*/ 3 h 458"/>
                  <a:gd name="T34" fmla="*/ 304 w 304"/>
                  <a:gd name="T35" fmla="*/ 0 h 4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4" h="458">
                    <a:moveTo>
                      <a:pt x="0" y="458"/>
                    </a:moveTo>
                    <a:lnTo>
                      <a:pt x="5" y="425"/>
                    </a:lnTo>
                    <a:lnTo>
                      <a:pt x="27" y="380"/>
                    </a:lnTo>
                    <a:lnTo>
                      <a:pt x="51" y="361"/>
                    </a:lnTo>
                    <a:lnTo>
                      <a:pt x="21" y="329"/>
                    </a:lnTo>
                    <a:lnTo>
                      <a:pt x="21" y="321"/>
                    </a:lnTo>
                    <a:lnTo>
                      <a:pt x="96" y="315"/>
                    </a:lnTo>
                    <a:lnTo>
                      <a:pt x="116" y="254"/>
                    </a:lnTo>
                    <a:lnTo>
                      <a:pt x="139" y="235"/>
                    </a:lnTo>
                    <a:lnTo>
                      <a:pt x="101" y="179"/>
                    </a:lnTo>
                    <a:lnTo>
                      <a:pt x="130" y="134"/>
                    </a:lnTo>
                    <a:lnTo>
                      <a:pt x="163" y="132"/>
                    </a:lnTo>
                    <a:lnTo>
                      <a:pt x="186" y="96"/>
                    </a:lnTo>
                    <a:lnTo>
                      <a:pt x="194" y="87"/>
                    </a:lnTo>
                    <a:lnTo>
                      <a:pt x="190" y="52"/>
                    </a:lnTo>
                    <a:lnTo>
                      <a:pt x="264" y="29"/>
                    </a:lnTo>
                    <a:lnTo>
                      <a:pt x="269" y="3"/>
                    </a:lnTo>
                    <a:lnTo>
                      <a:pt x="30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338">
                <a:extLst>
                  <a:ext uri="{FF2B5EF4-FFF2-40B4-BE49-F238E27FC236}">
                    <a16:creationId xmlns:a16="http://schemas.microsoft.com/office/drawing/2014/main" id="{12D10381-4A0A-C471-5833-6AB6915BF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128"/>
                <a:ext cx="19" cy="64"/>
              </a:xfrm>
              <a:custGeom>
                <a:avLst/>
                <a:gdLst>
                  <a:gd name="T0" fmla="*/ 0 w 74"/>
                  <a:gd name="T1" fmla="*/ 0 h 256"/>
                  <a:gd name="T2" fmla="*/ 20 w 74"/>
                  <a:gd name="T3" fmla="*/ 41 h 256"/>
                  <a:gd name="T4" fmla="*/ 15 w 74"/>
                  <a:gd name="T5" fmla="*/ 76 h 256"/>
                  <a:gd name="T6" fmla="*/ 51 w 74"/>
                  <a:gd name="T7" fmla="*/ 89 h 256"/>
                  <a:gd name="T8" fmla="*/ 53 w 74"/>
                  <a:gd name="T9" fmla="*/ 114 h 256"/>
                  <a:gd name="T10" fmla="*/ 64 w 74"/>
                  <a:gd name="T11" fmla="*/ 138 h 256"/>
                  <a:gd name="T12" fmla="*/ 49 w 74"/>
                  <a:gd name="T13" fmla="*/ 174 h 256"/>
                  <a:gd name="T14" fmla="*/ 60 w 74"/>
                  <a:gd name="T15" fmla="*/ 198 h 256"/>
                  <a:gd name="T16" fmla="*/ 37 w 74"/>
                  <a:gd name="T17" fmla="*/ 226 h 256"/>
                  <a:gd name="T18" fmla="*/ 48 w 74"/>
                  <a:gd name="T19" fmla="*/ 250 h 256"/>
                  <a:gd name="T20" fmla="*/ 74 w 74"/>
                  <a:gd name="T21" fmla="*/ 25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256">
                    <a:moveTo>
                      <a:pt x="0" y="0"/>
                    </a:moveTo>
                    <a:lnTo>
                      <a:pt x="20" y="41"/>
                    </a:lnTo>
                    <a:lnTo>
                      <a:pt x="15" y="76"/>
                    </a:lnTo>
                    <a:lnTo>
                      <a:pt x="51" y="89"/>
                    </a:lnTo>
                    <a:lnTo>
                      <a:pt x="53" y="114"/>
                    </a:lnTo>
                    <a:lnTo>
                      <a:pt x="64" y="138"/>
                    </a:lnTo>
                    <a:lnTo>
                      <a:pt x="49" y="174"/>
                    </a:lnTo>
                    <a:lnTo>
                      <a:pt x="60" y="198"/>
                    </a:lnTo>
                    <a:lnTo>
                      <a:pt x="37" y="226"/>
                    </a:lnTo>
                    <a:lnTo>
                      <a:pt x="48" y="250"/>
                    </a:lnTo>
                    <a:lnTo>
                      <a:pt x="74" y="25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339">
                <a:extLst>
                  <a:ext uri="{FF2B5EF4-FFF2-40B4-BE49-F238E27FC236}">
                    <a16:creationId xmlns:a16="http://schemas.microsoft.com/office/drawing/2014/main" id="{A53DD179-6433-BD74-54C8-CEC7C0F29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5" y="1003"/>
                <a:ext cx="8" cy="42"/>
              </a:xfrm>
              <a:custGeom>
                <a:avLst/>
                <a:gdLst>
                  <a:gd name="T0" fmla="*/ 20 w 35"/>
                  <a:gd name="T1" fmla="*/ 0 h 170"/>
                  <a:gd name="T2" fmla="*/ 16 w 35"/>
                  <a:gd name="T3" fmla="*/ 43 h 170"/>
                  <a:gd name="T4" fmla="*/ 35 w 35"/>
                  <a:gd name="T5" fmla="*/ 66 h 170"/>
                  <a:gd name="T6" fmla="*/ 0 w 35"/>
                  <a:gd name="T7" fmla="*/ 145 h 170"/>
                  <a:gd name="T8" fmla="*/ 3 w 35"/>
                  <a:gd name="T9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0">
                    <a:moveTo>
                      <a:pt x="20" y="0"/>
                    </a:moveTo>
                    <a:lnTo>
                      <a:pt x="16" y="43"/>
                    </a:lnTo>
                    <a:lnTo>
                      <a:pt x="35" y="66"/>
                    </a:lnTo>
                    <a:lnTo>
                      <a:pt x="0" y="145"/>
                    </a:lnTo>
                    <a:lnTo>
                      <a:pt x="3" y="1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340">
                <a:extLst>
                  <a:ext uri="{FF2B5EF4-FFF2-40B4-BE49-F238E27FC236}">
                    <a16:creationId xmlns:a16="http://schemas.microsoft.com/office/drawing/2014/main" id="{7E3E8A7D-2FF6-6609-A850-7E6363C329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024"/>
                <a:ext cx="61" cy="22"/>
              </a:xfrm>
              <a:custGeom>
                <a:avLst/>
                <a:gdLst>
                  <a:gd name="T0" fmla="*/ 245 w 245"/>
                  <a:gd name="T1" fmla="*/ 86 h 89"/>
                  <a:gd name="T2" fmla="*/ 220 w 245"/>
                  <a:gd name="T3" fmla="*/ 89 h 89"/>
                  <a:gd name="T4" fmla="*/ 201 w 245"/>
                  <a:gd name="T5" fmla="*/ 74 h 89"/>
                  <a:gd name="T6" fmla="*/ 200 w 245"/>
                  <a:gd name="T7" fmla="*/ 57 h 89"/>
                  <a:gd name="T8" fmla="*/ 180 w 245"/>
                  <a:gd name="T9" fmla="*/ 25 h 89"/>
                  <a:gd name="T10" fmla="*/ 131 w 245"/>
                  <a:gd name="T11" fmla="*/ 46 h 89"/>
                  <a:gd name="T12" fmla="*/ 55 w 245"/>
                  <a:gd name="T13" fmla="*/ 45 h 89"/>
                  <a:gd name="T14" fmla="*/ 43 w 245"/>
                  <a:gd name="T15" fmla="*/ 12 h 89"/>
                  <a:gd name="T16" fmla="*/ 26 w 245"/>
                  <a:gd name="T17" fmla="*/ 14 h 89"/>
                  <a:gd name="T18" fmla="*/ 0 w 245"/>
                  <a:gd name="T1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5" h="89">
                    <a:moveTo>
                      <a:pt x="245" y="86"/>
                    </a:moveTo>
                    <a:lnTo>
                      <a:pt x="220" y="89"/>
                    </a:lnTo>
                    <a:lnTo>
                      <a:pt x="201" y="74"/>
                    </a:lnTo>
                    <a:lnTo>
                      <a:pt x="200" y="57"/>
                    </a:lnTo>
                    <a:lnTo>
                      <a:pt x="180" y="25"/>
                    </a:lnTo>
                    <a:lnTo>
                      <a:pt x="131" y="46"/>
                    </a:lnTo>
                    <a:lnTo>
                      <a:pt x="55" y="45"/>
                    </a:lnTo>
                    <a:lnTo>
                      <a:pt x="43" y="12"/>
                    </a:lnTo>
                    <a:lnTo>
                      <a:pt x="26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341">
                <a:extLst>
                  <a:ext uri="{FF2B5EF4-FFF2-40B4-BE49-F238E27FC236}">
                    <a16:creationId xmlns:a16="http://schemas.microsoft.com/office/drawing/2014/main" id="{3EA2CC2E-F749-1421-0321-784E832E2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" y="1045"/>
                <a:ext cx="48" cy="136"/>
              </a:xfrm>
              <a:custGeom>
                <a:avLst/>
                <a:gdLst>
                  <a:gd name="T0" fmla="*/ 180 w 189"/>
                  <a:gd name="T1" fmla="*/ 0 h 540"/>
                  <a:gd name="T2" fmla="*/ 189 w 189"/>
                  <a:gd name="T3" fmla="*/ 16 h 540"/>
                  <a:gd name="T4" fmla="*/ 150 w 189"/>
                  <a:gd name="T5" fmla="*/ 37 h 540"/>
                  <a:gd name="T6" fmla="*/ 142 w 189"/>
                  <a:gd name="T7" fmla="*/ 46 h 540"/>
                  <a:gd name="T8" fmla="*/ 144 w 189"/>
                  <a:gd name="T9" fmla="*/ 80 h 540"/>
                  <a:gd name="T10" fmla="*/ 128 w 189"/>
                  <a:gd name="T11" fmla="*/ 89 h 540"/>
                  <a:gd name="T12" fmla="*/ 150 w 189"/>
                  <a:gd name="T13" fmla="*/ 130 h 540"/>
                  <a:gd name="T14" fmla="*/ 127 w 189"/>
                  <a:gd name="T15" fmla="*/ 158 h 540"/>
                  <a:gd name="T16" fmla="*/ 100 w 189"/>
                  <a:gd name="T17" fmla="*/ 244 h 540"/>
                  <a:gd name="T18" fmla="*/ 120 w 189"/>
                  <a:gd name="T19" fmla="*/ 276 h 540"/>
                  <a:gd name="T20" fmla="*/ 107 w 189"/>
                  <a:gd name="T21" fmla="*/ 311 h 540"/>
                  <a:gd name="T22" fmla="*/ 104 w 189"/>
                  <a:gd name="T23" fmla="*/ 370 h 540"/>
                  <a:gd name="T24" fmla="*/ 142 w 189"/>
                  <a:gd name="T25" fmla="*/ 418 h 540"/>
                  <a:gd name="T26" fmla="*/ 92 w 189"/>
                  <a:gd name="T27" fmla="*/ 431 h 540"/>
                  <a:gd name="T28" fmla="*/ 86 w 189"/>
                  <a:gd name="T29" fmla="*/ 449 h 540"/>
                  <a:gd name="T30" fmla="*/ 62 w 189"/>
                  <a:gd name="T31" fmla="*/ 459 h 540"/>
                  <a:gd name="T32" fmla="*/ 38 w 189"/>
                  <a:gd name="T33" fmla="*/ 478 h 540"/>
                  <a:gd name="T34" fmla="*/ 47 w 189"/>
                  <a:gd name="T35" fmla="*/ 486 h 540"/>
                  <a:gd name="T36" fmla="*/ 33 w 189"/>
                  <a:gd name="T37" fmla="*/ 512 h 540"/>
                  <a:gd name="T38" fmla="*/ 0 w 189"/>
                  <a:gd name="T39" fmla="*/ 524 h 540"/>
                  <a:gd name="T40" fmla="*/ 10 w 189"/>
                  <a:gd name="T41" fmla="*/ 54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9" h="540">
                    <a:moveTo>
                      <a:pt x="180" y="0"/>
                    </a:moveTo>
                    <a:lnTo>
                      <a:pt x="189" y="16"/>
                    </a:lnTo>
                    <a:lnTo>
                      <a:pt x="150" y="37"/>
                    </a:lnTo>
                    <a:lnTo>
                      <a:pt x="142" y="46"/>
                    </a:lnTo>
                    <a:lnTo>
                      <a:pt x="144" y="80"/>
                    </a:lnTo>
                    <a:lnTo>
                      <a:pt x="128" y="89"/>
                    </a:lnTo>
                    <a:lnTo>
                      <a:pt x="150" y="130"/>
                    </a:lnTo>
                    <a:lnTo>
                      <a:pt x="127" y="158"/>
                    </a:lnTo>
                    <a:lnTo>
                      <a:pt x="100" y="244"/>
                    </a:lnTo>
                    <a:lnTo>
                      <a:pt x="120" y="276"/>
                    </a:lnTo>
                    <a:lnTo>
                      <a:pt x="107" y="311"/>
                    </a:lnTo>
                    <a:lnTo>
                      <a:pt x="104" y="370"/>
                    </a:lnTo>
                    <a:lnTo>
                      <a:pt x="142" y="418"/>
                    </a:lnTo>
                    <a:lnTo>
                      <a:pt x="92" y="431"/>
                    </a:lnTo>
                    <a:lnTo>
                      <a:pt x="86" y="449"/>
                    </a:lnTo>
                    <a:lnTo>
                      <a:pt x="62" y="459"/>
                    </a:lnTo>
                    <a:lnTo>
                      <a:pt x="38" y="478"/>
                    </a:lnTo>
                    <a:lnTo>
                      <a:pt x="47" y="486"/>
                    </a:lnTo>
                    <a:lnTo>
                      <a:pt x="33" y="512"/>
                    </a:lnTo>
                    <a:lnTo>
                      <a:pt x="0" y="524"/>
                    </a:lnTo>
                    <a:lnTo>
                      <a:pt x="10" y="5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342">
                <a:extLst>
                  <a:ext uri="{FF2B5EF4-FFF2-40B4-BE49-F238E27FC236}">
                    <a16:creationId xmlns:a16="http://schemas.microsoft.com/office/drawing/2014/main" id="{AFA9FE07-130A-7B57-E966-72CC50F300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2" y="1013"/>
                <a:ext cx="22" cy="17"/>
              </a:xfrm>
              <a:custGeom>
                <a:avLst/>
                <a:gdLst>
                  <a:gd name="T0" fmla="*/ 88 w 88"/>
                  <a:gd name="T1" fmla="*/ 43 h 68"/>
                  <a:gd name="T2" fmla="*/ 82 w 88"/>
                  <a:gd name="T3" fmla="*/ 68 h 68"/>
                  <a:gd name="T4" fmla="*/ 48 w 88"/>
                  <a:gd name="T5" fmla="*/ 63 h 68"/>
                  <a:gd name="T6" fmla="*/ 45 w 88"/>
                  <a:gd name="T7" fmla="*/ 29 h 68"/>
                  <a:gd name="T8" fmla="*/ 11 w 88"/>
                  <a:gd name="T9" fmla="*/ 24 h 68"/>
                  <a:gd name="T10" fmla="*/ 0 w 88"/>
                  <a:gd name="T11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" h="68">
                    <a:moveTo>
                      <a:pt x="88" y="43"/>
                    </a:moveTo>
                    <a:lnTo>
                      <a:pt x="82" y="68"/>
                    </a:lnTo>
                    <a:lnTo>
                      <a:pt x="48" y="63"/>
                    </a:lnTo>
                    <a:lnTo>
                      <a:pt x="45" y="29"/>
                    </a:lnTo>
                    <a:lnTo>
                      <a:pt x="11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343">
                <a:extLst>
                  <a:ext uri="{FF2B5EF4-FFF2-40B4-BE49-F238E27FC236}">
                    <a16:creationId xmlns:a16="http://schemas.microsoft.com/office/drawing/2014/main" id="{4E9BC2F0-4383-F9BA-048B-B5E334C79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1000"/>
                <a:ext cx="6" cy="24"/>
              </a:xfrm>
              <a:custGeom>
                <a:avLst/>
                <a:gdLst>
                  <a:gd name="T0" fmla="*/ 27 w 27"/>
                  <a:gd name="T1" fmla="*/ 0 h 96"/>
                  <a:gd name="T2" fmla="*/ 0 w 27"/>
                  <a:gd name="T3" fmla="*/ 80 h 96"/>
                  <a:gd name="T4" fmla="*/ 10 w 27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96">
                    <a:moveTo>
                      <a:pt x="27" y="0"/>
                    </a:moveTo>
                    <a:lnTo>
                      <a:pt x="0" y="80"/>
                    </a:lnTo>
                    <a:lnTo>
                      <a:pt x="10" y="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344">
                <a:extLst>
                  <a:ext uri="{FF2B5EF4-FFF2-40B4-BE49-F238E27FC236}">
                    <a16:creationId xmlns:a16="http://schemas.microsoft.com/office/drawing/2014/main" id="{BA5D4F94-87A4-27EC-0ECB-790E28227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1181"/>
                <a:ext cx="130" cy="71"/>
              </a:xfrm>
              <a:custGeom>
                <a:avLst/>
                <a:gdLst>
                  <a:gd name="T0" fmla="*/ 0 w 519"/>
                  <a:gd name="T1" fmla="*/ 0 h 287"/>
                  <a:gd name="T2" fmla="*/ 24 w 519"/>
                  <a:gd name="T3" fmla="*/ 82 h 287"/>
                  <a:gd name="T4" fmla="*/ 96 w 519"/>
                  <a:gd name="T5" fmla="*/ 117 h 287"/>
                  <a:gd name="T6" fmla="*/ 109 w 519"/>
                  <a:gd name="T7" fmla="*/ 167 h 287"/>
                  <a:gd name="T8" fmla="*/ 110 w 519"/>
                  <a:gd name="T9" fmla="*/ 193 h 287"/>
                  <a:gd name="T10" fmla="*/ 105 w 519"/>
                  <a:gd name="T11" fmla="*/ 227 h 287"/>
                  <a:gd name="T12" fmla="*/ 73 w 519"/>
                  <a:gd name="T13" fmla="*/ 238 h 287"/>
                  <a:gd name="T14" fmla="*/ 43 w 519"/>
                  <a:gd name="T15" fmla="*/ 275 h 287"/>
                  <a:gd name="T16" fmla="*/ 52 w 519"/>
                  <a:gd name="T17" fmla="*/ 282 h 287"/>
                  <a:gd name="T18" fmla="*/ 102 w 519"/>
                  <a:gd name="T19" fmla="*/ 278 h 287"/>
                  <a:gd name="T20" fmla="*/ 142 w 519"/>
                  <a:gd name="T21" fmla="*/ 266 h 287"/>
                  <a:gd name="T22" fmla="*/ 280 w 519"/>
                  <a:gd name="T23" fmla="*/ 287 h 287"/>
                  <a:gd name="T24" fmla="*/ 368 w 519"/>
                  <a:gd name="T25" fmla="*/ 227 h 287"/>
                  <a:gd name="T26" fmla="*/ 385 w 519"/>
                  <a:gd name="T27" fmla="*/ 234 h 287"/>
                  <a:gd name="T28" fmla="*/ 388 w 519"/>
                  <a:gd name="T29" fmla="*/ 259 h 287"/>
                  <a:gd name="T30" fmla="*/ 405 w 519"/>
                  <a:gd name="T31" fmla="*/ 275 h 287"/>
                  <a:gd name="T32" fmla="*/ 454 w 519"/>
                  <a:gd name="T33" fmla="*/ 244 h 287"/>
                  <a:gd name="T34" fmla="*/ 519 w 519"/>
                  <a:gd name="T35" fmla="*/ 23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9" h="287">
                    <a:moveTo>
                      <a:pt x="0" y="0"/>
                    </a:moveTo>
                    <a:lnTo>
                      <a:pt x="24" y="82"/>
                    </a:lnTo>
                    <a:lnTo>
                      <a:pt x="96" y="117"/>
                    </a:lnTo>
                    <a:lnTo>
                      <a:pt x="109" y="167"/>
                    </a:lnTo>
                    <a:lnTo>
                      <a:pt x="110" y="193"/>
                    </a:lnTo>
                    <a:lnTo>
                      <a:pt x="105" y="227"/>
                    </a:lnTo>
                    <a:lnTo>
                      <a:pt x="73" y="238"/>
                    </a:lnTo>
                    <a:lnTo>
                      <a:pt x="43" y="275"/>
                    </a:lnTo>
                    <a:lnTo>
                      <a:pt x="52" y="282"/>
                    </a:lnTo>
                    <a:lnTo>
                      <a:pt x="102" y="278"/>
                    </a:lnTo>
                    <a:lnTo>
                      <a:pt x="142" y="266"/>
                    </a:lnTo>
                    <a:lnTo>
                      <a:pt x="280" y="287"/>
                    </a:lnTo>
                    <a:lnTo>
                      <a:pt x="368" y="227"/>
                    </a:lnTo>
                    <a:lnTo>
                      <a:pt x="385" y="234"/>
                    </a:lnTo>
                    <a:lnTo>
                      <a:pt x="388" y="259"/>
                    </a:lnTo>
                    <a:lnTo>
                      <a:pt x="405" y="275"/>
                    </a:lnTo>
                    <a:lnTo>
                      <a:pt x="454" y="244"/>
                    </a:lnTo>
                    <a:lnTo>
                      <a:pt x="519" y="2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345">
                <a:extLst>
                  <a:ext uri="{FF2B5EF4-FFF2-40B4-BE49-F238E27FC236}">
                    <a16:creationId xmlns:a16="http://schemas.microsoft.com/office/drawing/2014/main" id="{44137A86-971C-EACF-E9A4-2AF6D260E0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1172"/>
                <a:ext cx="98" cy="20"/>
              </a:xfrm>
              <a:custGeom>
                <a:avLst/>
                <a:gdLst>
                  <a:gd name="T0" fmla="*/ 393 w 393"/>
                  <a:gd name="T1" fmla="*/ 33 h 78"/>
                  <a:gd name="T2" fmla="*/ 352 w 393"/>
                  <a:gd name="T3" fmla="*/ 45 h 78"/>
                  <a:gd name="T4" fmla="*/ 315 w 393"/>
                  <a:gd name="T5" fmla="*/ 15 h 78"/>
                  <a:gd name="T6" fmla="*/ 292 w 393"/>
                  <a:gd name="T7" fmla="*/ 42 h 78"/>
                  <a:gd name="T8" fmla="*/ 267 w 393"/>
                  <a:gd name="T9" fmla="*/ 44 h 78"/>
                  <a:gd name="T10" fmla="*/ 243 w 393"/>
                  <a:gd name="T11" fmla="*/ 56 h 78"/>
                  <a:gd name="T12" fmla="*/ 239 w 393"/>
                  <a:gd name="T13" fmla="*/ 21 h 78"/>
                  <a:gd name="T14" fmla="*/ 203 w 393"/>
                  <a:gd name="T15" fmla="*/ 0 h 78"/>
                  <a:gd name="T16" fmla="*/ 174 w 393"/>
                  <a:gd name="T17" fmla="*/ 36 h 78"/>
                  <a:gd name="T18" fmla="*/ 157 w 393"/>
                  <a:gd name="T19" fmla="*/ 37 h 78"/>
                  <a:gd name="T20" fmla="*/ 160 w 393"/>
                  <a:gd name="T21" fmla="*/ 62 h 78"/>
                  <a:gd name="T22" fmla="*/ 117 w 393"/>
                  <a:gd name="T23" fmla="*/ 58 h 78"/>
                  <a:gd name="T24" fmla="*/ 108 w 393"/>
                  <a:gd name="T25" fmla="*/ 50 h 78"/>
                  <a:gd name="T26" fmla="*/ 42 w 393"/>
                  <a:gd name="T27" fmla="*/ 74 h 78"/>
                  <a:gd name="T28" fmla="*/ 0 w 393"/>
                  <a:gd name="T2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3" h="78">
                    <a:moveTo>
                      <a:pt x="393" y="33"/>
                    </a:moveTo>
                    <a:lnTo>
                      <a:pt x="352" y="45"/>
                    </a:lnTo>
                    <a:lnTo>
                      <a:pt x="315" y="15"/>
                    </a:lnTo>
                    <a:lnTo>
                      <a:pt x="292" y="42"/>
                    </a:lnTo>
                    <a:lnTo>
                      <a:pt x="267" y="44"/>
                    </a:lnTo>
                    <a:lnTo>
                      <a:pt x="243" y="56"/>
                    </a:lnTo>
                    <a:lnTo>
                      <a:pt x="239" y="21"/>
                    </a:lnTo>
                    <a:lnTo>
                      <a:pt x="203" y="0"/>
                    </a:lnTo>
                    <a:lnTo>
                      <a:pt x="174" y="36"/>
                    </a:lnTo>
                    <a:lnTo>
                      <a:pt x="157" y="37"/>
                    </a:lnTo>
                    <a:lnTo>
                      <a:pt x="160" y="62"/>
                    </a:lnTo>
                    <a:lnTo>
                      <a:pt x="117" y="58"/>
                    </a:lnTo>
                    <a:lnTo>
                      <a:pt x="108" y="50"/>
                    </a:lnTo>
                    <a:lnTo>
                      <a:pt x="42" y="74"/>
                    </a:lnTo>
                    <a:lnTo>
                      <a:pt x="0" y="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346">
                <a:extLst>
                  <a:ext uri="{FF2B5EF4-FFF2-40B4-BE49-F238E27FC236}">
                    <a16:creationId xmlns:a16="http://schemas.microsoft.com/office/drawing/2014/main" id="{E285E95A-7BCF-FE47-8DB0-1B327113A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0" y="1433"/>
                <a:ext cx="101" cy="150"/>
              </a:xfrm>
              <a:custGeom>
                <a:avLst/>
                <a:gdLst>
                  <a:gd name="T0" fmla="*/ 402 w 404"/>
                  <a:gd name="T1" fmla="*/ 0 h 600"/>
                  <a:gd name="T2" fmla="*/ 321 w 404"/>
                  <a:gd name="T3" fmla="*/ 34 h 600"/>
                  <a:gd name="T4" fmla="*/ 290 w 404"/>
                  <a:gd name="T5" fmla="*/ 62 h 600"/>
                  <a:gd name="T6" fmla="*/ 302 w 404"/>
                  <a:gd name="T7" fmla="*/ 103 h 600"/>
                  <a:gd name="T8" fmla="*/ 363 w 404"/>
                  <a:gd name="T9" fmla="*/ 123 h 600"/>
                  <a:gd name="T10" fmla="*/ 374 w 404"/>
                  <a:gd name="T11" fmla="*/ 148 h 600"/>
                  <a:gd name="T12" fmla="*/ 368 w 404"/>
                  <a:gd name="T13" fmla="*/ 181 h 600"/>
                  <a:gd name="T14" fmla="*/ 404 w 404"/>
                  <a:gd name="T15" fmla="*/ 204 h 600"/>
                  <a:gd name="T16" fmla="*/ 396 w 404"/>
                  <a:gd name="T17" fmla="*/ 298 h 600"/>
                  <a:gd name="T18" fmla="*/ 371 w 404"/>
                  <a:gd name="T19" fmla="*/ 308 h 600"/>
                  <a:gd name="T20" fmla="*/ 343 w 404"/>
                  <a:gd name="T21" fmla="*/ 277 h 600"/>
                  <a:gd name="T22" fmla="*/ 278 w 404"/>
                  <a:gd name="T23" fmla="*/ 308 h 600"/>
                  <a:gd name="T24" fmla="*/ 264 w 404"/>
                  <a:gd name="T25" fmla="*/ 335 h 600"/>
                  <a:gd name="T26" fmla="*/ 266 w 404"/>
                  <a:gd name="T27" fmla="*/ 360 h 600"/>
                  <a:gd name="T28" fmla="*/ 309 w 404"/>
                  <a:gd name="T29" fmla="*/ 449 h 600"/>
                  <a:gd name="T30" fmla="*/ 310 w 404"/>
                  <a:gd name="T31" fmla="*/ 465 h 600"/>
                  <a:gd name="T32" fmla="*/ 288 w 404"/>
                  <a:gd name="T33" fmla="*/ 493 h 600"/>
                  <a:gd name="T34" fmla="*/ 236 w 404"/>
                  <a:gd name="T35" fmla="*/ 489 h 600"/>
                  <a:gd name="T36" fmla="*/ 163 w 404"/>
                  <a:gd name="T37" fmla="*/ 513 h 600"/>
                  <a:gd name="T38" fmla="*/ 100 w 404"/>
                  <a:gd name="T39" fmla="*/ 485 h 600"/>
                  <a:gd name="T40" fmla="*/ 86 w 404"/>
                  <a:gd name="T41" fmla="*/ 511 h 600"/>
                  <a:gd name="T42" fmla="*/ 54 w 404"/>
                  <a:gd name="T43" fmla="*/ 531 h 600"/>
                  <a:gd name="T44" fmla="*/ 74 w 404"/>
                  <a:gd name="T45" fmla="*/ 555 h 600"/>
                  <a:gd name="T46" fmla="*/ 59 w 404"/>
                  <a:gd name="T47" fmla="*/ 590 h 600"/>
                  <a:gd name="T48" fmla="*/ 35 w 404"/>
                  <a:gd name="T49" fmla="*/ 600 h 600"/>
                  <a:gd name="T50" fmla="*/ 17 w 404"/>
                  <a:gd name="T51" fmla="*/ 578 h 600"/>
                  <a:gd name="T52" fmla="*/ 0 w 404"/>
                  <a:gd name="T53" fmla="*/ 579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04" h="600">
                    <a:moveTo>
                      <a:pt x="402" y="0"/>
                    </a:moveTo>
                    <a:lnTo>
                      <a:pt x="321" y="34"/>
                    </a:lnTo>
                    <a:lnTo>
                      <a:pt x="290" y="62"/>
                    </a:lnTo>
                    <a:lnTo>
                      <a:pt x="302" y="103"/>
                    </a:lnTo>
                    <a:lnTo>
                      <a:pt x="363" y="123"/>
                    </a:lnTo>
                    <a:lnTo>
                      <a:pt x="374" y="148"/>
                    </a:lnTo>
                    <a:lnTo>
                      <a:pt x="368" y="181"/>
                    </a:lnTo>
                    <a:lnTo>
                      <a:pt x="404" y="204"/>
                    </a:lnTo>
                    <a:lnTo>
                      <a:pt x="396" y="298"/>
                    </a:lnTo>
                    <a:lnTo>
                      <a:pt x="371" y="308"/>
                    </a:lnTo>
                    <a:lnTo>
                      <a:pt x="343" y="277"/>
                    </a:lnTo>
                    <a:lnTo>
                      <a:pt x="278" y="308"/>
                    </a:lnTo>
                    <a:lnTo>
                      <a:pt x="264" y="335"/>
                    </a:lnTo>
                    <a:lnTo>
                      <a:pt x="266" y="360"/>
                    </a:lnTo>
                    <a:lnTo>
                      <a:pt x="309" y="449"/>
                    </a:lnTo>
                    <a:lnTo>
                      <a:pt x="310" y="465"/>
                    </a:lnTo>
                    <a:lnTo>
                      <a:pt x="288" y="493"/>
                    </a:lnTo>
                    <a:lnTo>
                      <a:pt x="236" y="489"/>
                    </a:lnTo>
                    <a:lnTo>
                      <a:pt x="163" y="513"/>
                    </a:lnTo>
                    <a:lnTo>
                      <a:pt x="100" y="485"/>
                    </a:lnTo>
                    <a:lnTo>
                      <a:pt x="86" y="511"/>
                    </a:lnTo>
                    <a:lnTo>
                      <a:pt x="54" y="531"/>
                    </a:lnTo>
                    <a:lnTo>
                      <a:pt x="74" y="555"/>
                    </a:lnTo>
                    <a:lnTo>
                      <a:pt x="59" y="590"/>
                    </a:lnTo>
                    <a:lnTo>
                      <a:pt x="35" y="600"/>
                    </a:lnTo>
                    <a:lnTo>
                      <a:pt x="17" y="578"/>
                    </a:lnTo>
                    <a:lnTo>
                      <a:pt x="0" y="57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347">
                <a:extLst>
                  <a:ext uri="{FF2B5EF4-FFF2-40B4-BE49-F238E27FC236}">
                    <a16:creationId xmlns:a16="http://schemas.microsoft.com/office/drawing/2014/main" id="{8672F113-A82C-66D7-8D06-108C6CA96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1432"/>
                <a:ext cx="155" cy="51"/>
              </a:xfrm>
              <a:custGeom>
                <a:avLst/>
                <a:gdLst>
                  <a:gd name="T0" fmla="*/ 622 w 622"/>
                  <a:gd name="T1" fmla="*/ 158 h 202"/>
                  <a:gd name="T2" fmla="*/ 558 w 622"/>
                  <a:gd name="T3" fmla="*/ 190 h 202"/>
                  <a:gd name="T4" fmla="*/ 529 w 622"/>
                  <a:gd name="T5" fmla="*/ 158 h 202"/>
                  <a:gd name="T6" fmla="*/ 485 w 622"/>
                  <a:gd name="T7" fmla="*/ 137 h 202"/>
                  <a:gd name="T8" fmla="*/ 465 w 622"/>
                  <a:gd name="T9" fmla="*/ 198 h 202"/>
                  <a:gd name="T10" fmla="*/ 424 w 622"/>
                  <a:gd name="T11" fmla="*/ 202 h 202"/>
                  <a:gd name="T12" fmla="*/ 404 w 622"/>
                  <a:gd name="T13" fmla="*/ 170 h 202"/>
                  <a:gd name="T14" fmla="*/ 369 w 622"/>
                  <a:gd name="T15" fmla="*/ 148 h 202"/>
                  <a:gd name="T16" fmla="*/ 355 w 622"/>
                  <a:gd name="T17" fmla="*/ 107 h 202"/>
                  <a:gd name="T18" fmla="*/ 312 w 622"/>
                  <a:gd name="T19" fmla="*/ 77 h 202"/>
                  <a:gd name="T20" fmla="*/ 244 w 622"/>
                  <a:gd name="T21" fmla="*/ 84 h 202"/>
                  <a:gd name="T22" fmla="*/ 188 w 622"/>
                  <a:gd name="T23" fmla="*/ 30 h 202"/>
                  <a:gd name="T24" fmla="*/ 131 w 622"/>
                  <a:gd name="T25" fmla="*/ 52 h 202"/>
                  <a:gd name="T26" fmla="*/ 50 w 622"/>
                  <a:gd name="T27" fmla="*/ 0 h 202"/>
                  <a:gd name="T28" fmla="*/ 0 w 622"/>
                  <a:gd name="T29" fmla="*/ 4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2" h="202">
                    <a:moveTo>
                      <a:pt x="622" y="158"/>
                    </a:moveTo>
                    <a:lnTo>
                      <a:pt x="558" y="190"/>
                    </a:lnTo>
                    <a:lnTo>
                      <a:pt x="529" y="158"/>
                    </a:lnTo>
                    <a:lnTo>
                      <a:pt x="485" y="137"/>
                    </a:lnTo>
                    <a:lnTo>
                      <a:pt x="465" y="198"/>
                    </a:lnTo>
                    <a:lnTo>
                      <a:pt x="424" y="202"/>
                    </a:lnTo>
                    <a:lnTo>
                      <a:pt x="404" y="170"/>
                    </a:lnTo>
                    <a:lnTo>
                      <a:pt x="369" y="148"/>
                    </a:lnTo>
                    <a:lnTo>
                      <a:pt x="355" y="107"/>
                    </a:lnTo>
                    <a:lnTo>
                      <a:pt x="312" y="77"/>
                    </a:lnTo>
                    <a:lnTo>
                      <a:pt x="244" y="84"/>
                    </a:lnTo>
                    <a:lnTo>
                      <a:pt x="188" y="30"/>
                    </a:lnTo>
                    <a:lnTo>
                      <a:pt x="131" y="52"/>
                    </a:lnTo>
                    <a:lnTo>
                      <a:pt x="50" y="0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348">
                <a:extLst>
                  <a:ext uri="{FF2B5EF4-FFF2-40B4-BE49-F238E27FC236}">
                    <a16:creationId xmlns:a16="http://schemas.microsoft.com/office/drawing/2014/main" id="{9DADA4E2-C6E9-B862-F9E3-818B5CC3B8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238"/>
                <a:ext cx="67" cy="217"/>
              </a:xfrm>
              <a:custGeom>
                <a:avLst/>
                <a:gdLst>
                  <a:gd name="T0" fmla="*/ 121 w 268"/>
                  <a:gd name="T1" fmla="*/ 866 h 866"/>
                  <a:gd name="T2" fmla="*/ 82 w 268"/>
                  <a:gd name="T3" fmla="*/ 820 h 866"/>
                  <a:gd name="T4" fmla="*/ 79 w 268"/>
                  <a:gd name="T5" fmla="*/ 777 h 866"/>
                  <a:gd name="T6" fmla="*/ 93 w 268"/>
                  <a:gd name="T7" fmla="*/ 751 h 866"/>
                  <a:gd name="T8" fmla="*/ 66 w 268"/>
                  <a:gd name="T9" fmla="*/ 728 h 866"/>
                  <a:gd name="T10" fmla="*/ 62 w 268"/>
                  <a:gd name="T11" fmla="*/ 695 h 866"/>
                  <a:gd name="T12" fmla="*/ 36 w 268"/>
                  <a:gd name="T13" fmla="*/ 671 h 866"/>
                  <a:gd name="T14" fmla="*/ 25 w 268"/>
                  <a:gd name="T15" fmla="*/ 647 h 866"/>
                  <a:gd name="T16" fmla="*/ 0 w 268"/>
                  <a:gd name="T17" fmla="*/ 650 h 866"/>
                  <a:gd name="T18" fmla="*/ 2 w 268"/>
                  <a:gd name="T19" fmla="*/ 590 h 866"/>
                  <a:gd name="T20" fmla="*/ 18 w 268"/>
                  <a:gd name="T21" fmla="*/ 581 h 866"/>
                  <a:gd name="T22" fmla="*/ 86 w 268"/>
                  <a:gd name="T23" fmla="*/ 582 h 866"/>
                  <a:gd name="T24" fmla="*/ 134 w 268"/>
                  <a:gd name="T25" fmla="*/ 553 h 866"/>
                  <a:gd name="T26" fmla="*/ 167 w 268"/>
                  <a:gd name="T27" fmla="*/ 541 h 866"/>
                  <a:gd name="T28" fmla="*/ 163 w 268"/>
                  <a:gd name="T29" fmla="*/ 508 h 866"/>
                  <a:gd name="T30" fmla="*/ 152 w 268"/>
                  <a:gd name="T31" fmla="*/ 484 h 866"/>
                  <a:gd name="T32" fmla="*/ 167 w 268"/>
                  <a:gd name="T33" fmla="*/ 456 h 866"/>
                  <a:gd name="T34" fmla="*/ 148 w 268"/>
                  <a:gd name="T35" fmla="*/ 434 h 866"/>
                  <a:gd name="T36" fmla="*/ 152 w 268"/>
                  <a:gd name="T37" fmla="*/ 391 h 866"/>
                  <a:gd name="T38" fmla="*/ 247 w 268"/>
                  <a:gd name="T39" fmla="*/ 314 h 866"/>
                  <a:gd name="T40" fmla="*/ 268 w 268"/>
                  <a:gd name="T41" fmla="*/ 270 h 866"/>
                  <a:gd name="T42" fmla="*/ 256 w 268"/>
                  <a:gd name="T43" fmla="*/ 229 h 866"/>
                  <a:gd name="T44" fmla="*/ 245 w 268"/>
                  <a:gd name="T45" fmla="*/ 213 h 866"/>
                  <a:gd name="T46" fmla="*/ 261 w 268"/>
                  <a:gd name="T47" fmla="*/ 195 h 866"/>
                  <a:gd name="T48" fmla="*/ 196 w 268"/>
                  <a:gd name="T49" fmla="*/ 134 h 866"/>
                  <a:gd name="T50" fmla="*/ 174 w 268"/>
                  <a:gd name="T51" fmla="*/ 77 h 866"/>
                  <a:gd name="T52" fmla="*/ 156 w 268"/>
                  <a:gd name="T53" fmla="*/ 69 h 866"/>
                  <a:gd name="T54" fmla="*/ 163 w 268"/>
                  <a:gd name="T55" fmla="*/ 44 h 866"/>
                  <a:gd name="T56" fmla="*/ 82 w 268"/>
                  <a:gd name="T57" fmla="*/ 0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68" h="866">
                    <a:moveTo>
                      <a:pt x="121" y="866"/>
                    </a:moveTo>
                    <a:lnTo>
                      <a:pt x="82" y="820"/>
                    </a:lnTo>
                    <a:lnTo>
                      <a:pt x="79" y="777"/>
                    </a:lnTo>
                    <a:lnTo>
                      <a:pt x="93" y="751"/>
                    </a:lnTo>
                    <a:lnTo>
                      <a:pt x="66" y="728"/>
                    </a:lnTo>
                    <a:lnTo>
                      <a:pt x="62" y="695"/>
                    </a:lnTo>
                    <a:lnTo>
                      <a:pt x="36" y="671"/>
                    </a:lnTo>
                    <a:lnTo>
                      <a:pt x="25" y="647"/>
                    </a:lnTo>
                    <a:lnTo>
                      <a:pt x="0" y="650"/>
                    </a:lnTo>
                    <a:lnTo>
                      <a:pt x="2" y="590"/>
                    </a:lnTo>
                    <a:lnTo>
                      <a:pt x="18" y="581"/>
                    </a:lnTo>
                    <a:lnTo>
                      <a:pt x="86" y="582"/>
                    </a:lnTo>
                    <a:lnTo>
                      <a:pt x="134" y="553"/>
                    </a:lnTo>
                    <a:lnTo>
                      <a:pt x="167" y="541"/>
                    </a:lnTo>
                    <a:lnTo>
                      <a:pt x="163" y="508"/>
                    </a:lnTo>
                    <a:lnTo>
                      <a:pt x="152" y="484"/>
                    </a:lnTo>
                    <a:lnTo>
                      <a:pt x="167" y="456"/>
                    </a:lnTo>
                    <a:lnTo>
                      <a:pt x="148" y="434"/>
                    </a:lnTo>
                    <a:lnTo>
                      <a:pt x="152" y="391"/>
                    </a:lnTo>
                    <a:lnTo>
                      <a:pt x="247" y="314"/>
                    </a:lnTo>
                    <a:lnTo>
                      <a:pt x="268" y="270"/>
                    </a:lnTo>
                    <a:lnTo>
                      <a:pt x="256" y="229"/>
                    </a:lnTo>
                    <a:lnTo>
                      <a:pt x="245" y="213"/>
                    </a:lnTo>
                    <a:lnTo>
                      <a:pt x="261" y="195"/>
                    </a:lnTo>
                    <a:lnTo>
                      <a:pt x="196" y="134"/>
                    </a:lnTo>
                    <a:lnTo>
                      <a:pt x="174" y="77"/>
                    </a:lnTo>
                    <a:lnTo>
                      <a:pt x="156" y="69"/>
                    </a:lnTo>
                    <a:lnTo>
                      <a:pt x="163" y="44"/>
                    </a:lnTo>
                    <a:lnTo>
                      <a:pt x="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349">
                <a:extLst>
                  <a:ext uri="{FF2B5EF4-FFF2-40B4-BE49-F238E27FC236}">
                    <a16:creationId xmlns:a16="http://schemas.microsoft.com/office/drawing/2014/main" id="{4007DC20-D789-1F42-2579-F09236B40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1455"/>
                <a:ext cx="31" cy="17"/>
              </a:xfrm>
              <a:custGeom>
                <a:avLst/>
                <a:gdLst>
                  <a:gd name="T0" fmla="*/ 124 w 124"/>
                  <a:gd name="T1" fmla="*/ 0 h 69"/>
                  <a:gd name="T2" fmla="*/ 100 w 124"/>
                  <a:gd name="T3" fmla="*/ 11 h 69"/>
                  <a:gd name="T4" fmla="*/ 65 w 124"/>
                  <a:gd name="T5" fmla="*/ 6 h 69"/>
                  <a:gd name="T6" fmla="*/ 0 w 124"/>
                  <a:gd name="T7" fmla="*/ 30 h 69"/>
                  <a:gd name="T8" fmla="*/ 1 w 124"/>
                  <a:gd name="T9" fmla="*/ 46 h 69"/>
                  <a:gd name="T10" fmla="*/ 20 w 124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69">
                    <a:moveTo>
                      <a:pt x="124" y="0"/>
                    </a:moveTo>
                    <a:lnTo>
                      <a:pt x="100" y="11"/>
                    </a:lnTo>
                    <a:lnTo>
                      <a:pt x="65" y="6"/>
                    </a:lnTo>
                    <a:lnTo>
                      <a:pt x="0" y="30"/>
                    </a:lnTo>
                    <a:lnTo>
                      <a:pt x="1" y="46"/>
                    </a:lnTo>
                    <a:lnTo>
                      <a:pt x="20" y="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Line 350">
                <a:extLst>
                  <a:ext uri="{FF2B5EF4-FFF2-40B4-BE49-F238E27FC236}">
                    <a16:creationId xmlns:a16="http://schemas.microsoft.com/office/drawing/2014/main" id="{51F22A15-AE94-3E3D-A4FF-BEC489D46A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03" y="902"/>
                <a:ext cx="38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Line 351">
                <a:extLst>
                  <a:ext uri="{FF2B5EF4-FFF2-40B4-BE49-F238E27FC236}">
                    <a16:creationId xmlns:a16="http://schemas.microsoft.com/office/drawing/2014/main" id="{64F23494-498B-B4EE-5979-67CC441C37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03" y="902"/>
                <a:ext cx="23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352">
                <a:extLst>
                  <a:ext uri="{FF2B5EF4-FFF2-40B4-BE49-F238E27FC236}">
                    <a16:creationId xmlns:a16="http://schemas.microsoft.com/office/drawing/2014/main" id="{EBDA80EA-3247-E7F0-FBBF-3FEC649F4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6" y="628"/>
                <a:ext cx="186" cy="409"/>
              </a:xfrm>
              <a:custGeom>
                <a:avLst/>
                <a:gdLst>
                  <a:gd name="T0" fmla="*/ 743 w 743"/>
                  <a:gd name="T1" fmla="*/ 608 h 1633"/>
                  <a:gd name="T2" fmla="*/ 690 w 743"/>
                  <a:gd name="T3" fmla="*/ 578 h 1633"/>
                  <a:gd name="T4" fmla="*/ 702 w 743"/>
                  <a:gd name="T5" fmla="*/ 536 h 1633"/>
                  <a:gd name="T6" fmla="*/ 621 w 743"/>
                  <a:gd name="T7" fmla="*/ 391 h 1633"/>
                  <a:gd name="T8" fmla="*/ 600 w 743"/>
                  <a:gd name="T9" fmla="*/ 249 h 1633"/>
                  <a:gd name="T10" fmla="*/ 638 w 743"/>
                  <a:gd name="T11" fmla="*/ 212 h 1633"/>
                  <a:gd name="T12" fmla="*/ 650 w 743"/>
                  <a:gd name="T13" fmla="*/ 152 h 1633"/>
                  <a:gd name="T14" fmla="*/ 507 w 743"/>
                  <a:gd name="T15" fmla="*/ 63 h 1633"/>
                  <a:gd name="T16" fmla="*/ 394 w 743"/>
                  <a:gd name="T17" fmla="*/ 124 h 1633"/>
                  <a:gd name="T18" fmla="*/ 231 w 743"/>
                  <a:gd name="T19" fmla="*/ 90 h 1633"/>
                  <a:gd name="T20" fmla="*/ 89 w 743"/>
                  <a:gd name="T21" fmla="*/ 18 h 1633"/>
                  <a:gd name="T22" fmla="*/ 11 w 743"/>
                  <a:gd name="T23" fmla="*/ 0 h 1633"/>
                  <a:gd name="T24" fmla="*/ 0 w 743"/>
                  <a:gd name="T25" fmla="*/ 69 h 1633"/>
                  <a:gd name="T26" fmla="*/ 85 w 743"/>
                  <a:gd name="T27" fmla="*/ 154 h 1633"/>
                  <a:gd name="T28" fmla="*/ 37 w 743"/>
                  <a:gd name="T29" fmla="*/ 285 h 1633"/>
                  <a:gd name="T30" fmla="*/ 82 w 743"/>
                  <a:gd name="T31" fmla="*/ 407 h 1633"/>
                  <a:gd name="T32" fmla="*/ 92 w 743"/>
                  <a:gd name="T33" fmla="*/ 508 h 1633"/>
                  <a:gd name="T34" fmla="*/ 127 w 743"/>
                  <a:gd name="T35" fmla="*/ 529 h 1633"/>
                  <a:gd name="T36" fmla="*/ 192 w 743"/>
                  <a:gd name="T37" fmla="*/ 582 h 1633"/>
                  <a:gd name="T38" fmla="*/ 241 w 743"/>
                  <a:gd name="T39" fmla="*/ 755 h 1633"/>
                  <a:gd name="T40" fmla="*/ 284 w 743"/>
                  <a:gd name="T41" fmla="*/ 752 h 1633"/>
                  <a:gd name="T42" fmla="*/ 276 w 743"/>
                  <a:gd name="T43" fmla="*/ 853 h 1633"/>
                  <a:gd name="T44" fmla="*/ 272 w 743"/>
                  <a:gd name="T45" fmla="*/ 897 h 1633"/>
                  <a:gd name="T46" fmla="*/ 271 w 743"/>
                  <a:gd name="T47" fmla="*/ 1065 h 1633"/>
                  <a:gd name="T48" fmla="*/ 309 w 743"/>
                  <a:gd name="T49" fmla="*/ 1028 h 1633"/>
                  <a:gd name="T50" fmla="*/ 288 w 743"/>
                  <a:gd name="T51" fmla="*/ 1157 h 1633"/>
                  <a:gd name="T52" fmla="*/ 293 w 743"/>
                  <a:gd name="T53" fmla="*/ 1215 h 1633"/>
                  <a:gd name="T54" fmla="*/ 243 w 743"/>
                  <a:gd name="T55" fmla="*/ 1312 h 1633"/>
                  <a:gd name="T56" fmla="*/ 264 w 743"/>
                  <a:gd name="T57" fmla="*/ 1446 h 1633"/>
                  <a:gd name="T58" fmla="*/ 321 w 743"/>
                  <a:gd name="T59" fmla="*/ 1525 h 1633"/>
                  <a:gd name="T60" fmla="*/ 377 w 743"/>
                  <a:gd name="T61" fmla="*/ 1579 h 1633"/>
                  <a:gd name="T62" fmla="*/ 429 w 743"/>
                  <a:gd name="T63" fmla="*/ 1583 h 1633"/>
                  <a:gd name="T64" fmla="*/ 332 w 743"/>
                  <a:gd name="T65" fmla="*/ 1633 h 1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43" h="1633">
                    <a:moveTo>
                      <a:pt x="739" y="622"/>
                    </a:moveTo>
                    <a:lnTo>
                      <a:pt x="743" y="608"/>
                    </a:lnTo>
                    <a:lnTo>
                      <a:pt x="725" y="584"/>
                    </a:lnTo>
                    <a:lnTo>
                      <a:pt x="690" y="578"/>
                    </a:lnTo>
                    <a:lnTo>
                      <a:pt x="695" y="553"/>
                    </a:lnTo>
                    <a:lnTo>
                      <a:pt x="702" y="536"/>
                    </a:lnTo>
                    <a:lnTo>
                      <a:pt x="699" y="501"/>
                    </a:lnTo>
                    <a:lnTo>
                      <a:pt x="621" y="391"/>
                    </a:lnTo>
                    <a:lnTo>
                      <a:pt x="580" y="302"/>
                    </a:lnTo>
                    <a:lnTo>
                      <a:pt x="600" y="249"/>
                    </a:lnTo>
                    <a:lnTo>
                      <a:pt x="616" y="240"/>
                    </a:lnTo>
                    <a:lnTo>
                      <a:pt x="638" y="212"/>
                    </a:lnTo>
                    <a:lnTo>
                      <a:pt x="654" y="201"/>
                    </a:lnTo>
                    <a:lnTo>
                      <a:pt x="650" y="152"/>
                    </a:lnTo>
                    <a:lnTo>
                      <a:pt x="628" y="86"/>
                    </a:lnTo>
                    <a:lnTo>
                      <a:pt x="507" y="63"/>
                    </a:lnTo>
                    <a:lnTo>
                      <a:pt x="441" y="78"/>
                    </a:lnTo>
                    <a:lnTo>
                      <a:pt x="394" y="124"/>
                    </a:lnTo>
                    <a:lnTo>
                      <a:pt x="303" y="134"/>
                    </a:lnTo>
                    <a:lnTo>
                      <a:pt x="231" y="90"/>
                    </a:lnTo>
                    <a:lnTo>
                      <a:pt x="118" y="58"/>
                    </a:lnTo>
                    <a:lnTo>
                      <a:pt x="89" y="18"/>
                    </a:lnTo>
                    <a:lnTo>
                      <a:pt x="56" y="29"/>
                    </a:lnTo>
                    <a:lnTo>
                      <a:pt x="11" y="0"/>
                    </a:lnTo>
                    <a:lnTo>
                      <a:pt x="4" y="9"/>
                    </a:lnTo>
                    <a:lnTo>
                      <a:pt x="0" y="69"/>
                    </a:lnTo>
                    <a:lnTo>
                      <a:pt x="62" y="105"/>
                    </a:lnTo>
                    <a:lnTo>
                      <a:pt x="85" y="154"/>
                    </a:lnTo>
                    <a:lnTo>
                      <a:pt x="82" y="221"/>
                    </a:lnTo>
                    <a:lnTo>
                      <a:pt x="37" y="285"/>
                    </a:lnTo>
                    <a:lnTo>
                      <a:pt x="68" y="333"/>
                    </a:lnTo>
                    <a:lnTo>
                      <a:pt x="82" y="407"/>
                    </a:lnTo>
                    <a:lnTo>
                      <a:pt x="81" y="475"/>
                    </a:lnTo>
                    <a:lnTo>
                      <a:pt x="92" y="508"/>
                    </a:lnTo>
                    <a:lnTo>
                      <a:pt x="101" y="515"/>
                    </a:lnTo>
                    <a:lnTo>
                      <a:pt x="127" y="529"/>
                    </a:lnTo>
                    <a:lnTo>
                      <a:pt x="166" y="577"/>
                    </a:lnTo>
                    <a:lnTo>
                      <a:pt x="192" y="582"/>
                    </a:lnTo>
                    <a:lnTo>
                      <a:pt x="187" y="617"/>
                    </a:lnTo>
                    <a:lnTo>
                      <a:pt x="241" y="755"/>
                    </a:lnTo>
                    <a:lnTo>
                      <a:pt x="265" y="736"/>
                    </a:lnTo>
                    <a:lnTo>
                      <a:pt x="284" y="752"/>
                    </a:lnTo>
                    <a:lnTo>
                      <a:pt x="268" y="769"/>
                    </a:lnTo>
                    <a:lnTo>
                      <a:pt x="276" y="853"/>
                    </a:lnTo>
                    <a:lnTo>
                      <a:pt x="287" y="878"/>
                    </a:lnTo>
                    <a:lnTo>
                      <a:pt x="272" y="897"/>
                    </a:lnTo>
                    <a:lnTo>
                      <a:pt x="260" y="949"/>
                    </a:lnTo>
                    <a:lnTo>
                      <a:pt x="271" y="1065"/>
                    </a:lnTo>
                    <a:lnTo>
                      <a:pt x="292" y="1030"/>
                    </a:lnTo>
                    <a:lnTo>
                      <a:pt x="309" y="1028"/>
                    </a:lnTo>
                    <a:lnTo>
                      <a:pt x="292" y="1115"/>
                    </a:lnTo>
                    <a:lnTo>
                      <a:pt x="288" y="1157"/>
                    </a:lnTo>
                    <a:lnTo>
                      <a:pt x="299" y="1189"/>
                    </a:lnTo>
                    <a:lnTo>
                      <a:pt x="293" y="1215"/>
                    </a:lnTo>
                    <a:lnTo>
                      <a:pt x="284" y="1217"/>
                    </a:lnTo>
                    <a:lnTo>
                      <a:pt x="243" y="1312"/>
                    </a:lnTo>
                    <a:lnTo>
                      <a:pt x="264" y="1361"/>
                    </a:lnTo>
                    <a:lnTo>
                      <a:pt x="264" y="1446"/>
                    </a:lnTo>
                    <a:lnTo>
                      <a:pt x="300" y="1477"/>
                    </a:lnTo>
                    <a:lnTo>
                      <a:pt x="321" y="1525"/>
                    </a:lnTo>
                    <a:lnTo>
                      <a:pt x="340" y="1541"/>
                    </a:lnTo>
                    <a:lnTo>
                      <a:pt x="377" y="1579"/>
                    </a:lnTo>
                    <a:lnTo>
                      <a:pt x="426" y="1558"/>
                    </a:lnTo>
                    <a:lnTo>
                      <a:pt x="429" y="1583"/>
                    </a:lnTo>
                    <a:lnTo>
                      <a:pt x="438" y="1599"/>
                    </a:lnTo>
                    <a:lnTo>
                      <a:pt x="332" y="1633"/>
                    </a:lnTo>
                    <a:lnTo>
                      <a:pt x="253" y="16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353">
                <a:extLst>
                  <a:ext uri="{FF2B5EF4-FFF2-40B4-BE49-F238E27FC236}">
                    <a16:creationId xmlns:a16="http://schemas.microsoft.com/office/drawing/2014/main" id="{778A5ED1-57B9-7EC9-0708-6D113C896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" y="784"/>
                <a:ext cx="75" cy="213"/>
              </a:xfrm>
              <a:custGeom>
                <a:avLst/>
                <a:gdLst>
                  <a:gd name="T0" fmla="*/ 70 w 297"/>
                  <a:gd name="T1" fmla="*/ 0 h 852"/>
                  <a:gd name="T2" fmla="*/ 67 w 297"/>
                  <a:gd name="T3" fmla="*/ 12 h 852"/>
                  <a:gd name="T4" fmla="*/ 54 w 297"/>
                  <a:gd name="T5" fmla="*/ 39 h 852"/>
                  <a:gd name="T6" fmla="*/ 65 w 297"/>
                  <a:gd name="T7" fmla="*/ 70 h 852"/>
                  <a:gd name="T8" fmla="*/ 57 w 297"/>
                  <a:gd name="T9" fmla="*/ 80 h 852"/>
                  <a:gd name="T10" fmla="*/ 106 w 297"/>
                  <a:gd name="T11" fmla="*/ 143 h 852"/>
                  <a:gd name="T12" fmla="*/ 142 w 297"/>
                  <a:gd name="T13" fmla="*/ 165 h 852"/>
                  <a:gd name="T14" fmla="*/ 152 w 297"/>
                  <a:gd name="T15" fmla="*/ 190 h 852"/>
                  <a:gd name="T16" fmla="*/ 195 w 297"/>
                  <a:gd name="T17" fmla="*/ 202 h 852"/>
                  <a:gd name="T18" fmla="*/ 251 w 297"/>
                  <a:gd name="T19" fmla="*/ 163 h 852"/>
                  <a:gd name="T20" fmla="*/ 270 w 297"/>
                  <a:gd name="T21" fmla="*/ 195 h 852"/>
                  <a:gd name="T22" fmla="*/ 227 w 297"/>
                  <a:gd name="T23" fmla="*/ 267 h 852"/>
                  <a:gd name="T24" fmla="*/ 284 w 297"/>
                  <a:gd name="T25" fmla="*/ 329 h 852"/>
                  <a:gd name="T26" fmla="*/ 289 w 297"/>
                  <a:gd name="T27" fmla="*/ 388 h 852"/>
                  <a:gd name="T28" fmla="*/ 267 w 297"/>
                  <a:gd name="T29" fmla="*/ 424 h 852"/>
                  <a:gd name="T30" fmla="*/ 294 w 297"/>
                  <a:gd name="T31" fmla="*/ 446 h 852"/>
                  <a:gd name="T32" fmla="*/ 247 w 297"/>
                  <a:gd name="T33" fmla="*/ 477 h 852"/>
                  <a:gd name="T34" fmla="*/ 217 w 297"/>
                  <a:gd name="T35" fmla="*/ 530 h 852"/>
                  <a:gd name="T36" fmla="*/ 166 w 297"/>
                  <a:gd name="T37" fmla="*/ 558 h 852"/>
                  <a:gd name="T38" fmla="*/ 152 w 297"/>
                  <a:gd name="T39" fmla="*/ 579 h 852"/>
                  <a:gd name="T40" fmla="*/ 136 w 297"/>
                  <a:gd name="T41" fmla="*/ 571 h 852"/>
                  <a:gd name="T42" fmla="*/ 89 w 297"/>
                  <a:gd name="T43" fmla="*/ 592 h 852"/>
                  <a:gd name="T44" fmla="*/ 131 w 297"/>
                  <a:gd name="T45" fmla="*/ 597 h 852"/>
                  <a:gd name="T46" fmla="*/ 132 w 297"/>
                  <a:gd name="T47" fmla="*/ 623 h 852"/>
                  <a:gd name="T48" fmla="*/ 78 w 297"/>
                  <a:gd name="T49" fmla="*/ 669 h 852"/>
                  <a:gd name="T50" fmla="*/ 61 w 297"/>
                  <a:gd name="T51" fmla="*/ 662 h 852"/>
                  <a:gd name="T52" fmla="*/ 0 w 297"/>
                  <a:gd name="T53" fmla="*/ 727 h 852"/>
                  <a:gd name="T54" fmla="*/ 44 w 297"/>
                  <a:gd name="T55" fmla="*/ 749 h 852"/>
                  <a:gd name="T56" fmla="*/ 48 w 297"/>
                  <a:gd name="T57" fmla="*/ 790 h 852"/>
                  <a:gd name="T58" fmla="*/ 66 w 297"/>
                  <a:gd name="T59" fmla="*/ 806 h 852"/>
                  <a:gd name="T60" fmla="*/ 168 w 297"/>
                  <a:gd name="T61" fmla="*/ 814 h 852"/>
                  <a:gd name="T62" fmla="*/ 184 w 297"/>
                  <a:gd name="T63" fmla="*/ 803 h 852"/>
                  <a:gd name="T64" fmla="*/ 256 w 297"/>
                  <a:gd name="T65" fmla="*/ 847 h 852"/>
                  <a:gd name="T66" fmla="*/ 297 w 297"/>
                  <a:gd name="T67" fmla="*/ 835 h 852"/>
                  <a:gd name="T68" fmla="*/ 289 w 297"/>
                  <a:gd name="T69" fmla="*/ 852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97" h="852">
                    <a:moveTo>
                      <a:pt x="70" y="0"/>
                    </a:moveTo>
                    <a:lnTo>
                      <a:pt x="67" y="12"/>
                    </a:lnTo>
                    <a:lnTo>
                      <a:pt x="54" y="39"/>
                    </a:lnTo>
                    <a:lnTo>
                      <a:pt x="65" y="70"/>
                    </a:lnTo>
                    <a:lnTo>
                      <a:pt x="57" y="80"/>
                    </a:lnTo>
                    <a:lnTo>
                      <a:pt x="106" y="143"/>
                    </a:lnTo>
                    <a:lnTo>
                      <a:pt x="142" y="165"/>
                    </a:lnTo>
                    <a:lnTo>
                      <a:pt x="152" y="190"/>
                    </a:lnTo>
                    <a:lnTo>
                      <a:pt x="195" y="202"/>
                    </a:lnTo>
                    <a:lnTo>
                      <a:pt x="251" y="163"/>
                    </a:lnTo>
                    <a:lnTo>
                      <a:pt x="270" y="195"/>
                    </a:lnTo>
                    <a:lnTo>
                      <a:pt x="227" y="267"/>
                    </a:lnTo>
                    <a:lnTo>
                      <a:pt x="284" y="329"/>
                    </a:lnTo>
                    <a:lnTo>
                      <a:pt x="289" y="388"/>
                    </a:lnTo>
                    <a:lnTo>
                      <a:pt x="267" y="424"/>
                    </a:lnTo>
                    <a:lnTo>
                      <a:pt x="294" y="446"/>
                    </a:lnTo>
                    <a:lnTo>
                      <a:pt x="247" y="477"/>
                    </a:lnTo>
                    <a:lnTo>
                      <a:pt x="217" y="530"/>
                    </a:lnTo>
                    <a:lnTo>
                      <a:pt x="166" y="558"/>
                    </a:lnTo>
                    <a:lnTo>
                      <a:pt x="152" y="579"/>
                    </a:lnTo>
                    <a:lnTo>
                      <a:pt x="136" y="571"/>
                    </a:lnTo>
                    <a:lnTo>
                      <a:pt x="89" y="592"/>
                    </a:lnTo>
                    <a:lnTo>
                      <a:pt x="131" y="597"/>
                    </a:lnTo>
                    <a:lnTo>
                      <a:pt x="132" y="623"/>
                    </a:lnTo>
                    <a:lnTo>
                      <a:pt x="78" y="669"/>
                    </a:lnTo>
                    <a:lnTo>
                      <a:pt x="61" y="662"/>
                    </a:lnTo>
                    <a:lnTo>
                      <a:pt x="0" y="727"/>
                    </a:lnTo>
                    <a:lnTo>
                      <a:pt x="44" y="749"/>
                    </a:lnTo>
                    <a:lnTo>
                      <a:pt x="48" y="790"/>
                    </a:lnTo>
                    <a:lnTo>
                      <a:pt x="66" y="806"/>
                    </a:lnTo>
                    <a:lnTo>
                      <a:pt x="168" y="814"/>
                    </a:lnTo>
                    <a:lnTo>
                      <a:pt x="184" y="803"/>
                    </a:lnTo>
                    <a:lnTo>
                      <a:pt x="256" y="847"/>
                    </a:lnTo>
                    <a:lnTo>
                      <a:pt x="297" y="835"/>
                    </a:lnTo>
                    <a:lnTo>
                      <a:pt x="289" y="85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354">
                <a:extLst>
                  <a:ext uri="{FF2B5EF4-FFF2-40B4-BE49-F238E27FC236}">
                    <a16:creationId xmlns:a16="http://schemas.microsoft.com/office/drawing/2014/main" id="{D184A26D-F987-C290-269D-840DE5B6E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1" y="917"/>
                <a:ext cx="365" cy="141"/>
              </a:xfrm>
              <a:custGeom>
                <a:avLst/>
                <a:gdLst>
                  <a:gd name="T0" fmla="*/ 1462 w 1462"/>
                  <a:gd name="T1" fmla="*/ 462 h 564"/>
                  <a:gd name="T2" fmla="*/ 1437 w 1462"/>
                  <a:gd name="T3" fmla="*/ 455 h 564"/>
                  <a:gd name="T4" fmla="*/ 1415 w 1462"/>
                  <a:gd name="T5" fmla="*/ 483 h 564"/>
                  <a:gd name="T6" fmla="*/ 1380 w 1462"/>
                  <a:gd name="T7" fmla="*/ 478 h 564"/>
                  <a:gd name="T8" fmla="*/ 1340 w 1462"/>
                  <a:gd name="T9" fmla="*/ 414 h 564"/>
                  <a:gd name="T10" fmla="*/ 1288 w 1462"/>
                  <a:gd name="T11" fmla="*/ 410 h 564"/>
                  <a:gd name="T12" fmla="*/ 1294 w 1462"/>
                  <a:gd name="T13" fmla="*/ 368 h 564"/>
                  <a:gd name="T14" fmla="*/ 1274 w 1462"/>
                  <a:gd name="T15" fmla="*/ 344 h 564"/>
                  <a:gd name="T16" fmla="*/ 1194 w 1462"/>
                  <a:gd name="T17" fmla="*/ 385 h 564"/>
                  <a:gd name="T18" fmla="*/ 1135 w 1462"/>
                  <a:gd name="T19" fmla="*/ 382 h 564"/>
                  <a:gd name="T20" fmla="*/ 1112 w 1462"/>
                  <a:gd name="T21" fmla="*/ 418 h 564"/>
                  <a:gd name="T22" fmla="*/ 1048 w 1462"/>
                  <a:gd name="T23" fmla="*/ 450 h 564"/>
                  <a:gd name="T24" fmla="*/ 970 w 1462"/>
                  <a:gd name="T25" fmla="*/ 524 h 564"/>
                  <a:gd name="T26" fmla="*/ 929 w 1462"/>
                  <a:gd name="T27" fmla="*/ 528 h 564"/>
                  <a:gd name="T28" fmla="*/ 906 w 1462"/>
                  <a:gd name="T29" fmla="*/ 564 h 564"/>
                  <a:gd name="T30" fmla="*/ 873 w 1462"/>
                  <a:gd name="T31" fmla="*/ 483 h 564"/>
                  <a:gd name="T32" fmla="*/ 791 w 1462"/>
                  <a:gd name="T33" fmla="*/ 414 h 564"/>
                  <a:gd name="T34" fmla="*/ 783 w 1462"/>
                  <a:gd name="T35" fmla="*/ 330 h 564"/>
                  <a:gd name="T36" fmla="*/ 690 w 1462"/>
                  <a:gd name="T37" fmla="*/ 230 h 564"/>
                  <a:gd name="T38" fmla="*/ 694 w 1462"/>
                  <a:gd name="T39" fmla="*/ 178 h 564"/>
                  <a:gd name="T40" fmla="*/ 622 w 1462"/>
                  <a:gd name="T41" fmla="*/ 142 h 564"/>
                  <a:gd name="T42" fmla="*/ 613 w 1462"/>
                  <a:gd name="T43" fmla="*/ 126 h 564"/>
                  <a:gd name="T44" fmla="*/ 628 w 1462"/>
                  <a:gd name="T45" fmla="*/ 109 h 564"/>
                  <a:gd name="T46" fmla="*/ 626 w 1462"/>
                  <a:gd name="T47" fmla="*/ 92 h 564"/>
                  <a:gd name="T48" fmla="*/ 575 w 1462"/>
                  <a:gd name="T49" fmla="*/ 80 h 564"/>
                  <a:gd name="T50" fmla="*/ 560 w 1462"/>
                  <a:gd name="T51" fmla="*/ 21 h 564"/>
                  <a:gd name="T52" fmla="*/ 552 w 1462"/>
                  <a:gd name="T53" fmla="*/ 15 h 564"/>
                  <a:gd name="T54" fmla="*/ 494 w 1462"/>
                  <a:gd name="T55" fmla="*/ 28 h 564"/>
                  <a:gd name="T56" fmla="*/ 454 w 1462"/>
                  <a:gd name="T57" fmla="*/ 57 h 564"/>
                  <a:gd name="T58" fmla="*/ 442 w 1462"/>
                  <a:gd name="T59" fmla="*/ 16 h 564"/>
                  <a:gd name="T60" fmla="*/ 431 w 1462"/>
                  <a:gd name="T61" fmla="*/ 0 h 564"/>
                  <a:gd name="T62" fmla="*/ 393 w 1462"/>
                  <a:gd name="T63" fmla="*/ 29 h 564"/>
                  <a:gd name="T64" fmla="*/ 334 w 1462"/>
                  <a:gd name="T65" fmla="*/ 35 h 564"/>
                  <a:gd name="T66" fmla="*/ 244 w 1462"/>
                  <a:gd name="T67" fmla="*/ 77 h 564"/>
                  <a:gd name="T68" fmla="*/ 188 w 1462"/>
                  <a:gd name="T69" fmla="*/ 23 h 564"/>
                  <a:gd name="T70" fmla="*/ 147 w 1462"/>
                  <a:gd name="T71" fmla="*/ 27 h 564"/>
                  <a:gd name="T72" fmla="*/ 117 w 1462"/>
                  <a:gd name="T73" fmla="*/ 62 h 564"/>
                  <a:gd name="T74" fmla="*/ 92 w 1462"/>
                  <a:gd name="T75" fmla="*/ 65 h 564"/>
                  <a:gd name="T76" fmla="*/ 88 w 1462"/>
                  <a:gd name="T77" fmla="*/ 108 h 564"/>
                  <a:gd name="T78" fmla="*/ 118 w 1462"/>
                  <a:gd name="T79" fmla="*/ 165 h 564"/>
                  <a:gd name="T80" fmla="*/ 77 w 1462"/>
                  <a:gd name="T81" fmla="*/ 185 h 564"/>
                  <a:gd name="T82" fmla="*/ 74 w 1462"/>
                  <a:gd name="T83" fmla="*/ 236 h 564"/>
                  <a:gd name="T84" fmla="*/ 49 w 1462"/>
                  <a:gd name="T85" fmla="*/ 247 h 564"/>
                  <a:gd name="T86" fmla="*/ 23 w 1462"/>
                  <a:gd name="T87" fmla="*/ 232 h 564"/>
                  <a:gd name="T88" fmla="*/ 0 w 1462"/>
                  <a:gd name="T89" fmla="*/ 260 h 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62" h="564">
                    <a:moveTo>
                      <a:pt x="1462" y="462"/>
                    </a:moveTo>
                    <a:lnTo>
                      <a:pt x="1437" y="455"/>
                    </a:lnTo>
                    <a:lnTo>
                      <a:pt x="1415" y="483"/>
                    </a:lnTo>
                    <a:lnTo>
                      <a:pt x="1380" y="478"/>
                    </a:lnTo>
                    <a:lnTo>
                      <a:pt x="1340" y="414"/>
                    </a:lnTo>
                    <a:lnTo>
                      <a:pt x="1288" y="410"/>
                    </a:lnTo>
                    <a:lnTo>
                      <a:pt x="1294" y="368"/>
                    </a:lnTo>
                    <a:lnTo>
                      <a:pt x="1274" y="344"/>
                    </a:lnTo>
                    <a:lnTo>
                      <a:pt x="1194" y="385"/>
                    </a:lnTo>
                    <a:lnTo>
                      <a:pt x="1135" y="382"/>
                    </a:lnTo>
                    <a:lnTo>
                      <a:pt x="1112" y="418"/>
                    </a:lnTo>
                    <a:lnTo>
                      <a:pt x="1048" y="450"/>
                    </a:lnTo>
                    <a:lnTo>
                      <a:pt x="970" y="524"/>
                    </a:lnTo>
                    <a:lnTo>
                      <a:pt x="929" y="528"/>
                    </a:lnTo>
                    <a:lnTo>
                      <a:pt x="906" y="564"/>
                    </a:lnTo>
                    <a:lnTo>
                      <a:pt x="873" y="483"/>
                    </a:lnTo>
                    <a:lnTo>
                      <a:pt x="791" y="414"/>
                    </a:lnTo>
                    <a:lnTo>
                      <a:pt x="783" y="330"/>
                    </a:lnTo>
                    <a:lnTo>
                      <a:pt x="690" y="230"/>
                    </a:lnTo>
                    <a:lnTo>
                      <a:pt x="694" y="178"/>
                    </a:lnTo>
                    <a:lnTo>
                      <a:pt x="622" y="142"/>
                    </a:lnTo>
                    <a:lnTo>
                      <a:pt x="613" y="126"/>
                    </a:lnTo>
                    <a:lnTo>
                      <a:pt x="628" y="109"/>
                    </a:lnTo>
                    <a:lnTo>
                      <a:pt x="626" y="92"/>
                    </a:lnTo>
                    <a:lnTo>
                      <a:pt x="575" y="80"/>
                    </a:lnTo>
                    <a:lnTo>
                      <a:pt x="560" y="21"/>
                    </a:lnTo>
                    <a:lnTo>
                      <a:pt x="552" y="15"/>
                    </a:lnTo>
                    <a:lnTo>
                      <a:pt x="494" y="28"/>
                    </a:lnTo>
                    <a:lnTo>
                      <a:pt x="454" y="57"/>
                    </a:lnTo>
                    <a:lnTo>
                      <a:pt x="442" y="16"/>
                    </a:lnTo>
                    <a:lnTo>
                      <a:pt x="431" y="0"/>
                    </a:lnTo>
                    <a:lnTo>
                      <a:pt x="393" y="29"/>
                    </a:lnTo>
                    <a:lnTo>
                      <a:pt x="334" y="35"/>
                    </a:lnTo>
                    <a:lnTo>
                      <a:pt x="244" y="77"/>
                    </a:lnTo>
                    <a:lnTo>
                      <a:pt x="188" y="23"/>
                    </a:lnTo>
                    <a:lnTo>
                      <a:pt x="147" y="27"/>
                    </a:lnTo>
                    <a:lnTo>
                      <a:pt x="117" y="62"/>
                    </a:lnTo>
                    <a:lnTo>
                      <a:pt x="92" y="65"/>
                    </a:lnTo>
                    <a:lnTo>
                      <a:pt x="88" y="108"/>
                    </a:lnTo>
                    <a:lnTo>
                      <a:pt x="118" y="165"/>
                    </a:lnTo>
                    <a:lnTo>
                      <a:pt x="77" y="185"/>
                    </a:lnTo>
                    <a:lnTo>
                      <a:pt x="74" y="236"/>
                    </a:lnTo>
                    <a:lnTo>
                      <a:pt x="49" y="247"/>
                    </a:lnTo>
                    <a:lnTo>
                      <a:pt x="23" y="232"/>
                    </a:lnTo>
                    <a:lnTo>
                      <a:pt x="0" y="2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355">
                <a:extLst>
                  <a:ext uri="{FF2B5EF4-FFF2-40B4-BE49-F238E27FC236}">
                    <a16:creationId xmlns:a16="http://schemas.microsoft.com/office/drawing/2014/main" id="{80873FC3-4A0E-7B14-1992-15E0483D4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8" y="922"/>
                <a:ext cx="7" cy="9"/>
              </a:xfrm>
              <a:custGeom>
                <a:avLst/>
                <a:gdLst>
                  <a:gd name="T0" fmla="*/ 7 w 26"/>
                  <a:gd name="T1" fmla="*/ 2 h 36"/>
                  <a:gd name="T2" fmla="*/ 0 w 26"/>
                  <a:gd name="T3" fmla="*/ 28 h 36"/>
                  <a:gd name="T4" fmla="*/ 10 w 26"/>
                  <a:gd name="T5" fmla="*/ 36 h 36"/>
                  <a:gd name="T6" fmla="*/ 18 w 26"/>
                  <a:gd name="T7" fmla="*/ 35 h 36"/>
                  <a:gd name="T8" fmla="*/ 26 w 26"/>
                  <a:gd name="T9" fmla="*/ 18 h 36"/>
                  <a:gd name="T10" fmla="*/ 23 w 26"/>
                  <a:gd name="T11" fmla="*/ 0 h 36"/>
                  <a:gd name="T12" fmla="*/ 7 w 26"/>
                  <a:gd name="T13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6">
                    <a:moveTo>
                      <a:pt x="7" y="2"/>
                    </a:moveTo>
                    <a:lnTo>
                      <a:pt x="0" y="28"/>
                    </a:lnTo>
                    <a:lnTo>
                      <a:pt x="10" y="36"/>
                    </a:lnTo>
                    <a:lnTo>
                      <a:pt x="18" y="35"/>
                    </a:lnTo>
                    <a:lnTo>
                      <a:pt x="26" y="18"/>
                    </a:lnTo>
                    <a:lnTo>
                      <a:pt x="23" y="0"/>
                    </a:lnTo>
                    <a:lnTo>
                      <a:pt x="7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356">
                <a:extLst>
                  <a:ext uri="{FF2B5EF4-FFF2-40B4-BE49-F238E27FC236}">
                    <a16:creationId xmlns:a16="http://schemas.microsoft.com/office/drawing/2014/main" id="{00954CD3-2D1D-F6D3-B4BE-FD5C3580B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3" y="938"/>
                <a:ext cx="8" cy="7"/>
              </a:xfrm>
              <a:custGeom>
                <a:avLst/>
                <a:gdLst>
                  <a:gd name="T0" fmla="*/ 16 w 35"/>
                  <a:gd name="T1" fmla="*/ 2 h 28"/>
                  <a:gd name="T2" fmla="*/ 0 w 35"/>
                  <a:gd name="T3" fmla="*/ 12 h 28"/>
                  <a:gd name="T4" fmla="*/ 11 w 35"/>
                  <a:gd name="T5" fmla="*/ 28 h 28"/>
                  <a:gd name="T6" fmla="*/ 17 w 35"/>
                  <a:gd name="T7" fmla="*/ 19 h 28"/>
                  <a:gd name="T8" fmla="*/ 35 w 35"/>
                  <a:gd name="T9" fmla="*/ 18 h 28"/>
                  <a:gd name="T10" fmla="*/ 33 w 35"/>
                  <a:gd name="T11" fmla="*/ 0 h 28"/>
                  <a:gd name="T12" fmla="*/ 16 w 35"/>
                  <a:gd name="T13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16" y="2"/>
                    </a:moveTo>
                    <a:lnTo>
                      <a:pt x="0" y="12"/>
                    </a:lnTo>
                    <a:lnTo>
                      <a:pt x="11" y="28"/>
                    </a:lnTo>
                    <a:lnTo>
                      <a:pt x="17" y="19"/>
                    </a:lnTo>
                    <a:lnTo>
                      <a:pt x="35" y="18"/>
                    </a:lnTo>
                    <a:lnTo>
                      <a:pt x="33" y="0"/>
                    </a:lnTo>
                    <a:lnTo>
                      <a:pt x="16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357">
                <a:extLst>
                  <a:ext uri="{FF2B5EF4-FFF2-40B4-BE49-F238E27FC236}">
                    <a16:creationId xmlns:a16="http://schemas.microsoft.com/office/drawing/2014/main" id="{7B82B8AA-C2F5-FB52-D341-9C2B2B5E5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" y="951"/>
                <a:ext cx="288" cy="356"/>
              </a:xfrm>
              <a:custGeom>
                <a:avLst/>
                <a:gdLst>
                  <a:gd name="T0" fmla="*/ 1134 w 1152"/>
                  <a:gd name="T1" fmla="*/ 97 h 1425"/>
                  <a:gd name="T2" fmla="*/ 984 w 1152"/>
                  <a:gd name="T3" fmla="*/ 34 h 1425"/>
                  <a:gd name="T4" fmla="*/ 917 w 1152"/>
                  <a:gd name="T5" fmla="*/ 142 h 1425"/>
                  <a:gd name="T6" fmla="*/ 846 w 1152"/>
                  <a:gd name="T7" fmla="*/ 90 h 1425"/>
                  <a:gd name="T8" fmla="*/ 820 w 1152"/>
                  <a:gd name="T9" fmla="*/ 0 h 1425"/>
                  <a:gd name="T10" fmla="*/ 739 w 1152"/>
                  <a:gd name="T11" fmla="*/ 41 h 1425"/>
                  <a:gd name="T12" fmla="*/ 583 w 1152"/>
                  <a:gd name="T13" fmla="*/ 81 h 1425"/>
                  <a:gd name="T14" fmla="*/ 506 w 1152"/>
                  <a:gd name="T15" fmla="*/ 79 h 1425"/>
                  <a:gd name="T16" fmla="*/ 461 w 1152"/>
                  <a:gd name="T17" fmla="*/ 41 h 1425"/>
                  <a:gd name="T18" fmla="*/ 270 w 1152"/>
                  <a:gd name="T19" fmla="*/ 83 h 1425"/>
                  <a:gd name="T20" fmla="*/ 183 w 1152"/>
                  <a:gd name="T21" fmla="*/ 143 h 1425"/>
                  <a:gd name="T22" fmla="*/ 61 w 1152"/>
                  <a:gd name="T23" fmla="*/ 196 h 1425"/>
                  <a:gd name="T24" fmla="*/ 38 w 1152"/>
                  <a:gd name="T25" fmla="*/ 300 h 1425"/>
                  <a:gd name="T26" fmla="*/ 15 w 1152"/>
                  <a:gd name="T27" fmla="*/ 420 h 1425"/>
                  <a:gd name="T28" fmla="*/ 38 w 1152"/>
                  <a:gd name="T29" fmla="*/ 485 h 1425"/>
                  <a:gd name="T30" fmla="*/ 165 w 1152"/>
                  <a:gd name="T31" fmla="*/ 491 h 1425"/>
                  <a:gd name="T32" fmla="*/ 371 w 1152"/>
                  <a:gd name="T33" fmla="*/ 438 h 1425"/>
                  <a:gd name="T34" fmla="*/ 351 w 1152"/>
                  <a:gd name="T35" fmla="*/ 491 h 1425"/>
                  <a:gd name="T36" fmla="*/ 371 w 1152"/>
                  <a:gd name="T37" fmla="*/ 531 h 1425"/>
                  <a:gd name="T38" fmla="*/ 458 w 1152"/>
                  <a:gd name="T39" fmla="*/ 556 h 1425"/>
                  <a:gd name="T40" fmla="*/ 495 w 1152"/>
                  <a:gd name="T41" fmla="*/ 604 h 1425"/>
                  <a:gd name="T42" fmla="*/ 379 w 1152"/>
                  <a:gd name="T43" fmla="*/ 606 h 1425"/>
                  <a:gd name="T44" fmla="*/ 239 w 1152"/>
                  <a:gd name="T45" fmla="*/ 568 h 1425"/>
                  <a:gd name="T46" fmla="*/ 210 w 1152"/>
                  <a:gd name="T47" fmla="*/ 520 h 1425"/>
                  <a:gd name="T48" fmla="*/ 165 w 1152"/>
                  <a:gd name="T49" fmla="*/ 592 h 1425"/>
                  <a:gd name="T50" fmla="*/ 211 w 1152"/>
                  <a:gd name="T51" fmla="*/ 723 h 1425"/>
                  <a:gd name="T52" fmla="*/ 405 w 1152"/>
                  <a:gd name="T53" fmla="*/ 714 h 1425"/>
                  <a:gd name="T54" fmla="*/ 453 w 1152"/>
                  <a:gd name="T55" fmla="*/ 776 h 1425"/>
                  <a:gd name="T56" fmla="*/ 412 w 1152"/>
                  <a:gd name="T57" fmla="*/ 873 h 1425"/>
                  <a:gd name="T58" fmla="*/ 73 w 1152"/>
                  <a:gd name="T59" fmla="*/ 880 h 1425"/>
                  <a:gd name="T60" fmla="*/ 150 w 1152"/>
                  <a:gd name="T61" fmla="*/ 974 h 1425"/>
                  <a:gd name="T62" fmla="*/ 284 w 1152"/>
                  <a:gd name="T63" fmla="*/ 1054 h 1425"/>
                  <a:gd name="T64" fmla="*/ 339 w 1152"/>
                  <a:gd name="T65" fmla="*/ 1184 h 1425"/>
                  <a:gd name="T66" fmla="*/ 331 w 1152"/>
                  <a:gd name="T67" fmla="*/ 1278 h 1425"/>
                  <a:gd name="T68" fmla="*/ 418 w 1152"/>
                  <a:gd name="T69" fmla="*/ 1320 h 1425"/>
                  <a:gd name="T70" fmla="*/ 517 w 1152"/>
                  <a:gd name="T71" fmla="*/ 1286 h 1425"/>
                  <a:gd name="T72" fmla="*/ 521 w 1152"/>
                  <a:gd name="T73" fmla="*/ 1235 h 1425"/>
                  <a:gd name="T74" fmla="*/ 674 w 1152"/>
                  <a:gd name="T75" fmla="*/ 1254 h 1425"/>
                  <a:gd name="T76" fmla="*/ 713 w 1152"/>
                  <a:gd name="T77" fmla="*/ 1217 h 1425"/>
                  <a:gd name="T78" fmla="*/ 767 w 1152"/>
                  <a:gd name="T79" fmla="*/ 1246 h 1425"/>
                  <a:gd name="T80" fmla="*/ 835 w 1152"/>
                  <a:gd name="T81" fmla="*/ 1349 h 1425"/>
                  <a:gd name="T82" fmla="*/ 947 w 1152"/>
                  <a:gd name="T83" fmla="*/ 1364 h 1425"/>
                  <a:gd name="T84" fmla="*/ 1104 w 1152"/>
                  <a:gd name="T85" fmla="*/ 1425 h 1425"/>
                  <a:gd name="T86" fmla="*/ 1139 w 1152"/>
                  <a:gd name="T87" fmla="*/ 1338 h 1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52" h="1425">
                    <a:moveTo>
                      <a:pt x="1127" y="123"/>
                    </a:moveTo>
                    <a:lnTo>
                      <a:pt x="1134" y="97"/>
                    </a:lnTo>
                    <a:lnTo>
                      <a:pt x="1122" y="73"/>
                    </a:lnTo>
                    <a:lnTo>
                      <a:pt x="984" y="34"/>
                    </a:lnTo>
                    <a:lnTo>
                      <a:pt x="953" y="63"/>
                    </a:lnTo>
                    <a:lnTo>
                      <a:pt x="917" y="142"/>
                    </a:lnTo>
                    <a:lnTo>
                      <a:pt x="879" y="95"/>
                    </a:lnTo>
                    <a:lnTo>
                      <a:pt x="846" y="90"/>
                    </a:lnTo>
                    <a:lnTo>
                      <a:pt x="830" y="16"/>
                    </a:lnTo>
                    <a:lnTo>
                      <a:pt x="820" y="0"/>
                    </a:lnTo>
                    <a:lnTo>
                      <a:pt x="779" y="12"/>
                    </a:lnTo>
                    <a:lnTo>
                      <a:pt x="739" y="41"/>
                    </a:lnTo>
                    <a:lnTo>
                      <a:pt x="645" y="32"/>
                    </a:lnTo>
                    <a:lnTo>
                      <a:pt x="583" y="81"/>
                    </a:lnTo>
                    <a:lnTo>
                      <a:pt x="532" y="85"/>
                    </a:lnTo>
                    <a:lnTo>
                      <a:pt x="506" y="79"/>
                    </a:lnTo>
                    <a:lnTo>
                      <a:pt x="495" y="54"/>
                    </a:lnTo>
                    <a:lnTo>
                      <a:pt x="461" y="41"/>
                    </a:lnTo>
                    <a:lnTo>
                      <a:pt x="355" y="85"/>
                    </a:lnTo>
                    <a:lnTo>
                      <a:pt x="270" y="83"/>
                    </a:lnTo>
                    <a:lnTo>
                      <a:pt x="247" y="111"/>
                    </a:lnTo>
                    <a:lnTo>
                      <a:pt x="183" y="143"/>
                    </a:lnTo>
                    <a:lnTo>
                      <a:pt x="125" y="156"/>
                    </a:lnTo>
                    <a:lnTo>
                      <a:pt x="61" y="196"/>
                    </a:lnTo>
                    <a:lnTo>
                      <a:pt x="40" y="240"/>
                    </a:lnTo>
                    <a:lnTo>
                      <a:pt x="38" y="300"/>
                    </a:lnTo>
                    <a:lnTo>
                      <a:pt x="10" y="362"/>
                    </a:lnTo>
                    <a:lnTo>
                      <a:pt x="15" y="420"/>
                    </a:lnTo>
                    <a:lnTo>
                      <a:pt x="0" y="447"/>
                    </a:lnTo>
                    <a:lnTo>
                      <a:pt x="38" y="485"/>
                    </a:lnTo>
                    <a:lnTo>
                      <a:pt x="104" y="471"/>
                    </a:lnTo>
                    <a:lnTo>
                      <a:pt x="165" y="491"/>
                    </a:lnTo>
                    <a:lnTo>
                      <a:pt x="279" y="455"/>
                    </a:lnTo>
                    <a:lnTo>
                      <a:pt x="371" y="438"/>
                    </a:lnTo>
                    <a:lnTo>
                      <a:pt x="372" y="446"/>
                    </a:lnTo>
                    <a:lnTo>
                      <a:pt x="351" y="491"/>
                    </a:lnTo>
                    <a:lnTo>
                      <a:pt x="344" y="516"/>
                    </a:lnTo>
                    <a:lnTo>
                      <a:pt x="371" y="531"/>
                    </a:lnTo>
                    <a:lnTo>
                      <a:pt x="454" y="515"/>
                    </a:lnTo>
                    <a:lnTo>
                      <a:pt x="458" y="556"/>
                    </a:lnTo>
                    <a:lnTo>
                      <a:pt x="503" y="594"/>
                    </a:lnTo>
                    <a:lnTo>
                      <a:pt x="495" y="604"/>
                    </a:lnTo>
                    <a:lnTo>
                      <a:pt x="444" y="592"/>
                    </a:lnTo>
                    <a:lnTo>
                      <a:pt x="379" y="606"/>
                    </a:lnTo>
                    <a:lnTo>
                      <a:pt x="266" y="582"/>
                    </a:lnTo>
                    <a:lnTo>
                      <a:pt x="239" y="568"/>
                    </a:lnTo>
                    <a:lnTo>
                      <a:pt x="227" y="527"/>
                    </a:lnTo>
                    <a:lnTo>
                      <a:pt x="210" y="520"/>
                    </a:lnTo>
                    <a:lnTo>
                      <a:pt x="189" y="565"/>
                    </a:lnTo>
                    <a:lnTo>
                      <a:pt x="165" y="592"/>
                    </a:lnTo>
                    <a:lnTo>
                      <a:pt x="203" y="639"/>
                    </a:lnTo>
                    <a:lnTo>
                      <a:pt x="211" y="723"/>
                    </a:lnTo>
                    <a:lnTo>
                      <a:pt x="282" y="666"/>
                    </a:lnTo>
                    <a:lnTo>
                      <a:pt x="405" y="714"/>
                    </a:lnTo>
                    <a:lnTo>
                      <a:pt x="433" y="744"/>
                    </a:lnTo>
                    <a:lnTo>
                      <a:pt x="453" y="776"/>
                    </a:lnTo>
                    <a:lnTo>
                      <a:pt x="442" y="845"/>
                    </a:lnTo>
                    <a:lnTo>
                      <a:pt x="412" y="873"/>
                    </a:lnTo>
                    <a:lnTo>
                      <a:pt x="333" y="856"/>
                    </a:lnTo>
                    <a:lnTo>
                      <a:pt x="73" y="880"/>
                    </a:lnTo>
                    <a:lnTo>
                      <a:pt x="35" y="909"/>
                    </a:lnTo>
                    <a:lnTo>
                      <a:pt x="150" y="974"/>
                    </a:lnTo>
                    <a:lnTo>
                      <a:pt x="203" y="994"/>
                    </a:lnTo>
                    <a:lnTo>
                      <a:pt x="284" y="1054"/>
                    </a:lnTo>
                    <a:lnTo>
                      <a:pt x="325" y="1127"/>
                    </a:lnTo>
                    <a:lnTo>
                      <a:pt x="339" y="1184"/>
                    </a:lnTo>
                    <a:lnTo>
                      <a:pt x="344" y="1234"/>
                    </a:lnTo>
                    <a:lnTo>
                      <a:pt x="331" y="1278"/>
                    </a:lnTo>
                    <a:lnTo>
                      <a:pt x="332" y="1295"/>
                    </a:lnTo>
                    <a:lnTo>
                      <a:pt x="418" y="1320"/>
                    </a:lnTo>
                    <a:lnTo>
                      <a:pt x="478" y="1315"/>
                    </a:lnTo>
                    <a:lnTo>
                      <a:pt x="517" y="1286"/>
                    </a:lnTo>
                    <a:lnTo>
                      <a:pt x="513" y="1243"/>
                    </a:lnTo>
                    <a:lnTo>
                      <a:pt x="521" y="1235"/>
                    </a:lnTo>
                    <a:lnTo>
                      <a:pt x="598" y="1237"/>
                    </a:lnTo>
                    <a:lnTo>
                      <a:pt x="674" y="1254"/>
                    </a:lnTo>
                    <a:lnTo>
                      <a:pt x="692" y="1253"/>
                    </a:lnTo>
                    <a:lnTo>
                      <a:pt x="713" y="1217"/>
                    </a:lnTo>
                    <a:lnTo>
                      <a:pt x="729" y="1207"/>
                    </a:lnTo>
                    <a:lnTo>
                      <a:pt x="767" y="1246"/>
                    </a:lnTo>
                    <a:lnTo>
                      <a:pt x="798" y="1302"/>
                    </a:lnTo>
                    <a:lnTo>
                      <a:pt x="835" y="1349"/>
                    </a:lnTo>
                    <a:lnTo>
                      <a:pt x="896" y="1369"/>
                    </a:lnTo>
                    <a:lnTo>
                      <a:pt x="947" y="1364"/>
                    </a:lnTo>
                    <a:lnTo>
                      <a:pt x="1001" y="1401"/>
                    </a:lnTo>
                    <a:lnTo>
                      <a:pt x="1104" y="1425"/>
                    </a:lnTo>
                    <a:lnTo>
                      <a:pt x="1135" y="1397"/>
                    </a:lnTo>
                    <a:lnTo>
                      <a:pt x="1139" y="1338"/>
                    </a:lnTo>
                    <a:lnTo>
                      <a:pt x="1152" y="13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358">
                <a:extLst>
                  <a:ext uri="{FF2B5EF4-FFF2-40B4-BE49-F238E27FC236}">
                    <a16:creationId xmlns:a16="http://schemas.microsoft.com/office/drawing/2014/main" id="{7D742162-F87F-D16D-5D5F-EF9B3A8CC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0" y="982"/>
                <a:ext cx="22" cy="172"/>
              </a:xfrm>
              <a:custGeom>
                <a:avLst/>
                <a:gdLst>
                  <a:gd name="T0" fmla="*/ 4 w 89"/>
                  <a:gd name="T1" fmla="*/ 0 h 690"/>
                  <a:gd name="T2" fmla="*/ 0 w 89"/>
                  <a:gd name="T3" fmla="*/ 43 h 690"/>
                  <a:gd name="T4" fmla="*/ 12 w 89"/>
                  <a:gd name="T5" fmla="*/ 92 h 690"/>
                  <a:gd name="T6" fmla="*/ 21 w 89"/>
                  <a:gd name="T7" fmla="*/ 100 h 690"/>
                  <a:gd name="T8" fmla="*/ 57 w 89"/>
                  <a:gd name="T9" fmla="*/ 121 h 690"/>
                  <a:gd name="T10" fmla="*/ 52 w 89"/>
                  <a:gd name="T11" fmla="*/ 147 h 690"/>
                  <a:gd name="T12" fmla="*/ 69 w 89"/>
                  <a:gd name="T13" fmla="*/ 154 h 690"/>
                  <a:gd name="T14" fmla="*/ 89 w 89"/>
                  <a:gd name="T15" fmla="*/ 186 h 690"/>
                  <a:gd name="T16" fmla="*/ 34 w 89"/>
                  <a:gd name="T17" fmla="*/ 242 h 690"/>
                  <a:gd name="T18" fmla="*/ 28 w 89"/>
                  <a:gd name="T19" fmla="*/ 259 h 690"/>
                  <a:gd name="T20" fmla="*/ 38 w 89"/>
                  <a:gd name="T21" fmla="*/ 284 h 690"/>
                  <a:gd name="T22" fmla="*/ 76 w 89"/>
                  <a:gd name="T23" fmla="*/ 313 h 690"/>
                  <a:gd name="T24" fmla="*/ 28 w 89"/>
                  <a:gd name="T25" fmla="*/ 344 h 690"/>
                  <a:gd name="T26" fmla="*/ 23 w 89"/>
                  <a:gd name="T27" fmla="*/ 386 h 690"/>
                  <a:gd name="T28" fmla="*/ 60 w 89"/>
                  <a:gd name="T29" fmla="*/ 417 h 690"/>
                  <a:gd name="T30" fmla="*/ 57 w 89"/>
                  <a:gd name="T31" fmla="*/ 477 h 690"/>
                  <a:gd name="T32" fmla="*/ 58 w 89"/>
                  <a:gd name="T33" fmla="*/ 502 h 690"/>
                  <a:gd name="T34" fmla="*/ 77 w 89"/>
                  <a:gd name="T35" fmla="*/ 508 h 690"/>
                  <a:gd name="T36" fmla="*/ 53 w 89"/>
                  <a:gd name="T37" fmla="*/ 535 h 690"/>
                  <a:gd name="T38" fmla="*/ 81 w 89"/>
                  <a:gd name="T39" fmla="*/ 559 h 690"/>
                  <a:gd name="T40" fmla="*/ 76 w 89"/>
                  <a:gd name="T41" fmla="*/ 592 h 690"/>
                  <a:gd name="T42" fmla="*/ 45 w 89"/>
                  <a:gd name="T43" fmla="*/ 621 h 690"/>
                  <a:gd name="T44" fmla="*/ 48 w 89"/>
                  <a:gd name="T45" fmla="*/ 654 h 690"/>
                  <a:gd name="T46" fmla="*/ 66 w 89"/>
                  <a:gd name="T47" fmla="*/ 669 h 690"/>
                  <a:gd name="T48" fmla="*/ 68 w 89"/>
                  <a:gd name="T49" fmla="*/ 686 h 690"/>
                  <a:gd name="T50" fmla="*/ 25 w 89"/>
                  <a:gd name="T51" fmla="*/ 69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9" h="690">
                    <a:moveTo>
                      <a:pt x="4" y="0"/>
                    </a:moveTo>
                    <a:lnTo>
                      <a:pt x="0" y="43"/>
                    </a:lnTo>
                    <a:lnTo>
                      <a:pt x="12" y="92"/>
                    </a:lnTo>
                    <a:lnTo>
                      <a:pt x="21" y="100"/>
                    </a:lnTo>
                    <a:lnTo>
                      <a:pt x="57" y="121"/>
                    </a:lnTo>
                    <a:lnTo>
                      <a:pt x="52" y="147"/>
                    </a:lnTo>
                    <a:lnTo>
                      <a:pt x="69" y="154"/>
                    </a:lnTo>
                    <a:lnTo>
                      <a:pt x="89" y="186"/>
                    </a:lnTo>
                    <a:lnTo>
                      <a:pt x="34" y="242"/>
                    </a:lnTo>
                    <a:lnTo>
                      <a:pt x="28" y="259"/>
                    </a:lnTo>
                    <a:lnTo>
                      <a:pt x="38" y="284"/>
                    </a:lnTo>
                    <a:lnTo>
                      <a:pt x="76" y="313"/>
                    </a:lnTo>
                    <a:lnTo>
                      <a:pt x="28" y="344"/>
                    </a:lnTo>
                    <a:lnTo>
                      <a:pt x="23" y="386"/>
                    </a:lnTo>
                    <a:lnTo>
                      <a:pt x="60" y="417"/>
                    </a:lnTo>
                    <a:lnTo>
                      <a:pt x="57" y="477"/>
                    </a:lnTo>
                    <a:lnTo>
                      <a:pt x="58" y="502"/>
                    </a:lnTo>
                    <a:lnTo>
                      <a:pt x="77" y="508"/>
                    </a:lnTo>
                    <a:lnTo>
                      <a:pt x="53" y="535"/>
                    </a:lnTo>
                    <a:lnTo>
                      <a:pt x="81" y="559"/>
                    </a:lnTo>
                    <a:lnTo>
                      <a:pt x="76" y="592"/>
                    </a:lnTo>
                    <a:lnTo>
                      <a:pt x="45" y="621"/>
                    </a:lnTo>
                    <a:lnTo>
                      <a:pt x="48" y="654"/>
                    </a:lnTo>
                    <a:lnTo>
                      <a:pt x="66" y="669"/>
                    </a:lnTo>
                    <a:lnTo>
                      <a:pt x="68" y="686"/>
                    </a:lnTo>
                    <a:lnTo>
                      <a:pt x="25" y="69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359">
                <a:extLst>
                  <a:ext uri="{FF2B5EF4-FFF2-40B4-BE49-F238E27FC236}">
                    <a16:creationId xmlns:a16="http://schemas.microsoft.com/office/drawing/2014/main" id="{C5F62A27-866F-174C-2103-F0AF115406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6" y="1154"/>
                <a:ext cx="309" cy="75"/>
              </a:xfrm>
              <a:custGeom>
                <a:avLst/>
                <a:gdLst>
                  <a:gd name="T0" fmla="*/ 0 w 1234"/>
                  <a:gd name="T1" fmla="*/ 0 h 298"/>
                  <a:gd name="T2" fmla="*/ 36 w 1234"/>
                  <a:gd name="T3" fmla="*/ 14 h 298"/>
                  <a:gd name="T4" fmla="*/ 129 w 1234"/>
                  <a:gd name="T5" fmla="*/ 14 h 298"/>
                  <a:gd name="T6" fmla="*/ 138 w 1234"/>
                  <a:gd name="T7" fmla="*/ 29 h 298"/>
                  <a:gd name="T8" fmla="*/ 124 w 1234"/>
                  <a:gd name="T9" fmla="*/ 56 h 298"/>
                  <a:gd name="T10" fmla="*/ 142 w 1234"/>
                  <a:gd name="T11" fmla="*/ 72 h 298"/>
                  <a:gd name="T12" fmla="*/ 217 w 1234"/>
                  <a:gd name="T13" fmla="*/ 48 h 298"/>
                  <a:gd name="T14" fmla="*/ 235 w 1234"/>
                  <a:gd name="T15" fmla="*/ 72 h 298"/>
                  <a:gd name="T16" fmla="*/ 262 w 1234"/>
                  <a:gd name="T17" fmla="*/ 77 h 298"/>
                  <a:gd name="T18" fmla="*/ 280 w 1234"/>
                  <a:gd name="T19" fmla="*/ 93 h 298"/>
                  <a:gd name="T20" fmla="*/ 312 w 1234"/>
                  <a:gd name="T21" fmla="*/ 81 h 298"/>
                  <a:gd name="T22" fmla="*/ 339 w 1234"/>
                  <a:gd name="T23" fmla="*/ 96 h 298"/>
                  <a:gd name="T24" fmla="*/ 362 w 1234"/>
                  <a:gd name="T25" fmla="*/ 68 h 298"/>
                  <a:gd name="T26" fmla="*/ 413 w 1234"/>
                  <a:gd name="T27" fmla="*/ 72 h 298"/>
                  <a:gd name="T28" fmla="*/ 426 w 1234"/>
                  <a:gd name="T29" fmla="*/ 28 h 298"/>
                  <a:gd name="T30" fmla="*/ 442 w 1234"/>
                  <a:gd name="T31" fmla="*/ 19 h 298"/>
                  <a:gd name="T32" fmla="*/ 510 w 1234"/>
                  <a:gd name="T33" fmla="*/ 20 h 298"/>
                  <a:gd name="T34" fmla="*/ 536 w 1234"/>
                  <a:gd name="T35" fmla="*/ 35 h 298"/>
                  <a:gd name="T36" fmla="*/ 558 w 1234"/>
                  <a:gd name="T37" fmla="*/ 84 h 298"/>
                  <a:gd name="T38" fmla="*/ 608 w 1234"/>
                  <a:gd name="T39" fmla="*/ 79 h 298"/>
                  <a:gd name="T40" fmla="*/ 652 w 1234"/>
                  <a:gd name="T41" fmla="*/ 92 h 298"/>
                  <a:gd name="T42" fmla="*/ 688 w 1234"/>
                  <a:gd name="T43" fmla="*/ 122 h 298"/>
                  <a:gd name="T44" fmla="*/ 730 w 1234"/>
                  <a:gd name="T45" fmla="*/ 126 h 298"/>
                  <a:gd name="T46" fmla="*/ 750 w 1234"/>
                  <a:gd name="T47" fmla="*/ 158 h 298"/>
                  <a:gd name="T48" fmla="*/ 763 w 1234"/>
                  <a:gd name="T49" fmla="*/ 209 h 298"/>
                  <a:gd name="T50" fmla="*/ 786 w 1234"/>
                  <a:gd name="T51" fmla="*/ 173 h 298"/>
                  <a:gd name="T52" fmla="*/ 819 w 1234"/>
                  <a:gd name="T53" fmla="*/ 178 h 298"/>
                  <a:gd name="T54" fmla="*/ 844 w 1234"/>
                  <a:gd name="T55" fmla="*/ 175 h 298"/>
                  <a:gd name="T56" fmla="*/ 868 w 1234"/>
                  <a:gd name="T57" fmla="*/ 156 h 298"/>
                  <a:gd name="T58" fmla="*/ 873 w 1234"/>
                  <a:gd name="T59" fmla="*/ 206 h 298"/>
                  <a:gd name="T60" fmla="*/ 852 w 1234"/>
                  <a:gd name="T61" fmla="*/ 259 h 298"/>
                  <a:gd name="T62" fmla="*/ 853 w 1234"/>
                  <a:gd name="T63" fmla="*/ 276 h 298"/>
                  <a:gd name="T64" fmla="*/ 864 w 1234"/>
                  <a:gd name="T65" fmla="*/ 292 h 298"/>
                  <a:gd name="T66" fmla="*/ 889 w 1234"/>
                  <a:gd name="T67" fmla="*/ 298 h 298"/>
                  <a:gd name="T68" fmla="*/ 969 w 1234"/>
                  <a:gd name="T69" fmla="*/ 239 h 298"/>
                  <a:gd name="T70" fmla="*/ 976 w 1234"/>
                  <a:gd name="T71" fmla="*/ 214 h 298"/>
                  <a:gd name="T72" fmla="*/ 1013 w 1234"/>
                  <a:gd name="T73" fmla="*/ 168 h 298"/>
                  <a:gd name="T74" fmla="*/ 1001 w 1234"/>
                  <a:gd name="T75" fmla="*/ 126 h 298"/>
                  <a:gd name="T76" fmla="*/ 1110 w 1234"/>
                  <a:gd name="T77" fmla="*/ 117 h 298"/>
                  <a:gd name="T78" fmla="*/ 1148 w 1234"/>
                  <a:gd name="T79" fmla="*/ 164 h 298"/>
                  <a:gd name="T80" fmla="*/ 1160 w 1234"/>
                  <a:gd name="T81" fmla="*/ 205 h 298"/>
                  <a:gd name="T82" fmla="*/ 1209 w 1234"/>
                  <a:gd name="T83" fmla="*/ 183 h 298"/>
                  <a:gd name="T84" fmla="*/ 1234 w 1234"/>
                  <a:gd name="T85" fmla="*/ 181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34" h="298">
                    <a:moveTo>
                      <a:pt x="0" y="0"/>
                    </a:moveTo>
                    <a:lnTo>
                      <a:pt x="36" y="14"/>
                    </a:lnTo>
                    <a:lnTo>
                      <a:pt x="129" y="14"/>
                    </a:lnTo>
                    <a:lnTo>
                      <a:pt x="138" y="29"/>
                    </a:lnTo>
                    <a:lnTo>
                      <a:pt x="124" y="56"/>
                    </a:lnTo>
                    <a:lnTo>
                      <a:pt x="142" y="72"/>
                    </a:lnTo>
                    <a:lnTo>
                      <a:pt x="217" y="48"/>
                    </a:lnTo>
                    <a:lnTo>
                      <a:pt x="235" y="72"/>
                    </a:lnTo>
                    <a:lnTo>
                      <a:pt x="262" y="77"/>
                    </a:lnTo>
                    <a:lnTo>
                      <a:pt x="280" y="93"/>
                    </a:lnTo>
                    <a:lnTo>
                      <a:pt x="312" y="81"/>
                    </a:lnTo>
                    <a:lnTo>
                      <a:pt x="339" y="96"/>
                    </a:lnTo>
                    <a:lnTo>
                      <a:pt x="362" y="68"/>
                    </a:lnTo>
                    <a:lnTo>
                      <a:pt x="413" y="72"/>
                    </a:lnTo>
                    <a:lnTo>
                      <a:pt x="426" y="28"/>
                    </a:lnTo>
                    <a:lnTo>
                      <a:pt x="442" y="19"/>
                    </a:lnTo>
                    <a:lnTo>
                      <a:pt x="510" y="20"/>
                    </a:lnTo>
                    <a:lnTo>
                      <a:pt x="536" y="35"/>
                    </a:lnTo>
                    <a:lnTo>
                      <a:pt x="558" y="84"/>
                    </a:lnTo>
                    <a:lnTo>
                      <a:pt x="608" y="79"/>
                    </a:lnTo>
                    <a:lnTo>
                      <a:pt x="652" y="92"/>
                    </a:lnTo>
                    <a:lnTo>
                      <a:pt x="688" y="122"/>
                    </a:lnTo>
                    <a:lnTo>
                      <a:pt x="730" y="126"/>
                    </a:lnTo>
                    <a:lnTo>
                      <a:pt x="750" y="158"/>
                    </a:lnTo>
                    <a:lnTo>
                      <a:pt x="763" y="209"/>
                    </a:lnTo>
                    <a:lnTo>
                      <a:pt x="786" y="173"/>
                    </a:lnTo>
                    <a:lnTo>
                      <a:pt x="819" y="178"/>
                    </a:lnTo>
                    <a:lnTo>
                      <a:pt x="844" y="175"/>
                    </a:lnTo>
                    <a:lnTo>
                      <a:pt x="868" y="156"/>
                    </a:lnTo>
                    <a:lnTo>
                      <a:pt x="873" y="206"/>
                    </a:lnTo>
                    <a:lnTo>
                      <a:pt x="852" y="259"/>
                    </a:lnTo>
                    <a:lnTo>
                      <a:pt x="853" y="276"/>
                    </a:lnTo>
                    <a:lnTo>
                      <a:pt x="864" y="292"/>
                    </a:lnTo>
                    <a:lnTo>
                      <a:pt x="889" y="298"/>
                    </a:lnTo>
                    <a:lnTo>
                      <a:pt x="969" y="239"/>
                    </a:lnTo>
                    <a:lnTo>
                      <a:pt x="976" y="214"/>
                    </a:lnTo>
                    <a:lnTo>
                      <a:pt x="1013" y="168"/>
                    </a:lnTo>
                    <a:lnTo>
                      <a:pt x="1001" y="126"/>
                    </a:lnTo>
                    <a:lnTo>
                      <a:pt x="1110" y="117"/>
                    </a:lnTo>
                    <a:lnTo>
                      <a:pt x="1148" y="164"/>
                    </a:lnTo>
                    <a:lnTo>
                      <a:pt x="1160" y="205"/>
                    </a:lnTo>
                    <a:lnTo>
                      <a:pt x="1209" y="183"/>
                    </a:lnTo>
                    <a:lnTo>
                      <a:pt x="1234" y="18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360">
                <a:extLst>
                  <a:ext uri="{FF2B5EF4-FFF2-40B4-BE49-F238E27FC236}">
                    <a16:creationId xmlns:a16="http://schemas.microsoft.com/office/drawing/2014/main" id="{D2F9E6B9-5831-81C2-37A4-736ABB1EB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9" y="1012"/>
                <a:ext cx="21" cy="13"/>
              </a:xfrm>
              <a:custGeom>
                <a:avLst/>
                <a:gdLst>
                  <a:gd name="T0" fmla="*/ 30 w 83"/>
                  <a:gd name="T1" fmla="*/ 2 h 54"/>
                  <a:gd name="T2" fmla="*/ 31 w 83"/>
                  <a:gd name="T3" fmla="*/ 12 h 54"/>
                  <a:gd name="T4" fmla="*/ 6 w 83"/>
                  <a:gd name="T5" fmla="*/ 22 h 54"/>
                  <a:gd name="T6" fmla="*/ 0 w 83"/>
                  <a:gd name="T7" fmla="*/ 31 h 54"/>
                  <a:gd name="T8" fmla="*/ 0 w 83"/>
                  <a:gd name="T9" fmla="*/ 39 h 54"/>
                  <a:gd name="T10" fmla="*/ 15 w 83"/>
                  <a:gd name="T11" fmla="*/ 29 h 54"/>
                  <a:gd name="T12" fmla="*/ 33 w 83"/>
                  <a:gd name="T13" fmla="*/ 27 h 54"/>
                  <a:gd name="T14" fmla="*/ 34 w 83"/>
                  <a:gd name="T15" fmla="*/ 45 h 54"/>
                  <a:gd name="T16" fmla="*/ 26 w 83"/>
                  <a:gd name="T17" fmla="*/ 45 h 54"/>
                  <a:gd name="T18" fmla="*/ 26 w 83"/>
                  <a:gd name="T19" fmla="*/ 54 h 54"/>
                  <a:gd name="T20" fmla="*/ 43 w 83"/>
                  <a:gd name="T21" fmla="*/ 53 h 54"/>
                  <a:gd name="T22" fmla="*/ 51 w 83"/>
                  <a:gd name="T23" fmla="*/ 43 h 54"/>
                  <a:gd name="T24" fmla="*/ 77 w 83"/>
                  <a:gd name="T25" fmla="*/ 41 h 54"/>
                  <a:gd name="T26" fmla="*/ 83 w 83"/>
                  <a:gd name="T27" fmla="*/ 31 h 54"/>
                  <a:gd name="T28" fmla="*/ 74 w 83"/>
                  <a:gd name="T29" fmla="*/ 16 h 54"/>
                  <a:gd name="T30" fmla="*/ 82 w 83"/>
                  <a:gd name="T31" fmla="*/ 6 h 54"/>
                  <a:gd name="T32" fmla="*/ 63 w 83"/>
                  <a:gd name="T33" fmla="*/ 0 h 54"/>
                  <a:gd name="T34" fmla="*/ 57 w 83"/>
                  <a:gd name="T35" fmla="*/ 9 h 54"/>
                  <a:gd name="T36" fmla="*/ 47 w 83"/>
                  <a:gd name="T37" fmla="*/ 1 h 54"/>
                  <a:gd name="T38" fmla="*/ 30 w 83"/>
                  <a:gd name="T39" fmla="*/ 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" h="54">
                    <a:moveTo>
                      <a:pt x="30" y="2"/>
                    </a:moveTo>
                    <a:lnTo>
                      <a:pt x="31" y="12"/>
                    </a:lnTo>
                    <a:lnTo>
                      <a:pt x="6" y="22"/>
                    </a:lnTo>
                    <a:lnTo>
                      <a:pt x="0" y="31"/>
                    </a:lnTo>
                    <a:lnTo>
                      <a:pt x="0" y="39"/>
                    </a:lnTo>
                    <a:lnTo>
                      <a:pt x="15" y="29"/>
                    </a:lnTo>
                    <a:lnTo>
                      <a:pt x="33" y="27"/>
                    </a:lnTo>
                    <a:lnTo>
                      <a:pt x="34" y="45"/>
                    </a:lnTo>
                    <a:lnTo>
                      <a:pt x="26" y="45"/>
                    </a:lnTo>
                    <a:lnTo>
                      <a:pt x="26" y="54"/>
                    </a:lnTo>
                    <a:lnTo>
                      <a:pt x="43" y="53"/>
                    </a:lnTo>
                    <a:lnTo>
                      <a:pt x="51" y="43"/>
                    </a:lnTo>
                    <a:lnTo>
                      <a:pt x="77" y="41"/>
                    </a:lnTo>
                    <a:lnTo>
                      <a:pt x="83" y="31"/>
                    </a:lnTo>
                    <a:lnTo>
                      <a:pt x="74" y="16"/>
                    </a:lnTo>
                    <a:lnTo>
                      <a:pt x="82" y="6"/>
                    </a:lnTo>
                    <a:lnTo>
                      <a:pt x="63" y="0"/>
                    </a:lnTo>
                    <a:lnTo>
                      <a:pt x="57" y="9"/>
                    </a:lnTo>
                    <a:lnTo>
                      <a:pt x="47" y="1"/>
                    </a:lnTo>
                    <a:lnTo>
                      <a:pt x="30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361">
                <a:extLst>
                  <a:ext uri="{FF2B5EF4-FFF2-40B4-BE49-F238E27FC236}">
                    <a16:creationId xmlns:a16="http://schemas.microsoft.com/office/drawing/2014/main" id="{11C34905-8B27-E676-BF33-D92FB721B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7" y="1041"/>
                <a:ext cx="5" cy="6"/>
              </a:xfrm>
              <a:custGeom>
                <a:avLst/>
                <a:gdLst>
                  <a:gd name="T0" fmla="*/ 18 w 18"/>
                  <a:gd name="T1" fmla="*/ 24 h 25"/>
                  <a:gd name="T2" fmla="*/ 8 w 18"/>
                  <a:gd name="T3" fmla="*/ 0 h 25"/>
                  <a:gd name="T4" fmla="*/ 0 w 18"/>
                  <a:gd name="T5" fmla="*/ 9 h 25"/>
                  <a:gd name="T6" fmla="*/ 2 w 18"/>
                  <a:gd name="T7" fmla="*/ 25 h 25"/>
                  <a:gd name="T8" fmla="*/ 18 w 18"/>
                  <a:gd name="T9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24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2" y="25"/>
                    </a:lnTo>
                    <a:lnTo>
                      <a:pt x="18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362">
                <a:extLst>
                  <a:ext uri="{FF2B5EF4-FFF2-40B4-BE49-F238E27FC236}">
                    <a16:creationId xmlns:a16="http://schemas.microsoft.com/office/drawing/2014/main" id="{82E35FCF-85FF-D1C0-D5E3-396EE53E52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" y="1315"/>
                <a:ext cx="4" cy="7"/>
              </a:xfrm>
              <a:custGeom>
                <a:avLst/>
                <a:gdLst>
                  <a:gd name="T0" fmla="*/ 5 w 15"/>
                  <a:gd name="T1" fmla="*/ 0 h 27"/>
                  <a:gd name="T2" fmla="*/ 0 w 15"/>
                  <a:gd name="T3" fmla="*/ 27 h 27"/>
                  <a:gd name="T4" fmla="*/ 15 w 15"/>
                  <a:gd name="T5" fmla="*/ 25 h 27"/>
                  <a:gd name="T6" fmla="*/ 14 w 15"/>
                  <a:gd name="T7" fmla="*/ 8 h 27"/>
                  <a:gd name="T8" fmla="*/ 5 w 15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7">
                    <a:moveTo>
                      <a:pt x="5" y="0"/>
                    </a:moveTo>
                    <a:lnTo>
                      <a:pt x="0" y="27"/>
                    </a:lnTo>
                    <a:lnTo>
                      <a:pt x="15" y="25"/>
                    </a:lnTo>
                    <a:lnTo>
                      <a:pt x="14" y="8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363">
                <a:extLst>
                  <a:ext uri="{FF2B5EF4-FFF2-40B4-BE49-F238E27FC236}">
                    <a16:creationId xmlns:a16="http://schemas.microsoft.com/office/drawing/2014/main" id="{24471EA6-AC0D-0BE2-9E38-13A9CCD62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4" y="1154"/>
                <a:ext cx="78" cy="133"/>
              </a:xfrm>
              <a:custGeom>
                <a:avLst/>
                <a:gdLst>
                  <a:gd name="T0" fmla="*/ 167 w 311"/>
                  <a:gd name="T1" fmla="*/ 0 h 530"/>
                  <a:gd name="T2" fmla="*/ 29 w 311"/>
                  <a:gd name="T3" fmla="*/ 55 h 530"/>
                  <a:gd name="T4" fmla="*/ 0 w 311"/>
                  <a:gd name="T5" fmla="*/ 109 h 530"/>
                  <a:gd name="T6" fmla="*/ 28 w 311"/>
                  <a:gd name="T7" fmla="*/ 124 h 530"/>
                  <a:gd name="T8" fmla="*/ 23 w 311"/>
                  <a:gd name="T9" fmla="*/ 166 h 530"/>
                  <a:gd name="T10" fmla="*/ 49 w 311"/>
                  <a:gd name="T11" fmla="*/ 179 h 530"/>
                  <a:gd name="T12" fmla="*/ 76 w 311"/>
                  <a:gd name="T13" fmla="*/ 287 h 530"/>
                  <a:gd name="T14" fmla="*/ 153 w 311"/>
                  <a:gd name="T15" fmla="*/ 288 h 530"/>
                  <a:gd name="T16" fmla="*/ 178 w 311"/>
                  <a:gd name="T17" fmla="*/ 295 h 530"/>
                  <a:gd name="T18" fmla="*/ 214 w 311"/>
                  <a:gd name="T19" fmla="*/ 317 h 530"/>
                  <a:gd name="T20" fmla="*/ 235 w 311"/>
                  <a:gd name="T21" fmla="*/ 357 h 530"/>
                  <a:gd name="T22" fmla="*/ 291 w 311"/>
                  <a:gd name="T23" fmla="*/ 327 h 530"/>
                  <a:gd name="T24" fmla="*/ 311 w 311"/>
                  <a:gd name="T25" fmla="*/ 351 h 530"/>
                  <a:gd name="T26" fmla="*/ 307 w 311"/>
                  <a:gd name="T27" fmla="*/ 401 h 530"/>
                  <a:gd name="T28" fmla="*/ 291 w 311"/>
                  <a:gd name="T29" fmla="*/ 420 h 530"/>
                  <a:gd name="T30" fmla="*/ 288 w 311"/>
                  <a:gd name="T31" fmla="*/ 479 h 530"/>
                  <a:gd name="T32" fmla="*/ 247 w 311"/>
                  <a:gd name="T33" fmla="*/ 483 h 530"/>
                  <a:gd name="T34" fmla="*/ 232 w 311"/>
                  <a:gd name="T35" fmla="*/ 518 h 530"/>
                  <a:gd name="T36" fmla="*/ 200 w 311"/>
                  <a:gd name="T37" fmla="*/ 530 h 530"/>
                  <a:gd name="T38" fmla="*/ 182 w 311"/>
                  <a:gd name="T39" fmla="*/ 514 h 530"/>
                  <a:gd name="T40" fmla="*/ 171 w 311"/>
                  <a:gd name="T41" fmla="*/ 498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11" h="530">
                    <a:moveTo>
                      <a:pt x="167" y="0"/>
                    </a:moveTo>
                    <a:lnTo>
                      <a:pt x="29" y="55"/>
                    </a:lnTo>
                    <a:lnTo>
                      <a:pt x="0" y="109"/>
                    </a:lnTo>
                    <a:lnTo>
                      <a:pt x="28" y="124"/>
                    </a:lnTo>
                    <a:lnTo>
                      <a:pt x="23" y="166"/>
                    </a:lnTo>
                    <a:lnTo>
                      <a:pt x="49" y="179"/>
                    </a:lnTo>
                    <a:lnTo>
                      <a:pt x="76" y="287"/>
                    </a:lnTo>
                    <a:lnTo>
                      <a:pt x="153" y="288"/>
                    </a:lnTo>
                    <a:lnTo>
                      <a:pt x="178" y="295"/>
                    </a:lnTo>
                    <a:lnTo>
                      <a:pt x="214" y="317"/>
                    </a:lnTo>
                    <a:lnTo>
                      <a:pt x="235" y="357"/>
                    </a:lnTo>
                    <a:lnTo>
                      <a:pt x="291" y="327"/>
                    </a:lnTo>
                    <a:lnTo>
                      <a:pt x="311" y="351"/>
                    </a:lnTo>
                    <a:lnTo>
                      <a:pt x="307" y="401"/>
                    </a:lnTo>
                    <a:lnTo>
                      <a:pt x="291" y="420"/>
                    </a:lnTo>
                    <a:lnTo>
                      <a:pt x="288" y="479"/>
                    </a:lnTo>
                    <a:lnTo>
                      <a:pt x="247" y="483"/>
                    </a:lnTo>
                    <a:lnTo>
                      <a:pt x="232" y="518"/>
                    </a:lnTo>
                    <a:lnTo>
                      <a:pt x="200" y="530"/>
                    </a:lnTo>
                    <a:lnTo>
                      <a:pt x="182" y="514"/>
                    </a:lnTo>
                    <a:lnTo>
                      <a:pt x="171" y="49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364">
                <a:extLst>
                  <a:ext uri="{FF2B5EF4-FFF2-40B4-BE49-F238E27FC236}">
                    <a16:creationId xmlns:a16="http://schemas.microsoft.com/office/drawing/2014/main" id="{F50B48D3-8743-6869-2EC0-D76615678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4" y="1279"/>
                <a:ext cx="89" cy="108"/>
              </a:xfrm>
              <a:custGeom>
                <a:avLst/>
                <a:gdLst>
                  <a:gd name="T0" fmla="*/ 13 w 358"/>
                  <a:gd name="T1" fmla="*/ 0 h 433"/>
                  <a:gd name="T2" fmla="*/ 0 w 358"/>
                  <a:gd name="T3" fmla="*/ 36 h 433"/>
                  <a:gd name="T4" fmla="*/ 7 w 358"/>
                  <a:gd name="T5" fmla="*/ 110 h 433"/>
                  <a:gd name="T6" fmla="*/ 49 w 358"/>
                  <a:gd name="T7" fmla="*/ 199 h 433"/>
                  <a:gd name="T8" fmla="*/ 76 w 358"/>
                  <a:gd name="T9" fmla="*/ 214 h 433"/>
                  <a:gd name="T10" fmla="*/ 118 w 358"/>
                  <a:gd name="T11" fmla="*/ 219 h 433"/>
                  <a:gd name="T12" fmla="*/ 183 w 358"/>
                  <a:gd name="T13" fmla="*/ 179 h 433"/>
                  <a:gd name="T14" fmla="*/ 178 w 358"/>
                  <a:gd name="T15" fmla="*/ 222 h 433"/>
                  <a:gd name="T16" fmla="*/ 222 w 358"/>
                  <a:gd name="T17" fmla="*/ 243 h 433"/>
                  <a:gd name="T18" fmla="*/ 279 w 358"/>
                  <a:gd name="T19" fmla="*/ 305 h 433"/>
                  <a:gd name="T20" fmla="*/ 358 w 358"/>
                  <a:gd name="T21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8" h="433">
                    <a:moveTo>
                      <a:pt x="13" y="0"/>
                    </a:moveTo>
                    <a:lnTo>
                      <a:pt x="0" y="36"/>
                    </a:lnTo>
                    <a:lnTo>
                      <a:pt x="7" y="110"/>
                    </a:lnTo>
                    <a:lnTo>
                      <a:pt x="49" y="199"/>
                    </a:lnTo>
                    <a:lnTo>
                      <a:pt x="76" y="214"/>
                    </a:lnTo>
                    <a:lnTo>
                      <a:pt x="118" y="219"/>
                    </a:lnTo>
                    <a:lnTo>
                      <a:pt x="183" y="179"/>
                    </a:lnTo>
                    <a:lnTo>
                      <a:pt x="178" y="222"/>
                    </a:lnTo>
                    <a:lnTo>
                      <a:pt x="222" y="243"/>
                    </a:lnTo>
                    <a:lnTo>
                      <a:pt x="279" y="305"/>
                    </a:lnTo>
                    <a:lnTo>
                      <a:pt x="358" y="4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365">
                <a:extLst>
                  <a:ext uri="{FF2B5EF4-FFF2-40B4-BE49-F238E27FC236}">
                    <a16:creationId xmlns:a16="http://schemas.microsoft.com/office/drawing/2014/main" id="{6D83C144-F006-6279-FD30-AA83C42875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3" y="1348"/>
                <a:ext cx="24" cy="16"/>
              </a:xfrm>
              <a:custGeom>
                <a:avLst/>
                <a:gdLst>
                  <a:gd name="T0" fmla="*/ 77 w 95"/>
                  <a:gd name="T1" fmla="*/ 28 h 61"/>
                  <a:gd name="T2" fmla="*/ 59 w 95"/>
                  <a:gd name="T3" fmla="*/ 21 h 61"/>
                  <a:gd name="T4" fmla="*/ 50 w 95"/>
                  <a:gd name="T5" fmla="*/ 13 h 61"/>
                  <a:gd name="T6" fmla="*/ 16 w 95"/>
                  <a:gd name="T7" fmla="*/ 0 h 61"/>
                  <a:gd name="T8" fmla="*/ 0 w 95"/>
                  <a:gd name="T9" fmla="*/ 10 h 61"/>
                  <a:gd name="T10" fmla="*/ 1 w 95"/>
                  <a:gd name="T11" fmla="*/ 26 h 61"/>
                  <a:gd name="T12" fmla="*/ 19 w 95"/>
                  <a:gd name="T13" fmla="*/ 42 h 61"/>
                  <a:gd name="T14" fmla="*/ 46 w 95"/>
                  <a:gd name="T15" fmla="*/ 57 h 61"/>
                  <a:gd name="T16" fmla="*/ 70 w 95"/>
                  <a:gd name="T17" fmla="*/ 45 h 61"/>
                  <a:gd name="T18" fmla="*/ 89 w 95"/>
                  <a:gd name="T19" fmla="*/ 61 h 61"/>
                  <a:gd name="T20" fmla="*/ 95 w 95"/>
                  <a:gd name="T21" fmla="*/ 43 h 61"/>
                  <a:gd name="T22" fmla="*/ 77 w 95"/>
                  <a:gd name="T2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5" h="61">
                    <a:moveTo>
                      <a:pt x="77" y="28"/>
                    </a:moveTo>
                    <a:lnTo>
                      <a:pt x="59" y="21"/>
                    </a:lnTo>
                    <a:lnTo>
                      <a:pt x="50" y="13"/>
                    </a:lnTo>
                    <a:lnTo>
                      <a:pt x="16" y="0"/>
                    </a:lnTo>
                    <a:lnTo>
                      <a:pt x="0" y="10"/>
                    </a:lnTo>
                    <a:lnTo>
                      <a:pt x="1" y="26"/>
                    </a:lnTo>
                    <a:lnTo>
                      <a:pt x="19" y="42"/>
                    </a:lnTo>
                    <a:lnTo>
                      <a:pt x="46" y="57"/>
                    </a:lnTo>
                    <a:lnTo>
                      <a:pt x="70" y="45"/>
                    </a:lnTo>
                    <a:lnTo>
                      <a:pt x="89" y="61"/>
                    </a:lnTo>
                    <a:lnTo>
                      <a:pt x="95" y="43"/>
                    </a:lnTo>
                    <a:lnTo>
                      <a:pt x="77" y="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366">
                <a:extLst>
                  <a:ext uri="{FF2B5EF4-FFF2-40B4-BE49-F238E27FC236}">
                    <a16:creationId xmlns:a16="http://schemas.microsoft.com/office/drawing/2014/main" id="{3C6793C9-C969-6DD1-9D13-9D8E4CB88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3" y="1374"/>
                <a:ext cx="162" cy="72"/>
              </a:xfrm>
              <a:custGeom>
                <a:avLst/>
                <a:gdLst>
                  <a:gd name="T0" fmla="*/ 0 w 648"/>
                  <a:gd name="T1" fmla="*/ 51 h 287"/>
                  <a:gd name="T2" fmla="*/ 109 w 648"/>
                  <a:gd name="T3" fmla="*/ 40 h 287"/>
                  <a:gd name="T4" fmla="*/ 171 w 648"/>
                  <a:gd name="T5" fmla="*/ 77 h 287"/>
                  <a:gd name="T6" fmla="*/ 183 w 648"/>
                  <a:gd name="T7" fmla="*/ 17 h 287"/>
                  <a:gd name="T8" fmla="*/ 227 w 648"/>
                  <a:gd name="T9" fmla="*/ 39 h 287"/>
                  <a:gd name="T10" fmla="*/ 284 w 648"/>
                  <a:gd name="T11" fmla="*/ 16 h 287"/>
                  <a:gd name="T12" fmla="*/ 358 w 648"/>
                  <a:gd name="T13" fmla="*/ 0 h 287"/>
                  <a:gd name="T14" fmla="*/ 430 w 648"/>
                  <a:gd name="T15" fmla="*/ 44 h 287"/>
                  <a:gd name="T16" fmla="*/ 378 w 648"/>
                  <a:gd name="T17" fmla="*/ 117 h 287"/>
                  <a:gd name="T18" fmla="*/ 286 w 648"/>
                  <a:gd name="T19" fmla="*/ 117 h 287"/>
                  <a:gd name="T20" fmla="*/ 250 w 648"/>
                  <a:gd name="T21" fmla="*/ 104 h 287"/>
                  <a:gd name="T22" fmla="*/ 234 w 648"/>
                  <a:gd name="T23" fmla="*/ 113 h 287"/>
                  <a:gd name="T24" fmla="*/ 282 w 648"/>
                  <a:gd name="T25" fmla="*/ 177 h 287"/>
                  <a:gd name="T26" fmla="*/ 317 w 648"/>
                  <a:gd name="T27" fmla="*/ 198 h 287"/>
                  <a:gd name="T28" fmla="*/ 426 w 648"/>
                  <a:gd name="T29" fmla="*/ 189 h 287"/>
                  <a:gd name="T30" fmla="*/ 490 w 648"/>
                  <a:gd name="T31" fmla="*/ 141 h 287"/>
                  <a:gd name="T32" fmla="*/ 531 w 648"/>
                  <a:gd name="T33" fmla="*/ 128 h 287"/>
                  <a:gd name="T34" fmla="*/ 543 w 648"/>
                  <a:gd name="T35" fmla="*/ 169 h 287"/>
                  <a:gd name="T36" fmla="*/ 611 w 648"/>
                  <a:gd name="T37" fmla="*/ 171 h 287"/>
                  <a:gd name="T38" fmla="*/ 648 w 648"/>
                  <a:gd name="T39" fmla="*/ 202 h 287"/>
                  <a:gd name="T40" fmla="*/ 619 w 648"/>
                  <a:gd name="T41" fmla="*/ 255 h 287"/>
                  <a:gd name="T42" fmla="*/ 620 w 648"/>
                  <a:gd name="T43" fmla="*/ 272 h 287"/>
                  <a:gd name="T44" fmla="*/ 646 w 648"/>
                  <a:gd name="T45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8" h="287">
                    <a:moveTo>
                      <a:pt x="0" y="51"/>
                    </a:moveTo>
                    <a:lnTo>
                      <a:pt x="109" y="40"/>
                    </a:lnTo>
                    <a:lnTo>
                      <a:pt x="171" y="77"/>
                    </a:lnTo>
                    <a:lnTo>
                      <a:pt x="183" y="17"/>
                    </a:lnTo>
                    <a:lnTo>
                      <a:pt x="227" y="39"/>
                    </a:lnTo>
                    <a:lnTo>
                      <a:pt x="284" y="16"/>
                    </a:lnTo>
                    <a:lnTo>
                      <a:pt x="358" y="0"/>
                    </a:lnTo>
                    <a:lnTo>
                      <a:pt x="430" y="44"/>
                    </a:lnTo>
                    <a:lnTo>
                      <a:pt x="378" y="117"/>
                    </a:lnTo>
                    <a:lnTo>
                      <a:pt x="286" y="117"/>
                    </a:lnTo>
                    <a:lnTo>
                      <a:pt x="250" y="104"/>
                    </a:lnTo>
                    <a:lnTo>
                      <a:pt x="234" y="113"/>
                    </a:lnTo>
                    <a:lnTo>
                      <a:pt x="282" y="177"/>
                    </a:lnTo>
                    <a:lnTo>
                      <a:pt x="317" y="198"/>
                    </a:lnTo>
                    <a:lnTo>
                      <a:pt x="426" y="189"/>
                    </a:lnTo>
                    <a:lnTo>
                      <a:pt x="490" y="141"/>
                    </a:lnTo>
                    <a:lnTo>
                      <a:pt x="531" y="128"/>
                    </a:lnTo>
                    <a:lnTo>
                      <a:pt x="543" y="169"/>
                    </a:lnTo>
                    <a:lnTo>
                      <a:pt x="611" y="171"/>
                    </a:lnTo>
                    <a:lnTo>
                      <a:pt x="648" y="202"/>
                    </a:lnTo>
                    <a:lnTo>
                      <a:pt x="619" y="255"/>
                    </a:lnTo>
                    <a:lnTo>
                      <a:pt x="620" y="272"/>
                    </a:lnTo>
                    <a:lnTo>
                      <a:pt x="646" y="2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367">
                <a:extLst>
                  <a:ext uri="{FF2B5EF4-FFF2-40B4-BE49-F238E27FC236}">
                    <a16:creationId xmlns:a16="http://schemas.microsoft.com/office/drawing/2014/main" id="{6A7199E7-E7D1-48EB-3556-E1FA55F2E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9" y="1382"/>
                <a:ext cx="6" cy="12"/>
              </a:xfrm>
              <a:custGeom>
                <a:avLst/>
                <a:gdLst>
                  <a:gd name="T0" fmla="*/ 23 w 23"/>
                  <a:gd name="T1" fmla="*/ 17 h 45"/>
                  <a:gd name="T2" fmla="*/ 22 w 23"/>
                  <a:gd name="T3" fmla="*/ 0 h 45"/>
                  <a:gd name="T4" fmla="*/ 7 w 23"/>
                  <a:gd name="T5" fmla="*/ 19 h 45"/>
                  <a:gd name="T6" fmla="*/ 0 w 23"/>
                  <a:gd name="T7" fmla="*/ 45 h 45"/>
                  <a:gd name="T8" fmla="*/ 8 w 23"/>
                  <a:gd name="T9" fmla="*/ 44 h 45"/>
                  <a:gd name="T10" fmla="*/ 15 w 23"/>
                  <a:gd name="T11" fmla="*/ 19 h 45"/>
                  <a:gd name="T12" fmla="*/ 23 w 23"/>
                  <a:gd name="T13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45">
                    <a:moveTo>
                      <a:pt x="23" y="17"/>
                    </a:moveTo>
                    <a:lnTo>
                      <a:pt x="22" y="0"/>
                    </a:lnTo>
                    <a:lnTo>
                      <a:pt x="7" y="19"/>
                    </a:lnTo>
                    <a:lnTo>
                      <a:pt x="0" y="45"/>
                    </a:lnTo>
                    <a:lnTo>
                      <a:pt x="8" y="44"/>
                    </a:lnTo>
                    <a:lnTo>
                      <a:pt x="15" y="19"/>
                    </a:lnTo>
                    <a:lnTo>
                      <a:pt x="23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368">
                <a:extLst>
                  <a:ext uri="{FF2B5EF4-FFF2-40B4-BE49-F238E27FC236}">
                    <a16:creationId xmlns:a16="http://schemas.microsoft.com/office/drawing/2014/main" id="{116AA0E7-A4C5-DE71-117A-BE5AA8D80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3" y="1383"/>
                <a:ext cx="7" cy="7"/>
              </a:xfrm>
              <a:custGeom>
                <a:avLst/>
                <a:gdLst>
                  <a:gd name="T0" fmla="*/ 3 w 25"/>
                  <a:gd name="T1" fmla="*/ 27 h 27"/>
                  <a:gd name="T2" fmla="*/ 25 w 25"/>
                  <a:gd name="T3" fmla="*/ 8 h 27"/>
                  <a:gd name="T4" fmla="*/ 16 w 25"/>
                  <a:gd name="T5" fmla="*/ 0 h 27"/>
                  <a:gd name="T6" fmla="*/ 0 w 25"/>
                  <a:gd name="T7" fmla="*/ 11 h 27"/>
                  <a:gd name="T8" fmla="*/ 3 w 2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7">
                    <a:moveTo>
                      <a:pt x="3" y="27"/>
                    </a:moveTo>
                    <a:lnTo>
                      <a:pt x="25" y="8"/>
                    </a:lnTo>
                    <a:lnTo>
                      <a:pt x="16" y="0"/>
                    </a:lnTo>
                    <a:lnTo>
                      <a:pt x="0" y="11"/>
                    </a:lnTo>
                    <a:lnTo>
                      <a:pt x="3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369">
                <a:extLst>
                  <a:ext uri="{FF2B5EF4-FFF2-40B4-BE49-F238E27FC236}">
                    <a16:creationId xmlns:a16="http://schemas.microsoft.com/office/drawing/2014/main" id="{B49F56CB-243D-6E02-D92F-07120BCDB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334"/>
                <a:ext cx="4" cy="7"/>
              </a:xfrm>
              <a:custGeom>
                <a:avLst/>
                <a:gdLst>
                  <a:gd name="T0" fmla="*/ 17 w 17"/>
                  <a:gd name="T1" fmla="*/ 8 h 25"/>
                  <a:gd name="T2" fmla="*/ 9 w 17"/>
                  <a:gd name="T3" fmla="*/ 0 h 25"/>
                  <a:gd name="T4" fmla="*/ 0 w 17"/>
                  <a:gd name="T5" fmla="*/ 1 h 25"/>
                  <a:gd name="T6" fmla="*/ 10 w 17"/>
                  <a:gd name="T7" fmla="*/ 25 h 25"/>
                  <a:gd name="T8" fmla="*/ 17 w 17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5">
                    <a:moveTo>
                      <a:pt x="17" y="8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5"/>
                    </a:lnTo>
                    <a:lnTo>
                      <a:pt x="17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370">
                <a:extLst>
                  <a:ext uri="{FF2B5EF4-FFF2-40B4-BE49-F238E27FC236}">
                    <a16:creationId xmlns:a16="http://schemas.microsoft.com/office/drawing/2014/main" id="{1D401993-9996-300F-5130-124B53925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6" y="1387"/>
                <a:ext cx="15" cy="37"/>
              </a:xfrm>
              <a:custGeom>
                <a:avLst/>
                <a:gdLst>
                  <a:gd name="T0" fmla="*/ 28 w 59"/>
                  <a:gd name="T1" fmla="*/ 0 h 148"/>
                  <a:gd name="T2" fmla="*/ 0 w 59"/>
                  <a:gd name="T3" fmla="*/ 70 h 148"/>
                  <a:gd name="T4" fmla="*/ 15 w 59"/>
                  <a:gd name="T5" fmla="*/ 136 h 148"/>
                  <a:gd name="T6" fmla="*/ 16 w 59"/>
                  <a:gd name="T7" fmla="*/ 144 h 148"/>
                  <a:gd name="T8" fmla="*/ 32 w 59"/>
                  <a:gd name="T9" fmla="*/ 135 h 148"/>
                  <a:gd name="T10" fmla="*/ 41 w 59"/>
                  <a:gd name="T11" fmla="*/ 142 h 148"/>
                  <a:gd name="T12" fmla="*/ 59 w 59"/>
                  <a:gd name="T13" fmla="*/ 148 h 148"/>
                  <a:gd name="T14" fmla="*/ 57 w 59"/>
                  <a:gd name="T15" fmla="*/ 140 h 148"/>
                  <a:gd name="T16" fmla="*/ 37 w 59"/>
                  <a:gd name="T17" fmla="*/ 108 h 148"/>
                  <a:gd name="T18" fmla="*/ 28 w 59"/>
                  <a:gd name="T19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48">
                    <a:moveTo>
                      <a:pt x="28" y="0"/>
                    </a:moveTo>
                    <a:lnTo>
                      <a:pt x="0" y="70"/>
                    </a:lnTo>
                    <a:lnTo>
                      <a:pt x="15" y="136"/>
                    </a:lnTo>
                    <a:lnTo>
                      <a:pt x="16" y="144"/>
                    </a:lnTo>
                    <a:lnTo>
                      <a:pt x="32" y="135"/>
                    </a:lnTo>
                    <a:lnTo>
                      <a:pt x="41" y="142"/>
                    </a:lnTo>
                    <a:lnTo>
                      <a:pt x="59" y="148"/>
                    </a:lnTo>
                    <a:lnTo>
                      <a:pt x="57" y="140"/>
                    </a:lnTo>
                    <a:lnTo>
                      <a:pt x="37" y="108"/>
                    </a:lnTo>
                    <a:lnTo>
                      <a:pt x="2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371">
                <a:extLst>
                  <a:ext uri="{FF2B5EF4-FFF2-40B4-BE49-F238E27FC236}">
                    <a16:creationId xmlns:a16="http://schemas.microsoft.com/office/drawing/2014/main" id="{21CCC1CA-0022-999D-54CB-588200EB4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6" y="1451"/>
                <a:ext cx="49" cy="43"/>
              </a:xfrm>
              <a:custGeom>
                <a:avLst/>
                <a:gdLst>
                  <a:gd name="T0" fmla="*/ 47 w 193"/>
                  <a:gd name="T1" fmla="*/ 23 h 173"/>
                  <a:gd name="T2" fmla="*/ 12 w 193"/>
                  <a:gd name="T3" fmla="*/ 0 h 173"/>
                  <a:gd name="T4" fmla="*/ 14 w 193"/>
                  <a:gd name="T5" fmla="*/ 25 h 173"/>
                  <a:gd name="T6" fmla="*/ 5 w 193"/>
                  <a:gd name="T7" fmla="*/ 27 h 173"/>
                  <a:gd name="T8" fmla="*/ 0 w 193"/>
                  <a:gd name="T9" fmla="*/ 52 h 173"/>
                  <a:gd name="T10" fmla="*/ 1 w 193"/>
                  <a:gd name="T11" fmla="*/ 69 h 173"/>
                  <a:gd name="T12" fmla="*/ 19 w 193"/>
                  <a:gd name="T13" fmla="*/ 93 h 173"/>
                  <a:gd name="T14" fmla="*/ 5 w 193"/>
                  <a:gd name="T15" fmla="*/ 110 h 173"/>
                  <a:gd name="T16" fmla="*/ 14 w 193"/>
                  <a:gd name="T17" fmla="*/ 126 h 173"/>
                  <a:gd name="T18" fmla="*/ 33 w 193"/>
                  <a:gd name="T19" fmla="*/ 142 h 173"/>
                  <a:gd name="T20" fmla="*/ 49 w 193"/>
                  <a:gd name="T21" fmla="*/ 132 h 173"/>
                  <a:gd name="T22" fmla="*/ 66 w 193"/>
                  <a:gd name="T23" fmla="*/ 139 h 173"/>
                  <a:gd name="T24" fmla="*/ 74 w 193"/>
                  <a:gd name="T25" fmla="*/ 130 h 173"/>
                  <a:gd name="T26" fmla="*/ 92 w 193"/>
                  <a:gd name="T27" fmla="*/ 145 h 173"/>
                  <a:gd name="T28" fmla="*/ 110 w 193"/>
                  <a:gd name="T29" fmla="*/ 151 h 173"/>
                  <a:gd name="T30" fmla="*/ 136 w 193"/>
                  <a:gd name="T31" fmla="*/ 158 h 173"/>
                  <a:gd name="T32" fmla="*/ 155 w 193"/>
                  <a:gd name="T33" fmla="*/ 173 h 173"/>
                  <a:gd name="T34" fmla="*/ 171 w 193"/>
                  <a:gd name="T35" fmla="*/ 163 h 173"/>
                  <a:gd name="T36" fmla="*/ 193 w 193"/>
                  <a:gd name="T37" fmla="*/ 135 h 173"/>
                  <a:gd name="T38" fmla="*/ 183 w 193"/>
                  <a:gd name="T39" fmla="*/ 120 h 173"/>
                  <a:gd name="T40" fmla="*/ 148 w 193"/>
                  <a:gd name="T41" fmla="*/ 114 h 173"/>
                  <a:gd name="T42" fmla="*/ 131 w 193"/>
                  <a:gd name="T43" fmla="*/ 108 h 173"/>
                  <a:gd name="T44" fmla="*/ 131 w 193"/>
                  <a:gd name="T45" fmla="*/ 100 h 173"/>
                  <a:gd name="T46" fmla="*/ 112 w 193"/>
                  <a:gd name="T47" fmla="*/ 84 h 173"/>
                  <a:gd name="T48" fmla="*/ 111 w 193"/>
                  <a:gd name="T49" fmla="*/ 76 h 173"/>
                  <a:gd name="T50" fmla="*/ 102 w 193"/>
                  <a:gd name="T51" fmla="*/ 68 h 173"/>
                  <a:gd name="T52" fmla="*/ 100 w 193"/>
                  <a:gd name="T53" fmla="*/ 43 h 173"/>
                  <a:gd name="T54" fmla="*/ 91 w 193"/>
                  <a:gd name="T55" fmla="*/ 44 h 173"/>
                  <a:gd name="T56" fmla="*/ 66 w 193"/>
                  <a:gd name="T57" fmla="*/ 37 h 173"/>
                  <a:gd name="T58" fmla="*/ 47 w 193"/>
                  <a:gd name="T59" fmla="*/ 2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3" h="173">
                    <a:moveTo>
                      <a:pt x="47" y="23"/>
                    </a:moveTo>
                    <a:lnTo>
                      <a:pt x="12" y="0"/>
                    </a:lnTo>
                    <a:lnTo>
                      <a:pt x="14" y="25"/>
                    </a:lnTo>
                    <a:lnTo>
                      <a:pt x="5" y="27"/>
                    </a:lnTo>
                    <a:lnTo>
                      <a:pt x="0" y="52"/>
                    </a:lnTo>
                    <a:lnTo>
                      <a:pt x="1" y="69"/>
                    </a:lnTo>
                    <a:lnTo>
                      <a:pt x="19" y="93"/>
                    </a:lnTo>
                    <a:lnTo>
                      <a:pt x="5" y="110"/>
                    </a:lnTo>
                    <a:lnTo>
                      <a:pt x="14" y="126"/>
                    </a:lnTo>
                    <a:lnTo>
                      <a:pt x="33" y="142"/>
                    </a:lnTo>
                    <a:lnTo>
                      <a:pt x="49" y="132"/>
                    </a:lnTo>
                    <a:lnTo>
                      <a:pt x="66" y="139"/>
                    </a:lnTo>
                    <a:lnTo>
                      <a:pt x="74" y="130"/>
                    </a:lnTo>
                    <a:lnTo>
                      <a:pt x="92" y="145"/>
                    </a:lnTo>
                    <a:lnTo>
                      <a:pt x="110" y="151"/>
                    </a:lnTo>
                    <a:lnTo>
                      <a:pt x="136" y="158"/>
                    </a:lnTo>
                    <a:lnTo>
                      <a:pt x="155" y="173"/>
                    </a:lnTo>
                    <a:lnTo>
                      <a:pt x="171" y="163"/>
                    </a:lnTo>
                    <a:lnTo>
                      <a:pt x="193" y="135"/>
                    </a:lnTo>
                    <a:lnTo>
                      <a:pt x="183" y="120"/>
                    </a:lnTo>
                    <a:lnTo>
                      <a:pt x="148" y="114"/>
                    </a:lnTo>
                    <a:lnTo>
                      <a:pt x="131" y="108"/>
                    </a:lnTo>
                    <a:lnTo>
                      <a:pt x="131" y="100"/>
                    </a:lnTo>
                    <a:lnTo>
                      <a:pt x="112" y="84"/>
                    </a:lnTo>
                    <a:lnTo>
                      <a:pt x="111" y="76"/>
                    </a:lnTo>
                    <a:lnTo>
                      <a:pt x="102" y="68"/>
                    </a:lnTo>
                    <a:lnTo>
                      <a:pt x="100" y="43"/>
                    </a:lnTo>
                    <a:lnTo>
                      <a:pt x="91" y="44"/>
                    </a:lnTo>
                    <a:lnTo>
                      <a:pt x="66" y="37"/>
                    </a:lnTo>
                    <a:lnTo>
                      <a:pt x="47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372">
                <a:extLst>
                  <a:ext uri="{FF2B5EF4-FFF2-40B4-BE49-F238E27FC236}">
                    <a16:creationId xmlns:a16="http://schemas.microsoft.com/office/drawing/2014/main" id="{1CE1282F-BD5E-0FF7-FCFE-D0E84BFD3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" y="1451"/>
                <a:ext cx="8" cy="8"/>
              </a:xfrm>
              <a:custGeom>
                <a:avLst/>
                <a:gdLst>
                  <a:gd name="T0" fmla="*/ 18 w 35"/>
                  <a:gd name="T1" fmla="*/ 16 h 32"/>
                  <a:gd name="T2" fmla="*/ 8 w 35"/>
                  <a:gd name="T3" fmla="*/ 0 h 32"/>
                  <a:gd name="T4" fmla="*/ 0 w 35"/>
                  <a:gd name="T5" fmla="*/ 9 h 32"/>
                  <a:gd name="T6" fmla="*/ 10 w 35"/>
                  <a:gd name="T7" fmla="*/ 25 h 32"/>
                  <a:gd name="T8" fmla="*/ 28 w 35"/>
                  <a:gd name="T9" fmla="*/ 32 h 32"/>
                  <a:gd name="T10" fmla="*/ 35 w 35"/>
                  <a:gd name="T11" fmla="*/ 24 h 32"/>
                  <a:gd name="T12" fmla="*/ 25 w 35"/>
                  <a:gd name="T13" fmla="*/ 16 h 32"/>
                  <a:gd name="T14" fmla="*/ 18 w 35"/>
                  <a:gd name="T15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2">
                    <a:moveTo>
                      <a:pt x="18" y="16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10" y="25"/>
                    </a:lnTo>
                    <a:lnTo>
                      <a:pt x="28" y="32"/>
                    </a:lnTo>
                    <a:lnTo>
                      <a:pt x="35" y="24"/>
                    </a:lnTo>
                    <a:lnTo>
                      <a:pt x="25" y="16"/>
                    </a:lnTo>
                    <a:lnTo>
                      <a:pt x="18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373">
                <a:extLst>
                  <a:ext uri="{FF2B5EF4-FFF2-40B4-BE49-F238E27FC236}">
                    <a16:creationId xmlns:a16="http://schemas.microsoft.com/office/drawing/2014/main" id="{F55FC957-0BAA-DE57-A2B6-AF7769B1E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474"/>
                <a:ext cx="8" cy="5"/>
              </a:xfrm>
              <a:custGeom>
                <a:avLst/>
                <a:gdLst>
                  <a:gd name="T0" fmla="*/ 0 w 32"/>
                  <a:gd name="T1" fmla="*/ 12 h 18"/>
                  <a:gd name="T2" fmla="*/ 9 w 32"/>
                  <a:gd name="T3" fmla="*/ 18 h 18"/>
                  <a:gd name="T4" fmla="*/ 25 w 32"/>
                  <a:gd name="T5" fmla="*/ 17 h 18"/>
                  <a:gd name="T6" fmla="*/ 32 w 32"/>
                  <a:gd name="T7" fmla="*/ 0 h 18"/>
                  <a:gd name="T8" fmla="*/ 7 w 32"/>
                  <a:gd name="T9" fmla="*/ 2 h 18"/>
                  <a:gd name="T10" fmla="*/ 0 w 32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18">
                    <a:moveTo>
                      <a:pt x="0" y="12"/>
                    </a:moveTo>
                    <a:lnTo>
                      <a:pt x="9" y="18"/>
                    </a:lnTo>
                    <a:lnTo>
                      <a:pt x="25" y="17"/>
                    </a:lnTo>
                    <a:lnTo>
                      <a:pt x="32" y="0"/>
                    </a:lnTo>
                    <a:lnTo>
                      <a:pt x="7" y="2"/>
                    </a:lnTo>
                    <a:lnTo>
                      <a:pt x="0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374">
                <a:extLst>
                  <a:ext uri="{FF2B5EF4-FFF2-40B4-BE49-F238E27FC236}">
                    <a16:creationId xmlns:a16="http://schemas.microsoft.com/office/drawing/2014/main" id="{57CAC71C-BFCA-03D0-30BE-F9187B69D3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" y="842"/>
                <a:ext cx="5" cy="7"/>
              </a:xfrm>
              <a:custGeom>
                <a:avLst/>
                <a:gdLst>
                  <a:gd name="T0" fmla="*/ 17 w 17"/>
                  <a:gd name="T1" fmla="*/ 16 h 26"/>
                  <a:gd name="T2" fmla="*/ 1 w 17"/>
                  <a:gd name="T3" fmla="*/ 26 h 26"/>
                  <a:gd name="T4" fmla="*/ 0 w 17"/>
                  <a:gd name="T5" fmla="*/ 18 h 26"/>
                  <a:gd name="T6" fmla="*/ 7 w 17"/>
                  <a:gd name="T7" fmla="*/ 0 h 26"/>
                  <a:gd name="T8" fmla="*/ 17 w 17"/>
                  <a:gd name="T9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6">
                    <a:moveTo>
                      <a:pt x="17" y="16"/>
                    </a:moveTo>
                    <a:lnTo>
                      <a:pt x="1" y="26"/>
                    </a:lnTo>
                    <a:lnTo>
                      <a:pt x="0" y="18"/>
                    </a:lnTo>
                    <a:lnTo>
                      <a:pt x="7" y="0"/>
                    </a:lnTo>
                    <a:lnTo>
                      <a:pt x="17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375">
                <a:extLst>
                  <a:ext uri="{FF2B5EF4-FFF2-40B4-BE49-F238E27FC236}">
                    <a16:creationId xmlns:a16="http://schemas.microsoft.com/office/drawing/2014/main" id="{310FA64F-5DCF-7CD5-122F-E54E7F851E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863"/>
                <a:ext cx="4" cy="6"/>
              </a:xfrm>
              <a:custGeom>
                <a:avLst/>
                <a:gdLst>
                  <a:gd name="T0" fmla="*/ 7 w 18"/>
                  <a:gd name="T1" fmla="*/ 0 h 25"/>
                  <a:gd name="T2" fmla="*/ 0 w 18"/>
                  <a:gd name="T3" fmla="*/ 17 h 25"/>
                  <a:gd name="T4" fmla="*/ 10 w 18"/>
                  <a:gd name="T5" fmla="*/ 25 h 25"/>
                  <a:gd name="T6" fmla="*/ 18 w 18"/>
                  <a:gd name="T7" fmla="*/ 16 h 25"/>
                  <a:gd name="T8" fmla="*/ 16 w 18"/>
                  <a:gd name="T9" fmla="*/ 7 h 25"/>
                  <a:gd name="T10" fmla="*/ 7 w 18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5">
                    <a:moveTo>
                      <a:pt x="7" y="0"/>
                    </a:moveTo>
                    <a:lnTo>
                      <a:pt x="0" y="17"/>
                    </a:lnTo>
                    <a:lnTo>
                      <a:pt x="10" y="25"/>
                    </a:lnTo>
                    <a:lnTo>
                      <a:pt x="18" y="16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376">
                <a:extLst>
                  <a:ext uri="{FF2B5EF4-FFF2-40B4-BE49-F238E27FC236}">
                    <a16:creationId xmlns:a16="http://schemas.microsoft.com/office/drawing/2014/main" id="{CE84E34D-43CE-3CDC-49EA-3AEDE371E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9" y="1033"/>
                <a:ext cx="117" cy="63"/>
              </a:xfrm>
              <a:custGeom>
                <a:avLst/>
                <a:gdLst>
                  <a:gd name="T0" fmla="*/ 468 w 468"/>
                  <a:gd name="T1" fmla="*/ 202 h 255"/>
                  <a:gd name="T2" fmla="*/ 302 w 468"/>
                  <a:gd name="T3" fmla="*/ 141 h 255"/>
                  <a:gd name="T4" fmla="*/ 276 w 468"/>
                  <a:gd name="T5" fmla="*/ 152 h 255"/>
                  <a:gd name="T6" fmla="*/ 263 w 468"/>
                  <a:gd name="T7" fmla="*/ 186 h 255"/>
                  <a:gd name="T8" fmla="*/ 223 w 468"/>
                  <a:gd name="T9" fmla="*/ 207 h 255"/>
                  <a:gd name="T10" fmla="*/ 168 w 468"/>
                  <a:gd name="T11" fmla="*/ 255 h 255"/>
                  <a:gd name="T12" fmla="*/ 125 w 468"/>
                  <a:gd name="T13" fmla="*/ 250 h 255"/>
                  <a:gd name="T14" fmla="*/ 105 w 468"/>
                  <a:gd name="T15" fmla="*/ 218 h 255"/>
                  <a:gd name="T16" fmla="*/ 71 w 468"/>
                  <a:gd name="T17" fmla="*/ 205 h 255"/>
                  <a:gd name="T18" fmla="*/ 28 w 468"/>
                  <a:gd name="T19" fmla="*/ 116 h 255"/>
                  <a:gd name="T20" fmla="*/ 35 w 468"/>
                  <a:gd name="T21" fmla="*/ 89 h 255"/>
                  <a:gd name="T22" fmla="*/ 24 w 468"/>
                  <a:gd name="T23" fmla="*/ 65 h 255"/>
                  <a:gd name="T24" fmla="*/ 22 w 468"/>
                  <a:gd name="T25" fmla="*/ 40 h 255"/>
                  <a:gd name="T26" fmla="*/ 0 w 468"/>
                  <a:gd name="T27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8" h="255">
                    <a:moveTo>
                      <a:pt x="468" y="202"/>
                    </a:moveTo>
                    <a:lnTo>
                      <a:pt x="302" y="141"/>
                    </a:lnTo>
                    <a:lnTo>
                      <a:pt x="276" y="152"/>
                    </a:lnTo>
                    <a:lnTo>
                      <a:pt x="263" y="186"/>
                    </a:lnTo>
                    <a:lnTo>
                      <a:pt x="223" y="207"/>
                    </a:lnTo>
                    <a:lnTo>
                      <a:pt x="168" y="255"/>
                    </a:lnTo>
                    <a:lnTo>
                      <a:pt x="125" y="250"/>
                    </a:lnTo>
                    <a:lnTo>
                      <a:pt x="105" y="218"/>
                    </a:lnTo>
                    <a:lnTo>
                      <a:pt x="71" y="205"/>
                    </a:lnTo>
                    <a:lnTo>
                      <a:pt x="28" y="116"/>
                    </a:lnTo>
                    <a:lnTo>
                      <a:pt x="35" y="89"/>
                    </a:lnTo>
                    <a:lnTo>
                      <a:pt x="24" y="65"/>
                    </a:lnTo>
                    <a:lnTo>
                      <a:pt x="22" y="4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377">
                <a:extLst>
                  <a:ext uri="{FF2B5EF4-FFF2-40B4-BE49-F238E27FC236}">
                    <a16:creationId xmlns:a16="http://schemas.microsoft.com/office/drawing/2014/main" id="{64028CEB-DDED-9821-9D02-975FE4DE7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1" y="1001"/>
                <a:ext cx="108" cy="57"/>
              </a:xfrm>
              <a:custGeom>
                <a:avLst/>
                <a:gdLst>
                  <a:gd name="T0" fmla="*/ 435 w 435"/>
                  <a:gd name="T1" fmla="*/ 127 h 231"/>
                  <a:gd name="T2" fmla="*/ 303 w 435"/>
                  <a:gd name="T3" fmla="*/ 147 h 231"/>
                  <a:gd name="T4" fmla="*/ 191 w 435"/>
                  <a:gd name="T5" fmla="*/ 133 h 231"/>
                  <a:gd name="T6" fmla="*/ 165 w 435"/>
                  <a:gd name="T7" fmla="*/ 118 h 231"/>
                  <a:gd name="T8" fmla="*/ 153 w 435"/>
                  <a:gd name="T9" fmla="*/ 86 h 231"/>
                  <a:gd name="T10" fmla="*/ 159 w 435"/>
                  <a:gd name="T11" fmla="*/ 60 h 231"/>
                  <a:gd name="T12" fmla="*/ 182 w 435"/>
                  <a:gd name="T13" fmla="*/ 32 h 231"/>
                  <a:gd name="T14" fmla="*/ 171 w 435"/>
                  <a:gd name="T15" fmla="*/ 0 h 231"/>
                  <a:gd name="T16" fmla="*/ 121 w 435"/>
                  <a:gd name="T17" fmla="*/ 13 h 231"/>
                  <a:gd name="T18" fmla="*/ 96 w 435"/>
                  <a:gd name="T19" fmla="*/ 6 h 231"/>
                  <a:gd name="T20" fmla="*/ 71 w 435"/>
                  <a:gd name="T21" fmla="*/ 17 h 231"/>
                  <a:gd name="T22" fmla="*/ 63 w 435"/>
                  <a:gd name="T23" fmla="*/ 18 h 231"/>
                  <a:gd name="T24" fmla="*/ 47 w 435"/>
                  <a:gd name="T25" fmla="*/ 28 h 231"/>
                  <a:gd name="T26" fmla="*/ 0 w 435"/>
                  <a:gd name="T27" fmla="*/ 74 h 231"/>
                  <a:gd name="T28" fmla="*/ 15 w 435"/>
                  <a:gd name="T29" fmla="*/ 140 h 231"/>
                  <a:gd name="T30" fmla="*/ 41 w 435"/>
                  <a:gd name="T31" fmla="*/ 155 h 231"/>
                  <a:gd name="T32" fmla="*/ 51 w 435"/>
                  <a:gd name="T33" fmla="*/ 163 h 231"/>
                  <a:gd name="T34" fmla="*/ 35 w 435"/>
                  <a:gd name="T35" fmla="*/ 172 h 231"/>
                  <a:gd name="T36" fmla="*/ 49 w 435"/>
                  <a:gd name="T37" fmla="*/ 231 h 231"/>
                  <a:gd name="T38" fmla="*/ 65 w 435"/>
                  <a:gd name="T39" fmla="*/ 229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35" h="231">
                    <a:moveTo>
                      <a:pt x="435" y="127"/>
                    </a:moveTo>
                    <a:lnTo>
                      <a:pt x="303" y="147"/>
                    </a:lnTo>
                    <a:lnTo>
                      <a:pt x="191" y="133"/>
                    </a:lnTo>
                    <a:lnTo>
                      <a:pt x="165" y="118"/>
                    </a:lnTo>
                    <a:lnTo>
                      <a:pt x="153" y="86"/>
                    </a:lnTo>
                    <a:lnTo>
                      <a:pt x="159" y="60"/>
                    </a:lnTo>
                    <a:lnTo>
                      <a:pt x="182" y="32"/>
                    </a:lnTo>
                    <a:lnTo>
                      <a:pt x="171" y="0"/>
                    </a:lnTo>
                    <a:lnTo>
                      <a:pt x="121" y="13"/>
                    </a:lnTo>
                    <a:lnTo>
                      <a:pt x="96" y="6"/>
                    </a:lnTo>
                    <a:lnTo>
                      <a:pt x="71" y="17"/>
                    </a:lnTo>
                    <a:lnTo>
                      <a:pt x="63" y="18"/>
                    </a:lnTo>
                    <a:lnTo>
                      <a:pt x="47" y="28"/>
                    </a:lnTo>
                    <a:lnTo>
                      <a:pt x="0" y="74"/>
                    </a:lnTo>
                    <a:lnTo>
                      <a:pt x="15" y="140"/>
                    </a:lnTo>
                    <a:lnTo>
                      <a:pt x="41" y="155"/>
                    </a:lnTo>
                    <a:lnTo>
                      <a:pt x="51" y="163"/>
                    </a:lnTo>
                    <a:lnTo>
                      <a:pt x="35" y="172"/>
                    </a:lnTo>
                    <a:lnTo>
                      <a:pt x="49" y="231"/>
                    </a:lnTo>
                    <a:lnTo>
                      <a:pt x="65" y="2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378">
                <a:extLst>
                  <a:ext uri="{FF2B5EF4-FFF2-40B4-BE49-F238E27FC236}">
                    <a16:creationId xmlns:a16="http://schemas.microsoft.com/office/drawing/2014/main" id="{C94E8C3F-5E39-196E-5D61-71C02DDB3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997"/>
                <a:ext cx="32" cy="92"/>
              </a:xfrm>
              <a:custGeom>
                <a:avLst/>
                <a:gdLst>
                  <a:gd name="T0" fmla="*/ 0 w 127"/>
                  <a:gd name="T1" fmla="*/ 367 h 367"/>
                  <a:gd name="T2" fmla="*/ 14 w 127"/>
                  <a:gd name="T3" fmla="*/ 340 h 367"/>
                  <a:gd name="T4" fmla="*/ 85 w 127"/>
                  <a:gd name="T5" fmla="*/ 283 h 367"/>
                  <a:gd name="T6" fmla="*/ 98 w 127"/>
                  <a:gd name="T7" fmla="*/ 239 h 367"/>
                  <a:gd name="T8" fmla="*/ 119 w 127"/>
                  <a:gd name="T9" fmla="*/ 195 h 367"/>
                  <a:gd name="T10" fmla="*/ 101 w 127"/>
                  <a:gd name="T11" fmla="*/ 179 h 367"/>
                  <a:gd name="T12" fmla="*/ 98 w 127"/>
                  <a:gd name="T13" fmla="*/ 146 h 367"/>
                  <a:gd name="T14" fmla="*/ 119 w 127"/>
                  <a:gd name="T15" fmla="*/ 110 h 367"/>
                  <a:gd name="T16" fmla="*/ 127 w 127"/>
                  <a:gd name="T17" fmla="*/ 101 h 367"/>
                  <a:gd name="T18" fmla="*/ 82 w 127"/>
                  <a:gd name="T19" fmla="*/ 72 h 367"/>
                  <a:gd name="T20" fmla="*/ 54 w 127"/>
                  <a:gd name="T21" fmla="*/ 41 h 367"/>
                  <a:gd name="T22" fmla="*/ 28 w 127"/>
                  <a:gd name="T23" fmla="*/ 35 h 367"/>
                  <a:gd name="T24" fmla="*/ 26 w 127"/>
                  <a:gd name="T25" fmla="*/ 17 h 367"/>
                  <a:gd name="T26" fmla="*/ 33 w 127"/>
                  <a:gd name="T27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367">
                    <a:moveTo>
                      <a:pt x="0" y="367"/>
                    </a:moveTo>
                    <a:lnTo>
                      <a:pt x="14" y="340"/>
                    </a:lnTo>
                    <a:lnTo>
                      <a:pt x="85" y="283"/>
                    </a:lnTo>
                    <a:lnTo>
                      <a:pt x="98" y="239"/>
                    </a:lnTo>
                    <a:lnTo>
                      <a:pt x="119" y="195"/>
                    </a:lnTo>
                    <a:lnTo>
                      <a:pt x="101" y="179"/>
                    </a:lnTo>
                    <a:lnTo>
                      <a:pt x="98" y="146"/>
                    </a:lnTo>
                    <a:lnTo>
                      <a:pt x="119" y="110"/>
                    </a:lnTo>
                    <a:lnTo>
                      <a:pt x="127" y="101"/>
                    </a:lnTo>
                    <a:lnTo>
                      <a:pt x="82" y="72"/>
                    </a:lnTo>
                    <a:lnTo>
                      <a:pt x="54" y="41"/>
                    </a:lnTo>
                    <a:lnTo>
                      <a:pt x="28" y="35"/>
                    </a:lnTo>
                    <a:lnTo>
                      <a:pt x="26" y="17"/>
                    </a:lnTo>
                    <a:lnTo>
                      <a:pt x="3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379">
                <a:extLst>
                  <a:ext uri="{FF2B5EF4-FFF2-40B4-BE49-F238E27FC236}">
                    <a16:creationId xmlns:a16="http://schemas.microsoft.com/office/drawing/2014/main" id="{57AF13AD-EFFC-E9E5-197C-9EA8A315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6" y="1082"/>
                <a:ext cx="51" cy="8"/>
              </a:xfrm>
              <a:custGeom>
                <a:avLst/>
                <a:gdLst>
                  <a:gd name="T0" fmla="*/ 0 w 204"/>
                  <a:gd name="T1" fmla="*/ 3 h 29"/>
                  <a:gd name="T2" fmla="*/ 15 w 204"/>
                  <a:gd name="T3" fmla="*/ 2 h 29"/>
                  <a:gd name="T4" fmla="*/ 70 w 204"/>
                  <a:gd name="T5" fmla="*/ 29 h 29"/>
                  <a:gd name="T6" fmla="*/ 95 w 204"/>
                  <a:gd name="T7" fmla="*/ 27 h 29"/>
                  <a:gd name="T8" fmla="*/ 118 w 204"/>
                  <a:gd name="T9" fmla="*/ 0 h 29"/>
                  <a:gd name="T10" fmla="*/ 135 w 204"/>
                  <a:gd name="T11" fmla="*/ 7 h 29"/>
                  <a:gd name="T12" fmla="*/ 163 w 204"/>
                  <a:gd name="T13" fmla="*/ 29 h 29"/>
                  <a:gd name="T14" fmla="*/ 204 w 204"/>
                  <a:gd name="T15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4" h="29">
                    <a:moveTo>
                      <a:pt x="0" y="3"/>
                    </a:moveTo>
                    <a:lnTo>
                      <a:pt x="15" y="2"/>
                    </a:lnTo>
                    <a:lnTo>
                      <a:pt x="70" y="29"/>
                    </a:lnTo>
                    <a:lnTo>
                      <a:pt x="95" y="27"/>
                    </a:lnTo>
                    <a:lnTo>
                      <a:pt x="118" y="0"/>
                    </a:lnTo>
                    <a:lnTo>
                      <a:pt x="135" y="7"/>
                    </a:lnTo>
                    <a:lnTo>
                      <a:pt x="163" y="29"/>
                    </a:lnTo>
                    <a:lnTo>
                      <a:pt x="204" y="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380">
                <a:extLst>
                  <a:ext uri="{FF2B5EF4-FFF2-40B4-BE49-F238E27FC236}">
                    <a16:creationId xmlns:a16="http://schemas.microsoft.com/office/drawing/2014/main" id="{5C1AF1BD-6361-2B2E-3A0F-330F7E0E6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" y="1083"/>
                <a:ext cx="57" cy="252"/>
              </a:xfrm>
              <a:custGeom>
                <a:avLst/>
                <a:gdLst>
                  <a:gd name="T0" fmla="*/ 0 w 228"/>
                  <a:gd name="T1" fmla="*/ 1009 h 1009"/>
                  <a:gd name="T2" fmla="*/ 22 w 228"/>
                  <a:gd name="T3" fmla="*/ 981 h 1009"/>
                  <a:gd name="T4" fmla="*/ 27 w 228"/>
                  <a:gd name="T5" fmla="*/ 946 h 1009"/>
                  <a:gd name="T6" fmla="*/ 51 w 228"/>
                  <a:gd name="T7" fmla="*/ 928 h 1009"/>
                  <a:gd name="T8" fmla="*/ 47 w 228"/>
                  <a:gd name="T9" fmla="*/ 893 h 1009"/>
                  <a:gd name="T10" fmla="*/ 71 w 228"/>
                  <a:gd name="T11" fmla="*/ 875 h 1009"/>
                  <a:gd name="T12" fmla="*/ 98 w 228"/>
                  <a:gd name="T13" fmla="*/ 788 h 1009"/>
                  <a:gd name="T14" fmla="*/ 122 w 228"/>
                  <a:gd name="T15" fmla="*/ 778 h 1009"/>
                  <a:gd name="T16" fmla="*/ 136 w 228"/>
                  <a:gd name="T17" fmla="*/ 759 h 1009"/>
                  <a:gd name="T18" fmla="*/ 188 w 228"/>
                  <a:gd name="T19" fmla="*/ 763 h 1009"/>
                  <a:gd name="T20" fmla="*/ 228 w 228"/>
                  <a:gd name="T21" fmla="*/ 742 h 1009"/>
                  <a:gd name="T22" fmla="*/ 224 w 228"/>
                  <a:gd name="T23" fmla="*/ 691 h 1009"/>
                  <a:gd name="T24" fmla="*/ 226 w 228"/>
                  <a:gd name="T25" fmla="*/ 641 h 1009"/>
                  <a:gd name="T26" fmla="*/ 207 w 228"/>
                  <a:gd name="T27" fmla="*/ 609 h 1009"/>
                  <a:gd name="T28" fmla="*/ 199 w 228"/>
                  <a:gd name="T29" fmla="*/ 516 h 1009"/>
                  <a:gd name="T30" fmla="*/ 188 w 228"/>
                  <a:gd name="T31" fmla="*/ 492 h 1009"/>
                  <a:gd name="T32" fmla="*/ 192 w 228"/>
                  <a:gd name="T33" fmla="*/ 450 h 1009"/>
                  <a:gd name="T34" fmla="*/ 181 w 228"/>
                  <a:gd name="T35" fmla="*/ 425 h 1009"/>
                  <a:gd name="T36" fmla="*/ 175 w 228"/>
                  <a:gd name="T37" fmla="*/ 350 h 1009"/>
                  <a:gd name="T38" fmla="*/ 188 w 228"/>
                  <a:gd name="T39" fmla="*/ 314 h 1009"/>
                  <a:gd name="T40" fmla="*/ 225 w 228"/>
                  <a:gd name="T41" fmla="*/ 260 h 1009"/>
                  <a:gd name="T42" fmla="*/ 220 w 228"/>
                  <a:gd name="T43" fmla="*/ 202 h 1009"/>
                  <a:gd name="T44" fmla="*/ 226 w 228"/>
                  <a:gd name="T45" fmla="*/ 184 h 1009"/>
                  <a:gd name="T46" fmla="*/ 204 w 228"/>
                  <a:gd name="T47" fmla="*/ 119 h 1009"/>
                  <a:gd name="T48" fmla="*/ 217 w 228"/>
                  <a:gd name="T49" fmla="*/ 76 h 1009"/>
                  <a:gd name="T50" fmla="*/ 212 w 228"/>
                  <a:gd name="T51" fmla="*/ 25 h 1009"/>
                  <a:gd name="T52" fmla="*/ 219 w 228"/>
                  <a:gd name="T53" fmla="*/ 0 h 1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8" h="1009">
                    <a:moveTo>
                      <a:pt x="0" y="1009"/>
                    </a:moveTo>
                    <a:lnTo>
                      <a:pt x="22" y="981"/>
                    </a:lnTo>
                    <a:lnTo>
                      <a:pt x="27" y="946"/>
                    </a:lnTo>
                    <a:lnTo>
                      <a:pt x="51" y="928"/>
                    </a:lnTo>
                    <a:lnTo>
                      <a:pt x="47" y="893"/>
                    </a:lnTo>
                    <a:lnTo>
                      <a:pt x="71" y="875"/>
                    </a:lnTo>
                    <a:lnTo>
                      <a:pt x="98" y="788"/>
                    </a:lnTo>
                    <a:lnTo>
                      <a:pt x="122" y="778"/>
                    </a:lnTo>
                    <a:lnTo>
                      <a:pt x="136" y="759"/>
                    </a:lnTo>
                    <a:lnTo>
                      <a:pt x="188" y="763"/>
                    </a:lnTo>
                    <a:lnTo>
                      <a:pt x="228" y="742"/>
                    </a:lnTo>
                    <a:lnTo>
                      <a:pt x="224" y="691"/>
                    </a:lnTo>
                    <a:lnTo>
                      <a:pt x="226" y="641"/>
                    </a:lnTo>
                    <a:lnTo>
                      <a:pt x="207" y="609"/>
                    </a:lnTo>
                    <a:lnTo>
                      <a:pt x="199" y="516"/>
                    </a:lnTo>
                    <a:lnTo>
                      <a:pt x="188" y="492"/>
                    </a:lnTo>
                    <a:lnTo>
                      <a:pt x="192" y="450"/>
                    </a:lnTo>
                    <a:lnTo>
                      <a:pt x="181" y="425"/>
                    </a:lnTo>
                    <a:lnTo>
                      <a:pt x="175" y="350"/>
                    </a:lnTo>
                    <a:lnTo>
                      <a:pt x="188" y="314"/>
                    </a:lnTo>
                    <a:lnTo>
                      <a:pt x="225" y="260"/>
                    </a:lnTo>
                    <a:lnTo>
                      <a:pt x="220" y="202"/>
                    </a:lnTo>
                    <a:lnTo>
                      <a:pt x="226" y="184"/>
                    </a:lnTo>
                    <a:lnTo>
                      <a:pt x="204" y="119"/>
                    </a:lnTo>
                    <a:lnTo>
                      <a:pt x="217" y="76"/>
                    </a:lnTo>
                    <a:lnTo>
                      <a:pt x="212" y="25"/>
                    </a:lnTo>
                    <a:lnTo>
                      <a:pt x="2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381">
                <a:extLst>
                  <a:ext uri="{FF2B5EF4-FFF2-40B4-BE49-F238E27FC236}">
                    <a16:creationId xmlns:a16="http://schemas.microsoft.com/office/drawing/2014/main" id="{5C1FA6EE-C78F-0CBC-42E0-0D3FF5793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" y="936"/>
                <a:ext cx="4" cy="7"/>
              </a:xfrm>
              <a:custGeom>
                <a:avLst/>
                <a:gdLst>
                  <a:gd name="T0" fmla="*/ 8 w 15"/>
                  <a:gd name="T1" fmla="*/ 26 h 27"/>
                  <a:gd name="T2" fmla="*/ 15 w 15"/>
                  <a:gd name="T3" fmla="*/ 16 h 27"/>
                  <a:gd name="T4" fmla="*/ 13 w 15"/>
                  <a:gd name="T5" fmla="*/ 0 h 27"/>
                  <a:gd name="T6" fmla="*/ 6 w 15"/>
                  <a:gd name="T7" fmla="*/ 10 h 27"/>
                  <a:gd name="T8" fmla="*/ 0 w 15"/>
                  <a:gd name="T9" fmla="*/ 27 h 27"/>
                  <a:gd name="T10" fmla="*/ 8 w 15"/>
                  <a:gd name="T11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8" y="26"/>
                    </a:moveTo>
                    <a:lnTo>
                      <a:pt x="15" y="16"/>
                    </a:lnTo>
                    <a:lnTo>
                      <a:pt x="13" y="0"/>
                    </a:lnTo>
                    <a:lnTo>
                      <a:pt x="6" y="10"/>
                    </a:lnTo>
                    <a:lnTo>
                      <a:pt x="0" y="27"/>
                    </a:lnTo>
                    <a:lnTo>
                      <a:pt x="8" y="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382">
                <a:extLst>
                  <a:ext uri="{FF2B5EF4-FFF2-40B4-BE49-F238E27FC236}">
                    <a16:creationId xmlns:a16="http://schemas.microsoft.com/office/drawing/2014/main" id="{7EADE0F7-B181-2ABD-EAB0-19E2AE4B0A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020"/>
                <a:ext cx="34" cy="29"/>
              </a:xfrm>
              <a:custGeom>
                <a:avLst/>
                <a:gdLst>
                  <a:gd name="T0" fmla="*/ 128 w 134"/>
                  <a:gd name="T1" fmla="*/ 114 h 114"/>
                  <a:gd name="T2" fmla="*/ 134 w 134"/>
                  <a:gd name="T3" fmla="*/ 88 h 114"/>
                  <a:gd name="T4" fmla="*/ 116 w 134"/>
                  <a:gd name="T5" fmla="*/ 73 h 114"/>
                  <a:gd name="T6" fmla="*/ 103 w 134"/>
                  <a:gd name="T7" fmla="*/ 23 h 114"/>
                  <a:gd name="T8" fmla="*/ 76 w 134"/>
                  <a:gd name="T9" fmla="*/ 0 h 114"/>
                  <a:gd name="T10" fmla="*/ 8 w 134"/>
                  <a:gd name="T11" fmla="*/ 7 h 114"/>
                  <a:gd name="T12" fmla="*/ 0 w 134"/>
                  <a:gd name="T13" fmla="*/ 16 h 114"/>
                  <a:gd name="T14" fmla="*/ 20 w 134"/>
                  <a:gd name="T15" fmla="*/ 48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4" h="114">
                    <a:moveTo>
                      <a:pt x="128" y="114"/>
                    </a:moveTo>
                    <a:lnTo>
                      <a:pt x="134" y="88"/>
                    </a:lnTo>
                    <a:lnTo>
                      <a:pt x="116" y="73"/>
                    </a:lnTo>
                    <a:lnTo>
                      <a:pt x="103" y="23"/>
                    </a:lnTo>
                    <a:lnTo>
                      <a:pt x="76" y="0"/>
                    </a:lnTo>
                    <a:lnTo>
                      <a:pt x="8" y="7"/>
                    </a:lnTo>
                    <a:lnTo>
                      <a:pt x="0" y="16"/>
                    </a:lnTo>
                    <a:lnTo>
                      <a:pt x="20" y="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383">
                <a:extLst>
                  <a:ext uri="{FF2B5EF4-FFF2-40B4-BE49-F238E27FC236}">
                    <a16:creationId xmlns:a16="http://schemas.microsoft.com/office/drawing/2014/main" id="{DCCB0409-82B1-7359-7E69-3B50A5ACBE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" y="1032"/>
                <a:ext cx="27" cy="22"/>
              </a:xfrm>
              <a:custGeom>
                <a:avLst/>
                <a:gdLst>
                  <a:gd name="T0" fmla="*/ 108 w 108"/>
                  <a:gd name="T1" fmla="*/ 66 h 86"/>
                  <a:gd name="T2" fmla="*/ 68 w 108"/>
                  <a:gd name="T3" fmla="*/ 86 h 86"/>
                  <a:gd name="T4" fmla="*/ 57 w 108"/>
                  <a:gd name="T5" fmla="*/ 62 h 86"/>
                  <a:gd name="T6" fmla="*/ 48 w 108"/>
                  <a:gd name="T7" fmla="*/ 54 h 86"/>
                  <a:gd name="T8" fmla="*/ 22 w 108"/>
                  <a:gd name="T9" fmla="*/ 48 h 86"/>
                  <a:gd name="T10" fmla="*/ 3 w 108"/>
                  <a:gd name="T11" fmla="*/ 16 h 86"/>
                  <a:gd name="T12" fmla="*/ 0 w 108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86">
                    <a:moveTo>
                      <a:pt x="108" y="66"/>
                    </a:moveTo>
                    <a:lnTo>
                      <a:pt x="68" y="86"/>
                    </a:lnTo>
                    <a:lnTo>
                      <a:pt x="57" y="62"/>
                    </a:lnTo>
                    <a:lnTo>
                      <a:pt x="48" y="54"/>
                    </a:lnTo>
                    <a:lnTo>
                      <a:pt x="22" y="48"/>
                    </a:lnTo>
                    <a:lnTo>
                      <a:pt x="3" y="1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384">
                <a:extLst>
                  <a:ext uri="{FF2B5EF4-FFF2-40B4-BE49-F238E27FC236}">
                    <a16:creationId xmlns:a16="http://schemas.microsoft.com/office/drawing/2014/main" id="{A3391E37-D24C-1B60-6C24-A70B6BE4B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5" y="1058"/>
                <a:ext cx="98" cy="141"/>
              </a:xfrm>
              <a:custGeom>
                <a:avLst/>
                <a:gdLst>
                  <a:gd name="T0" fmla="*/ 0 w 394"/>
                  <a:gd name="T1" fmla="*/ 567 h 567"/>
                  <a:gd name="T2" fmla="*/ 15 w 394"/>
                  <a:gd name="T3" fmla="*/ 550 h 567"/>
                  <a:gd name="T4" fmla="*/ 48 w 394"/>
                  <a:gd name="T5" fmla="*/ 546 h 567"/>
                  <a:gd name="T6" fmla="*/ 63 w 394"/>
                  <a:gd name="T7" fmla="*/ 511 h 567"/>
                  <a:gd name="T8" fmla="*/ 67 w 394"/>
                  <a:gd name="T9" fmla="*/ 469 h 567"/>
                  <a:gd name="T10" fmla="*/ 108 w 394"/>
                  <a:gd name="T11" fmla="*/ 455 h 567"/>
                  <a:gd name="T12" fmla="*/ 120 w 394"/>
                  <a:gd name="T13" fmla="*/ 404 h 567"/>
                  <a:gd name="T14" fmla="*/ 186 w 394"/>
                  <a:gd name="T15" fmla="*/ 398 h 567"/>
                  <a:gd name="T16" fmla="*/ 194 w 394"/>
                  <a:gd name="T17" fmla="*/ 381 h 567"/>
                  <a:gd name="T18" fmla="*/ 225 w 394"/>
                  <a:gd name="T19" fmla="*/ 352 h 567"/>
                  <a:gd name="T20" fmla="*/ 278 w 394"/>
                  <a:gd name="T21" fmla="*/ 373 h 567"/>
                  <a:gd name="T22" fmla="*/ 333 w 394"/>
                  <a:gd name="T23" fmla="*/ 342 h 567"/>
                  <a:gd name="T24" fmla="*/ 337 w 394"/>
                  <a:gd name="T25" fmla="*/ 291 h 567"/>
                  <a:gd name="T26" fmla="*/ 361 w 394"/>
                  <a:gd name="T27" fmla="*/ 272 h 567"/>
                  <a:gd name="T28" fmla="*/ 357 w 394"/>
                  <a:gd name="T29" fmla="*/ 146 h 567"/>
                  <a:gd name="T30" fmla="*/ 394 w 394"/>
                  <a:gd name="T31" fmla="*/ 84 h 567"/>
                  <a:gd name="T32" fmla="*/ 386 w 394"/>
                  <a:gd name="T33" fmla="*/ 8 h 567"/>
                  <a:gd name="T34" fmla="*/ 377 w 394"/>
                  <a:gd name="T35" fmla="*/ 0 h 567"/>
                  <a:gd name="T36" fmla="*/ 369 w 394"/>
                  <a:gd name="T37" fmla="*/ 1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4" h="567">
                    <a:moveTo>
                      <a:pt x="0" y="567"/>
                    </a:moveTo>
                    <a:lnTo>
                      <a:pt x="15" y="550"/>
                    </a:lnTo>
                    <a:lnTo>
                      <a:pt x="48" y="546"/>
                    </a:lnTo>
                    <a:lnTo>
                      <a:pt x="63" y="511"/>
                    </a:lnTo>
                    <a:lnTo>
                      <a:pt x="67" y="469"/>
                    </a:lnTo>
                    <a:lnTo>
                      <a:pt x="108" y="455"/>
                    </a:lnTo>
                    <a:lnTo>
                      <a:pt x="120" y="404"/>
                    </a:lnTo>
                    <a:lnTo>
                      <a:pt x="186" y="398"/>
                    </a:lnTo>
                    <a:lnTo>
                      <a:pt x="194" y="381"/>
                    </a:lnTo>
                    <a:lnTo>
                      <a:pt x="225" y="352"/>
                    </a:lnTo>
                    <a:lnTo>
                      <a:pt x="278" y="373"/>
                    </a:lnTo>
                    <a:lnTo>
                      <a:pt x="333" y="342"/>
                    </a:lnTo>
                    <a:lnTo>
                      <a:pt x="337" y="291"/>
                    </a:lnTo>
                    <a:lnTo>
                      <a:pt x="361" y="272"/>
                    </a:lnTo>
                    <a:lnTo>
                      <a:pt x="357" y="146"/>
                    </a:lnTo>
                    <a:lnTo>
                      <a:pt x="394" y="84"/>
                    </a:lnTo>
                    <a:lnTo>
                      <a:pt x="386" y="8"/>
                    </a:lnTo>
                    <a:lnTo>
                      <a:pt x="377" y="0"/>
                    </a:lnTo>
                    <a:lnTo>
                      <a:pt x="369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385">
                <a:extLst>
                  <a:ext uri="{FF2B5EF4-FFF2-40B4-BE49-F238E27FC236}">
                    <a16:creationId xmlns:a16="http://schemas.microsoft.com/office/drawing/2014/main" id="{994CADAE-00B4-0239-EC59-322EFB752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3" y="1049"/>
                <a:ext cx="14" cy="18"/>
              </a:xfrm>
              <a:custGeom>
                <a:avLst/>
                <a:gdLst>
                  <a:gd name="T0" fmla="*/ 54 w 54"/>
                  <a:gd name="T1" fmla="*/ 37 h 73"/>
                  <a:gd name="T2" fmla="*/ 24 w 54"/>
                  <a:gd name="T3" fmla="*/ 73 h 73"/>
                  <a:gd name="T4" fmla="*/ 14 w 54"/>
                  <a:gd name="T5" fmla="*/ 57 h 73"/>
                  <a:gd name="T6" fmla="*/ 29 w 54"/>
                  <a:gd name="T7" fmla="*/ 31 h 73"/>
                  <a:gd name="T8" fmla="*/ 0 w 54"/>
                  <a:gd name="T9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3">
                    <a:moveTo>
                      <a:pt x="54" y="37"/>
                    </a:moveTo>
                    <a:lnTo>
                      <a:pt x="24" y="73"/>
                    </a:lnTo>
                    <a:lnTo>
                      <a:pt x="14" y="57"/>
                    </a:lnTo>
                    <a:lnTo>
                      <a:pt x="29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386">
                <a:extLst>
                  <a:ext uri="{FF2B5EF4-FFF2-40B4-BE49-F238E27FC236}">
                    <a16:creationId xmlns:a16="http://schemas.microsoft.com/office/drawing/2014/main" id="{AABAE043-20C2-5CAD-1503-66186CCFF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" y="1199"/>
                <a:ext cx="54" cy="188"/>
              </a:xfrm>
              <a:custGeom>
                <a:avLst/>
                <a:gdLst>
                  <a:gd name="T0" fmla="*/ 8 w 218"/>
                  <a:gd name="T1" fmla="*/ 0 h 748"/>
                  <a:gd name="T2" fmla="*/ 28 w 218"/>
                  <a:gd name="T3" fmla="*/ 41 h 748"/>
                  <a:gd name="T4" fmla="*/ 43 w 218"/>
                  <a:gd name="T5" fmla="*/ 98 h 748"/>
                  <a:gd name="T6" fmla="*/ 83 w 218"/>
                  <a:gd name="T7" fmla="*/ 86 h 748"/>
                  <a:gd name="T8" fmla="*/ 110 w 218"/>
                  <a:gd name="T9" fmla="*/ 101 h 748"/>
                  <a:gd name="T10" fmla="*/ 87 w 218"/>
                  <a:gd name="T11" fmla="*/ 119 h 748"/>
                  <a:gd name="T12" fmla="*/ 22 w 218"/>
                  <a:gd name="T13" fmla="*/ 143 h 748"/>
                  <a:gd name="T14" fmla="*/ 6 w 218"/>
                  <a:gd name="T15" fmla="*/ 160 h 748"/>
                  <a:gd name="T16" fmla="*/ 0 w 218"/>
                  <a:gd name="T17" fmla="*/ 195 h 748"/>
                  <a:gd name="T18" fmla="*/ 121 w 218"/>
                  <a:gd name="T19" fmla="*/ 227 h 748"/>
                  <a:gd name="T20" fmla="*/ 149 w 218"/>
                  <a:gd name="T21" fmla="*/ 249 h 748"/>
                  <a:gd name="T22" fmla="*/ 182 w 218"/>
                  <a:gd name="T23" fmla="*/ 330 h 748"/>
                  <a:gd name="T24" fmla="*/ 152 w 218"/>
                  <a:gd name="T25" fmla="*/ 367 h 748"/>
                  <a:gd name="T26" fmla="*/ 157 w 218"/>
                  <a:gd name="T27" fmla="*/ 426 h 748"/>
                  <a:gd name="T28" fmla="*/ 174 w 218"/>
                  <a:gd name="T29" fmla="*/ 432 h 748"/>
                  <a:gd name="T30" fmla="*/ 206 w 218"/>
                  <a:gd name="T31" fmla="*/ 413 h 748"/>
                  <a:gd name="T32" fmla="*/ 218 w 218"/>
                  <a:gd name="T33" fmla="*/ 446 h 748"/>
                  <a:gd name="T34" fmla="*/ 174 w 218"/>
                  <a:gd name="T35" fmla="*/ 517 h 748"/>
                  <a:gd name="T36" fmla="*/ 142 w 218"/>
                  <a:gd name="T37" fmla="*/ 545 h 748"/>
                  <a:gd name="T38" fmla="*/ 179 w 218"/>
                  <a:gd name="T39" fmla="*/ 576 h 748"/>
                  <a:gd name="T40" fmla="*/ 125 w 218"/>
                  <a:gd name="T41" fmla="*/ 624 h 748"/>
                  <a:gd name="T42" fmla="*/ 145 w 218"/>
                  <a:gd name="T43" fmla="*/ 748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8" h="748">
                    <a:moveTo>
                      <a:pt x="8" y="0"/>
                    </a:moveTo>
                    <a:lnTo>
                      <a:pt x="28" y="41"/>
                    </a:lnTo>
                    <a:lnTo>
                      <a:pt x="43" y="98"/>
                    </a:lnTo>
                    <a:lnTo>
                      <a:pt x="83" y="86"/>
                    </a:lnTo>
                    <a:lnTo>
                      <a:pt x="110" y="101"/>
                    </a:lnTo>
                    <a:lnTo>
                      <a:pt x="87" y="119"/>
                    </a:lnTo>
                    <a:lnTo>
                      <a:pt x="22" y="143"/>
                    </a:lnTo>
                    <a:lnTo>
                      <a:pt x="6" y="160"/>
                    </a:lnTo>
                    <a:lnTo>
                      <a:pt x="0" y="195"/>
                    </a:lnTo>
                    <a:lnTo>
                      <a:pt x="121" y="227"/>
                    </a:lnTo>
                    <a:lnTo>
                      <a:pt x="149" y="249"/>
                    </a:lnTo>
                    <a:lnTo>
                      <a:pt x="182" y="330"/>
                    </a:lnTo>
                    <a:lnTo>
                      <a:pt x="152" y="367"/>
                    </a:lnTo>
                    <a:lnTo>
                      <a:pt x="157" y="426"/>
                    </a:lnTo>
                    <a:lnTo>
                      <a:pt x="174" y="432"/>
                    </a:lnTo>
                    <a:lnTo>
                      <a:pt x="206" y="413"/>
                    </a:lnTo>
                    <a:lnTo>
                      <a:pt x="218" y="446"/>
                    </a:lnTo>
                    <a:lnTo>
                      <a:pt x="174" y="517"/>
                    </a:lnTo>
                    <a:lnTo>
                      <a:pt x="142" y="545"/>
                    </a:lnTo>
                    <a:lnTo>
                      <a:pt x="179" y="576"/>
                    </a:lnTo>
                    <a:lnTo>
                      <a:pt x="125" y="624"/>
                    </a:lnTo>
                    <a:lnTo>
                      <a:pt x="145" y="7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387">
                <a:extLst>
                  <a:ext uri="{FF2B5EF4-FFF2-40B4-BE49-F238E27FC236}">
                    <a16:creationId xmlns:a16="http://schemas.microsoft.com/office/drawing/2014/main" id="{500BDB7E-E1A2-9D5B-131A-9C5D960C56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5" y="1417"/>
                <a:ext cx="6" cy="7"/>
              </a:xfrm>
              <a:custGeom>
                <a:avLst/>
                <a:gdLst>
                  <a:gd name="T0" fmla="*/ 24 w 24"/>
                  <a:gd name="T1" fmla="*/ 0 h 26"/>
                  <a:gd name="T2" fmla="*/ 7 w 24"/>
                  <a:gd name="T3" fmla="*/ 1 h 26"/>
                  <a:gd name="T4" fmla="*/ 0 w 24"/>
                  <a:gd name="T5" fmla="*/ 18 h 26"/>
                  <a:gd name="T6" fmla="*/ 9 w 24"/>
                  <a:gd name="T7" fmla="*/ 26 h 26"/>
                  <a:gd name="T8" fmla="*/ 24 w 2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24" y="0"/>
                    </a:moveTo>
                    <a:lnTo>
                      <a:pt x="7" y="1"/>
                    </a:lnTo>
                    <a:lnTo>
                      <a:pt x="0" y="18"/>
                    </a:lnTo>
                    <a:lnTo>
                      <a:pt x="9" y="26"/>
                    </a:lnTo>
                    <a:lnTo>
                      <a:pt x="2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388">
                <a:extLst>
                  <a:ext uri="{FF2B5EF4-FFF2-40B4-BE49-F238E27FC236}">
                    <a16:creationId xmlns:a16="http://schemas.microsoft.com/office/drawing/2014/main" id="{5528AC98-2C69-0DF8-48D3-EBC35BE35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2" y="1446"/>
                <a:ext cx="168" cy="161"/>
              </a:xfrm>
              <a:custGeom>
                <a:avLst/>
                <a:gdLst>
                  <a:gd name="T0" fmla="*/ 92 w 671"/>
                  <a:gd name="T1" fmla="*/ 0 h 644"/>
                  <a:gd name="T2" fmla="*/ 96 w 671"/>
                  <a:gd name="T3" fmla="*/ 41 h 644"/>
                  <a:gd name="T4" fmla="*/ 65 w 671"/>
                  <a:gd name="T5" fmla="*/ 53 h 644"/>
                  <a:gd name="T6" fmla="*/ 0 w 671"/>
                  <a:gd name="T7" fmla="*/ 93 h 644"/>
                  <a:gd name="T8" fmla="*/ 30 w 671"/>
                  <a:gd name="T9" fmla="*/ 141 h 644"/>
                  <a:gd name="T10" fmla="*/ 34 w 671"/>
                  <a:gd name="T11" fmla="*/ 191 h 644"/>
                  <a:gd name="T12" fmla="*/ 61 w 671"/>
                  <a:gd name="T13" fmla="*/ 204 h 644"/>
                  <a:gd name="T14" fmla="*/ 54 w 671"/>
                  <a:gd name="T15" fmla="*/ 223 h 644"/>
                  <a:gd name="T16" fmla="*/ 12 w 671"/>
                  <a:gd name="T17" fmla="*/ 210 h 644"/>
                  <a:gd name="T18" fmla="*/ 2 w 671"/>
                  <a:gd name="T19" fmla="*/ 211 h 644"/>
                  <a:gd name="T20" fmla="*/ 4 w 671"/>
                  <a:gd name="T21" fmla="*/ 219 h 644"/>
                  <a:gd name="T22" fmla="*/ 100 w 671"/>
                  <a:gd name="T23" fmla="*/ 269 h 644"/>
                  <a:gd name="T24" fmla="*/ 124 w 671"/>
                  <a:gd name="T25" fmla="*/ 249 h 644"/>
                  <a:gd name="T26" fmla="*/ 150 w 671"/>
                  <a:gd name="T27" fmla="*/ 247 h 644"/>
                  <a:gd name="T28" fmla="*/ 240 w 671"/>
                  <a:gd name="T29" fmla="*/ 314 h 644"/>
                  <a:gd name="T30" fmla="*/ 330 w 671"/>
                  <a:gd name="T31" fmla="*/ 273 h 644"/>
                  <a:gd name="T32" fmla="*/ 360 w 671"/>
                  <a:gd name="T33" fmla="*/ 244 h 644"/>
                  <a:gd name="T34" fmla="*/ 427 w 671"/>
                  <a:gd name="T35" fmla="*/ 229 h 644"/>
                  <a:gd name="T36" fmla="*/ 460 w 671"/>
                  <a:gd name="T37" fmla="*/ 227 h 644"/>
                  <a:gd name="T38" fmla="*/ 528 w 671"/>
                  <a:gd name="T39" fmla="*/ 229 h 644"/>
                  <a:gd name="T40" fmla="*/ 589 w 671"/>
                  <a:gd name="T41" fmla="*/ 249 h 644"/>
                  <a:gd name="T42" fmla="*/ 671 w 671"/>
                  <a:gd name="T43" fmla="*/ 317 h 644"/>
                  <a:gd name="T44" fmla="*/ 663 w 671"/>
                  <a:gd name="T45" fmla="*/ 326 h 644"/>
                  <a:gd name="T46" fmla="*/ 601 w 671"/>
                  <a:gd name="T47" fmla="*/ 281 h 644"/>
                  <a:gd name="T48" fmla="*/ 497 w 671"/>
                  <a:gd name="T49" fmla="*/ 257 h 644"/>
                  <a:gd name="T50" fmla="*/ 464 w 671"/>
                  <a:gd name="T51" fmla="*/ 269 h 644"/>
                  <a:gd name="T52" fmla="*/ 372 w 671"/>
                  <a:gd name="T53" fmla="*/ 285 h 644"/>
                  <a:gd name="T54" fmla="*/ 351 w 671"/>
                  <a:gd name="T55" fmla="*/ 321 h 644"/>
                  <a:gd name="T56" fmla="*/ 363 w 671"/>
                  <a:gd name="T57" fmla="*/ 372 h 644"/>
                  <a:gd name="T58" fmla="*/ 351 w 671"/>
                  <a:gd name="T59" fmla="*/ 423 h 644"/>
                  <a:gd name="T60" fmla="*/ 337 w 671"/>
                  <a:gd name="T61" fmla="*/ 442 h 644"/>
                  <a:gd name="T62" fmla="*/ 303 w 671"/>
                  <a:gd name="T63" fmla="*/ 444 h 644"/>
                  <a:gd name="T64" fmla="*/ 280 w 671"/>
                  <a:gd name="T65" fmla="*/ 463 h 644"/>
                  <a:gd name="T66" fmla="*/ 447 w 671"/>
                  <a:gd name="T67" fmla="*/ 532 h 644"/>
                  <a:gd name="T68" fmla="*/ 456 w 671"/>
                  <a:gd name="T69" fmla="*/ 540 h 644"/>
                  <a:gd name="T70" fmla="*/ 502 w 671"/>
                  <a:gd name="T71" fmla="*/ 594 h 644"/>
                  <a:gd name="T72" fmla="*/ 524 w 671"/>
                  <a:gd name="T73" fmla="*/ 644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71" h="644">
                    <a:moveTo>
                      <a:pt x="92" y="0"/>
                    </a:moveTo>
                    <a:lnTo>
                      <a:pt x="96" y="41"/>
                    </a:lnTo>
                    <a:lnTo>
                      <a:pt x="65" y="53"/>
                    </a:lnTo>
                    <a:lnTo>
                      <a:pt x="0" y="93"/>
                    </a:lnTo>
                    <a:lnTo>
                      <a:pt x="30" y="141"/>
                    </a:lnTo>
                    <a:lnTo>
                      <a:pt x="34" y="191"/>
                    </a:lnTo>
                    <a:lnTo>
                      <a:pt x="61" y="204"/>
                    </a:lnTo>
                    <a:lnTo>
                      <a:pt x="54" y="223"/>
                    </a:lnTo>
                    <a:lnTo>
                      <a:pt x="12" y="210"/>
                    </a:lnTo>
                    <a:lnTo>
                      <a:pt x="2" y="211"/>
                    </a:lnTo>
                    <a:lnTo>
                      <a:pt x="4" y="219"/>
                    </a:lnTo>
                    <a:lnTo>
                      <a:pt x="100" y="269"/>
                    </a:lnTo>
                    <a:lnTo>
                      <a:pt x="124" y="249"/>
                    </a:lnTo>
                    <a:lnTo>
                      <a:pt x="150" y="247"/>
                    </a:lnTo>
                    <a:lnTo>
                      <a:pt x="240" y="314"/>
                    </a:lnTo>
                    <a:lnTo>
                      <a:pt x="330" y="273"/>
                    </a:lnTo>
                    <a:lnTo>
                      <a:pt x="360" y="244"/>
                    </a:lnTo>
                    <a:lnTo>
                      <a:pt x="427" y="229"/>
                    </a:lnTo>
                    <a:lnTo>
                      <a:pt x="460" y="227"/>
                    </a:lnTo>
                    <a:lnTo>
                      <a:pt x="528" y="229"/>
                    </a:lnTo>
                    <a:lnTo>
                      <a:pt x="589" y="249"/>
                    </a:lnTo>
                    <a:lnTo>
                      <a:pt x="671" y="317"/>
                    </a:lnTo>
                    <a:lnTo>
                      <a:pt x="663" y="326"/>
                    </a:lnTo>
                    <a:lnTo>
                      <a:pt x="601" y="281"/>
                    </a:lnTo>
                    <a:lnTo>
                      <a:pt x="497" y="257"/>
                    </a:lnTo>
                    <a:lnTo>
                      <a:pt x="464" y="269"/>
                    </a:lnTo>
                    <a:lnTo>
                      <a:pt x="372" y="285"/>
                    </a:lnTo>
                    <a:lnTo>
                      <a:pt x="351" y="321"/>
                    </a:lnTo>
                    <a:lnTo>
                      <a:pt x="363" y="372"/>
                    </a:lnTo>
                    <a:lnTo>
                      <a:pt x="351" y="423"/>
                    </a:lnTo>
                    <a:lnTo>
                      <a:pt x="337" y="442"/>
                    </a:lnTo>
                    <a:lnTo>
                      <a:pt x="303" y="444"/>
                    </a:lnTo>
                    <a:lnTo>
                      <a:pt x="280" y="463"/>
                    </a:lnTo>
                    <a:lnTo>
                      <a:pt x="447" y="532"/>
                    </a:lnTo>
                    <a:lnTo>
                      <a:pt x="456" y="540"/>
                    </a:lnTo>
                    <a:lnTo>
                      <a:pt x="502" y="594"/>
                    </a:lnTo>
                    <a:lnTo>
                      <a:pt x="524" y="6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389">
                <a:extLst>
                  <a:ext uri="{FF2B5EF4-FFF2-40B4-BE49-F238E27FC236}">
                    <a16:creationId xmlns:a16="http://schemas.microsoft.com/office/drawing/2014/main" id="{3424F38A-93A1-2CDE-7D0E-F07A46E23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5" y="1387"/>
                <a:ext cx="96" cy="59"/>
              </a:xfrm>
              <a:custGeom>
                <a:avLst/>
                <a:gdLst>
                  <a:gd name="T0" fmla="*/ 376 w 387"/>
                  <a:gd name="T1" fmla="*/ 0 h 238"/>
                  <a:gd name="T2" fmla="*/ 387 w 387"/>
                  <a:gd name="T3" fmla="*/ 24 h 238"/>
                  <a:gd name="T4" fmla="*/ 364 w 387"/>
                  <a:gd name="T5" fmla="*/ 52 h 238"/>
                  <a:gd name="T6" fmla="*/ 363 w 387"/>
                  <a:gd name="T7" fmla="*/ 136 h 238"/>
                  <a:gd name="T8" fmla="*/ 347 w 387"/>
                  <a:gd name="T9" fmla="*/ 146 h 238"/>
                  <a:gd name="T10" fmla="*/ 330 w 387"/>
                  <a:gd name="T11" fmla="*/ 140 h 238"/>
                  <a:gd name="T12" fmla="*/ 314 w 387"/>
                  <a:gd name="T13" fmla="*/ 149 h 238"/>
                  <a:gd name="T14" fmla="*/ 292 w 387"/>
                  <a:gd name="T15" fmla="*/ 193 h 238"/>
                  <a:gd name="T16" fmla="*/ 275 w 387"/>
                  <a:gd name="T17" fmla="*/ 186 h 238"/>
                  <a:gd name="T18" fmla="*/ 272 w 387"/>
                  <a:gd name="T19" fmla="*/ 161 h 238"/>
                  <a:gd name="T20" fmla="*/ 215 w 387"/>
                  <a:gd name="T21" fmla="*/ 183 h 238"/>
                  <a:gd name="T22" fmla="*/ 206 w 387"/>
                  <a:gd name="T23" fmla="*/ 176 h 238"/>
                  <a:gd name="T24" fmla="*/ 205 w 387"/>
                  <a:gd name="T25" fmla="*/ 160 h 238"/>
                  <a:gd name="T26" fmla="*/ 170 w 387"/>
                  <a:gd name="T27" fmla="*/ 154 h 238"/>
                  <a:gd name="T28" fmla="*/ 134 w 387"/>
                  <a:gd name="T29" fmla="*/ 225 h 238"/>
                  <a:gd name="T30" fmla="*/ 59 w 387"/>
                  <a:gd name="T31" fmla="*/ 223 h 238"/>
                  <a:gd name="T32" fmla="*/ 39 w 387"/>
                  <a:gd name="T33" fmla="*/ 199 h 238"/>
                  <a:gd name="T34" fmla="*/ 16 w 387"/>
                  <a:gd name="T35" fmla="*/ 219 h 238"/>
                  <a:gd name="T36" fmla="*/ 0 w 387"/>
                  <a:gd name="T37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7" h="238">
                    <a:moveTo>
                      <a:pt x="376" y="0"/>
                    </a:moveTo>
                    <a:lnTo>
                      <a:pt x="387" y="24"/>
                    </a:lnTo>
                    <a:lnTo>
                      <a:pt x="364" y="52"/>
                    </a:lnTo>
                    <a:lnTo>
                      <a:pt x="363" y="136"/>
                    </a:lnTo>
                    <a:lnTo>
                      <a:pt x="347" y="146"/>
                    </a:lnTo>
                    <a:lnTo>
                      <a:pt x="330" y="140"/>
                    </a:lnTo>
                    <a:lnTo>
                      <a:pt x="314" y="149"/>
                    </a:lnTo>
                    <a:lnTo>
                      <a:pt x="292" y="193"/>
                    </a:lnTo>
                    <a:lnTo>
                      <a:pt x="275" y="186"/>
                    </a:lnTo>
                    <a:lnTo>
                      <a:pt x="272" y="161"/>
                    </a:lnTo>
                    <a:lnTo>
                      <a:pt x="215" y="183"/>
                    </a:lnTo>
                    <a:lnTo>
                      <a:pt x="206" y="176"/>
                    </a:lnTo>
                    <a:lnTo>
                      <a:pt x="205" y="160"/>
                    </a:lnTo>
                    <a:lnTo>
                      <a:pt x="170" y="154"/>
                    </a:lnTo>
                    <a:lnTo>
                      <a:pt x="134" y="225"/>
                    </a:lnTo>
                    <a:lnTo>
                      <a:pt x="59" y="223"/>
                    </a:lnTo>
                    <a:lnTo>
                      <a:pt x="39" y="199"/>
                    </a:lnTo>
                    <a:lnTo>
                      <a:pt x="16" y="219"/>
                    </a:lnTo>
                    <a:lnTo>
                      <a:pt x="0" y="2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390">
                <a:extLst>
                  <a:ext uri="{FF2B5EF4-FFF2-40B4-BE49-F238E27FC236}">
                    <a16:creationId xmlns:a16="http://schemas.microsoft.com/office/drawing/2014/main" id="{EB9E1C02-2017-E442-E3EC-46CF5437F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" y="1323"/>
                <a:ext cx="211" cy="64"/>
              </a:xfrm>
              <a:custGeom>
                <a:avLst/>
                <a:gdLst>
                  <a:gd name="T0" fmla="*/ 847 w 847"/>
                  <a:gd name="T1" fmla="*/ 90 h 253"/>
                  <a:gd name="T2" fmla="*/ 734 w 847"/>
                  <a:gd name="T3" fmla="*/ 58 h 253"/>
                  <a:gd name="T4" fmla="*/ 703 w 847"/>
                  <a:gd name="T5" fmla="*/ 10 h 253"/>
                  <a:gd name="T6" fmla="*/ 626 w 847"/>
                  <a:gd name="T7" fmla="*/ 0 h 253"/>
                  <a:gd name="T8" fmla="*/ 618 w 847"/>
                  <a:gd name="T9" fmla="*/ 1 h 253"/>
                  <a:gd name="T10" fmla="*/ 629 w 847"/>
                  <a:gd name="T11" fmla="*/ 25 h 253"/>
                  <a:gd name="T12" fmla="*/ 622 w 847"/>
                  <a:gd name="T13" fmla="*/ 42 h 253"/>
                  <a:gd name="T14" fmla="*/ 515 w 847"/>
                  <a:gd name="T15" fmla="*/ 70 h 253"/>
                  <a:gd name="T16" fmla="*/ 475 w 847"/>
                  <a:gd name="T17" fmla="*/ 90 h 253"/>
                  <a:gd name="T18" fmla="*/ 439 w 847"/>
                  <a:gd name="T19" fmla="*/ 162 h 253"/>
                  <a:gd name="T20" fmla="*/ 397 w 847"/>
                  <a:gd name="T21" fmla="*/ 156 h 253"/>
                  <a:gd name="T22" fmla="*/ 373 w 847"/>
                  <a:gd name="T23" fmla="*/ 176 h 253"/>
                  <a:gd name="T24" fmla="*/ 235 w 847"/>
                  <a:gd name="T25" fmla="*/ 155 h 253"/>
                  <a:gd name="T26" fmla="*/ 138 w 847"/>
                  <a:gd name="T27" fmla="*/ 198 h 253"/>
                  <a:gd name="T28" fmla="*/ 138 w 847"/>
                  <a:gd name="T29" fmla="*/ 190 h 253"/>
                  <a:gd name="T30" fmla="*/ 127 w 847"/>
                  <a:gd name="T31" fmla="*/ 174 h 253"/>
                  <a:gd name="T32" fmla="*/ 88 w 847"/>
                  <a:gd name="T33" fmla="*/ 203 h 253"/>
                  <a:gd name="T34" fmla="*/ 54 w 847"/>
                  <a:gd name="T35" fmla="*/ 206 h 253"/>
                  <a:gd name="T36" fmla="*/ 40 w 847"/>
                  <a:gd name="T37" fmla="*/ 224 h 253"/>
                  <a:gd name="T38" fmla="*/ 15 w 847"/>
                  <a:gd name="T39" fmla="*/ 225 h 253"/>
                  <a:gd name="T40" fmla="*/ 0 w 847"/>
                  <a:gd name="T41" fmla="*/ 25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47" h="253">
                    <a:moveTo>
                      <a:pt x="847" y="90"/>
                    </a:moveTo>
                    <a:lnTo>
                      <a:pt x="734" y="58"/>
                    </a:lnTo>
                    <a:lnTo>
                      <a:pt x="703" y="10"/>
                    </a:lnTo>
                    <a:lnTo>
                      <a:pt x="626" y="0"/>
                    </a:lnTo>
                    <a:lnTo>
                      <a:pt x="618" y="1"/>
                    </a:lnTo>
                    <a:lnTo>
                      <a:pt x="629" y="25"/>
                    </a:lnTo>
                    <a:lnTo>
                      <a:pt x="622" y="42"/>
                    </a:lnTo>
                    <a:lnTo>
                      <a:pt x="515" y="70"/>
                    </a:lnTo>
                    <a:lnTo>
                      <a:pt x="475" y="90"/>
                    </a:lnTo>
                    <a:lnTo>
                      <a:pt x="439" y="162"/>
                    </a:lnTo>
                    <a:lnTo>
                      <a:pt x="397" y="156"/>
                    </a:lnTo>
                    <a:lnTo>
                      <a:pt x="373" y="176"/>
                    </a:lnTo>
                    <a:lnTo>
                      <a:pt x="235" y="155"/>
                    </a:lnTo>
                    <a:lnTo>
                      <a:pt x="138" y="198"/>
                    </a:lnTo>
                    <a:lnTo>
                      <a:pt x="138" y="190"/>
                    </a:lnTo>
                    <a:lnTo>
                      <a:pt x="127" y="174"/>
                    </a:lnTo>
                    <a:lnTo>
                      <a:pt x="88" y="203"/>
                    </a:lnTo>
                    <a:lnTo>
                      <a:pt x="54" y="206"/>
                    </a:lnTo>
                    <a:lnTo>
                      <a:pt x="40" y="224"/>
                    </a:lnTo>
                    <a:lnTo>
                      <a:pt x="15" y="225"/>
                    </a:lnTo>
                    <a:lnTo>
                      <a:pt x="0" y="2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391">
                <a:extLst>
                  <a:ext uri="{FF2B5EF4-FFF2-40B4-BE49-F238E27FC236}">
                    <a16:creationId xmlns:a16="http://schemas.microsoft.com/office/drawing/2014/main" id="{55081A3F-5DAA-A913-39A3-4DF50FFFE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9" y="1346"/>
                <a:ext cx="96" cy="273"/>
              </a:xfrm>
              <a:custGeom>
                <a:avLst/>
                <a:gdLst>
                  <a:gd name="T0" fmla="*/ 159 w 383"/>
                  <a:gd name="T1" fmla="*/ 1094 h 1094"/>
                  <a:gd name="T2" fmla="*/ 182 w 383"/>
                  <a:gd name="T3" fmla="*/ 1075 h 1094"/>
                  <a:gd name="T4" fmla="*/ 179 w 383"/>
                  <a:gd name="T5" fmla="*/ 1042 h 1094"/>
                  <a:gd name="T6" fmla="*/ 141 w 383"/>
                  <a:gd name="T7" fmla="*/ 1003 h 1094"/>
                  <a:gd name="T8" fmla="*/ 79 w 383"/>
                  <a:gd name="T9" fmla="*/ 976 h 1094"/>
                  <a:gd name="T10" fmla="*/ 93 w 383"/>
                  <a:gd name="T11" fmla="*/ 932 h 1094"/>
                  <a:gd name="T12" fmla="*/ 146 w 383"/>
                  <a:gd name="T13" fmla="*/ 876 h 1094"/>
                  <a:gd name="T14" fmla="*/ 138 w 383"/>
                  <a:gd name="T15" fmla="*/ 784 h 1094"/>
                  <a:gd name="T16" fmla="*/ 119 w 383"/>
                  <a:gd name="T17" fmla="*/ 769 h 1094"/>
                  <a:gd name="T18" fmla="*/ 77 w 383"/>
                  <a:gd name="T19" fmla="*/ 773 h 1094"/>
                  <a:gd name="T20" fmla="*/ 37 w 383"/>
                  <a:gd name="T21" fmla="*/ 701 h 1094"/>
                  <a:gd name="T22" fmla="*/ 0 w 383"/>
                  <a:gd name="T23" fmla="*/ 670 h 1094"/>
                  <a:gd name="T24" fmla="*/ 40 w 383"/>
                  <a:gd name="T25" fmla="*/ 641 h 1094"/>
                  <a:gd name="T26" fmla="*/ 171 w 383"/>
                  <a:gd name="T27" fmla="*/ 604 h 1094"/>
                  <a:gd name="T28" fmla="*/ 298 w 383"/>
                  <a:gd name="T29" fmla="*/ 608 h 1094"/>
                  <a:gd name="T30" fmla="*/ 357 w 383"/>
                  <a:gd name="T31" fmla="*/ 603 h 1094"/>
                  <a:gd name="T32" fmla="*/ 381 w 383"/>
                  <a:gd name="T33" fmla="*/ 584 h 1094"/>
                  <a:gd name="T34" fmla="*/ 383 w 383"/>
                  <a:gd name="T35" fmla="*/ 516 h 1094"/>
                  <a:gd name="T36" fmla="*/ 358 w 383"/>
                  <a:gd name="T37" fmla="*/ 434 h 1094"/>
                  <a:gd name="T38" fmla="*/ 297 w 383"/>
                  <a:gd name="T39" fmla="*/ 414 h 1094"/>
                  <a:gd name="T40" fmla="*/ 309 w 383"/>
                  <a:gd name="T41" fmla="*/ 346 h 1094"/>
                  <a:gd name="T42" fmla="*/ 294 w 383"/>
                  <a:gd name="T43" fmla="*/ 346 h 1094"/>
                  <a:gd name="T44" fmla="*/ 289 w 383"/>
                  <a:gd name="T45" fmla="*/ 323 h 1094"/>
                  <a:gd name="T46" fmla="*/ 337 w 383"/>
                  <a:gd name="T47" fmla="*/ 284 h 1094"/>
                  <a:gd name="T48" fmla="*/ 203 w 383"/>
                  <a:gd name="T49" fmla="*/ 220 h 1094"/>
                  <a:gd name="T50" fmla="*/ 182 w 383"/>
                  <a:gd name="T51" fmla="*/ 163 h 1094"/>
                  <a:gd name="T52" fmla="*/ 167 w 383"/>
                  <a:gd name="T53" fmla="*/ 105 h 1094"/>
                  <a:gd name="T54" fmla="*/ 121 w 383"/>
                  <a:gd name="T55" fmla="*/ 58 h 1094"/>
                  <a:gd name="T56" fmla="*/ 122 w 383"/>
                  <a:gd name="T57" fmla="*/ 37 h 1094"/>
                  <a:gd name="T58" fmla="*/ 125 w 383"/>
                  <a:gd name="T59" fmla="*/ 0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3" h="1094">
                    <a:moveTo>
                      <a:pt x="159" y="1094"/>
                    </a:moveTo>
                    <a:lnTo>
                      <a:pt x="182" y="1075"/>
                    </a:lnTo>
                    <a:lnTo>
                      <a:pt x="179" y="1042"/>
                    </a:lnTo>
                    <a:lnTo>
                      <a:pt x="141" y="1003"/>
                    </a:lnTo>
                    <a:lnTo>
                      <a:pt x="79" y="976"/>
                    </a:lnTo>
                    <a:lnTo>
                      <a:pt x="93" y="932"/>
                    </a:lnTo>
                    <a:lnTo>
                      <a:pt x="146" y="876"/>
                    </a:lnTo>
                    <a:lnTo>
                      <a:pt x="138" y="784"/>
                    </a:lnTo>
                    <a:lnTo>
                      <a:pt x="119" y="769"/>
                    </a:lnTo>
                    <a:lnTo>
                      <a:pt x="77" y="773"/>
                    </a:lnTo>
                    <a:lnTo>
                      <a:pt x="37" y="701"/>
                    </a:lnTo>
                    <a:lnTo>
                      <a:pt x="0" y="670"/>
                    </a:lnTo>
                    <a:lnTo>
                      <a:pt x="40" y="641"/>
                    </a:lnTo>
                    <a:lnTo>
                      <a:pt x="171" y="604"/>
                    </a:lnTo>
                    <a:lnTo>
                      <a:pt x="298" y="608"/>
                    </a:lnTo>
                    <a:lnTo>
                      <a:pt x="357" y="603"/>
                    </a:lnTo>
                    <a:lnTo>
                      <a:pt x="381" y="584"/>
                    </a:lnTo>
                    <a:lnTo>
                      <a:pt x="383" y="516"/>
                    </a:lnTo>
                    <a:lnTo>
                      <a:pt x="358" y="434"/>
                    </a:lnTo>
                    <a:lnTo>
                      <a:pt x="297" y="414"/>
                    </a:lnTo>
                    <a:lnTo>
                      <a:pt x="309" y="346"/>
                    </a:lnTo>
                    <a:lnTo>
                      <a:pt x="294" y="346"/>
                    </a:lnTo>
                    <a:lnTo>
                      <a:pt x="289" y="323"/>
                    </a:lnTo>
                    <a:lnTo>
                      <a:pt x="337" y="284"/>
                    </a:lnTo>
                    <a:lnTo>
                      <a:pt x="203" y="220"/>
                    </a:lnTo>
                    <a:lnTo>
                      <a:pt x="182" y="163"/>
                    </a:lnTo>
                    <a:lnTo>
                      <a:pt x="167" y="105"/>
                    </a:lnTo>
                    <a:lnTo>
                      <a:pt x="121" y="58"/>
                    </a:lnTo>
                    <a:lnTo>
                      <a:pt x="122" y="37"/>
                    </a:lnTo>
                    <a:lnTo>
                      <a:pt x="12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Line 392">
                <a:extLst>
                  <a:ext uri="{FF2B5EF4-FFF2-40B4-BE49-F238E27FC236}">
                    <a16:creationId xmlns:a16="http://schemas.microsoft.com/office/drawing/2014/main" id="{4F7CA83A-2AB1-3381-6F63-62E256D056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920" y="1335"/>
                <a:ext cx="1" cy="1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393">
                <a:extLst>
                  <a:ext uri="{FF2B5EF4-FFF2-40B4-BE49-F238E27FC236}">
                    <a16:creationId xmlns:a16="http://schemas.microsoft.com/office/drawing/2014/main" id="{71284FF6-8507-0F6C-0E35-81F967657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" y="1619"/>
                <a:ext cx="63" cy="22"/>
              </a:xfrm>
              <a:custGeom>
                <a:avLst/>
                <a:gdLst>
                  <a:gd name="T0" fmla="*/ 252 w 252"/>
                  <a:gd name="T1" fmla="*/ 87 h 87"/>
                  <a:gd name="T2" fmla="*/ 242 w 252"/>
                  <a:gd name="T3" fmla="*/ 71 h 87"/>
                  <a:gd name="T4" fmla="*/ 224 w 252"/>
                  <a:gd name="T5" fmla="*/ 55 h 87"/>
                  <a:gd name="T6" fmla="*/ 181 w 252"/>
                  <a:gd name="T7" fmla="*/ 51 h 87"/>
                  <a:gd name="T8" fmla="*/ 170 w 252"/>
                  <a:gd name="T9" fmla="*/ 26 h 87"/>
                  <a:gd name="T10" fmla="*/ 145 w 252"/>
                  <a:gd name="T11" fmla="*/ 21 h 87"/>
                  <a:gd name="T12" fmla="*/ 129 w 252"/>
                  <a:gd name="T13" fmla="*/ 39 h 87"/>
                  <a:gd name="T14" fmla="*/ 96 w 252"/>
                  <a:gd name="T15" fmla="*/ 42 h 87"/>
                  <a:gd name="T16" fmla="*/ 0 w 252"/>
                  <a:gd name="T1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2" h="87">
                    <a:moveTo>
                      <a:pt x="252" y="87"/>
                    </a:moveTo>
                    <a:lnTo>
                      <a:pt x="242" y="71"/>
                    </a:lnTo>
                    <a:lnTo>
                      <a:pt x="224" y="55"/>
                    </a:lnTo>
                    <a:lnTo>
                      <a:pt x="181" y="51"/>
                    </a:lnTo>
                    <a:lnTo>
                      <a:pt x="170" y="26"/>
                    </a:lnTo>
                    <a:lnTo>
                      <a:pt x="145" y="21"/>
                    </a:lnTo>
                    <a:lnTo>
                      <a:pt x="129" y="39"/>
                    </a:lnTo>
                    <a:lnTo>
                      <a:pt x="96" y="4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394">
                <a:extLst>
                  <a:ext uri="{FF2B5EF4-FFF2-40B4-BE49-F238E27FC236}">
                    <a16:creationId xmlns:a16="http://schemas.microsoft.com/office/drawing/2014/main" id="{046BAEA1-66BD-9A7D-C619-53D0993C7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641"/>
                <a:ext cx="79" cy="247"/>
              </a:xfrm>
              <a:custGeom>
                <a:avLst/>
                <a:gdLst>
                  <a:gd name="T0" fmla="*/ 8 w 317"/>
                  <a:gd name="T1" fmla="*/ 0 h 988"/>
                  <a:gd name="T2" fmla="*/ 0 w 317"/>
                  <a:gd name="T3" fmla="*/ 10 h 988"/>
                  <a:gd name="T4" fmla="*/ 18 w 317"/>
                  <a:gd name="T5" fmla="*/ 16 h 988"/>
                  <a:gd name="T6" fmla="*/ 21 w 317"/>
                  <a:gd name="T7" fmla="*/ 49 h 988"/>
                  <a:gd name="T8" fmla="*/ 28 w 317"/>
                  <a:gd name="T9" fmla="*/ 32 h 988"/>
                  <a:gd name="T10" fmla="*/ 76 w 317"/>
                  <a:gd name="T11" fmla="*/ 95 h 988"/>
                  <a:gd name="T12" fmla="*/ 63 w 317"/>
                  <a:gd name="T13" fmla="*/ 138 h 988"/>
                  <a:gd name="T14" fmla="*/ 112 w 317"/>
                  <a:gd name="T15" fmla="*/ 210 h 988"/>
                  <a:gd name="T16" fmla="*/ 174 w 317"/>
                  <a:gd name="T17" fmla="*/ 246 h 988"/>
                  <a:gd name="T18" fmla="*/ 175 w 317"/>
                  <a:gd name="T19" fmla="*/ 255 h 988"/>
                  <a:gd name="T20" fmla="*/ 162 w 317"/>
                  <a:gd name="T21" fmla="*/ 290 h 988"/>
                  <a:gd name="T22" fmla="*/ 156 w 317"/>
                  <a:gd name="T23" fmla="*/ 316 h 988"/>
                  <a:gd name="T24" fmla="*/ 174 w 317"/>
                  <a:gd name="T25" fmla="*/ 339 h 988"/>
                  <a:gd name="T26" fmla="*/ 183 w 317"/>
                  <a:gd name="T27" fmla="*/ 347 h 988"/>
                  <a:gd name="T28" fmla="*/ 185 w 317"/>
                  <a:gd name="T29" fmla="*/ 364 h 988"/>
                  <a:gd name="T30" fmla="*/ 215 w 317"/>
                  <a:gd name="T31" fmla="*/ 412 h 988"/>
                  <a:gd name="T32" fmla="*/ 201 w 317"/>
                  <a:gd name="T33" fmla="*/ 438 h 988"/>
                  <a:gd name="T34" fmla="*/ 229 w 317"/>
                  <a:gd name="T35" fmla="*/ 469 h 988"/>
                  <a:gd name="T36" fmla="*/ 217 w 317"/>
                  <a:gd name="T37" fmla="*/ 513 h 988"/>
                  <a:gd name="T38" fmla="*/ 242 w 317"/>
                  <a:gd name="T39" fmla="*/ 510 h 988"/>
                  <a:gd name="T40" fmla="*/ 252 w 317"/>
                  <a:gd name="T41" fmla="*/ 535 h 988"/>
                  <a:gd name="T42" fmla="*/ 250 w 317"/>
                  <a:gd name="T43" fmla="*/ 603 h 988"/>
                  <a:gd name="T44" fmla="*/ 262 w 317"/>
                  <a:gd name="T45" fmla="*/ 644 h 988"/>
                  <a:gd name="T46" fmla="*/ 256 w 317"/>
                  <a:gd name="T47" fmla="*/ 669 h 988"/>
                  <a:gd name="T48" fmla="*/ 231 w 317"/>
                  <a:gd name="T49" fmla="*/ 672 h 988"/>
                  <a:gd name="T50" fmla="*/ 225 w 317"/>
                  <a:gd name="T51" fmla="*/ 689 h 988"/>
                  <a:gd name="T52" fmla="*/ 248 w 317"/>
                  <a:gd name="T53" fmla="*/ 771 h 988"/>
                  <a:gd name="T54" fmla="*/ 218 w 317"/>
                  <a:gd name="T55" fmla="*/ 809 h 988"/>
                  <a:gd name="T56" fmla="*/ 223 w 317"/>
                  <a:gd name="T57" fmla="*/ 859 h 988"/>
                  <a:gd name="T58" fmla="*/ 232 w 317"/>
                  <a:gd name="T59" fmla="*/ 866 h 988"/>
                  <a:gd name="T60" fmla="*/ 255 w 317"/>
                  <a:gd name="T61" fmla="*/ 839 h 988"/>
                  <a:gd name="T62" fmla="*/ 317 w 317"/>
                  <a:gd name="T63" fmla="*/ 875 h 988"/>
                  <a:gd name="T64" fmla="*/ 295 w 317"/>
                  <a:gd name="T65" fmla="*/ 911 h 988"/>
                  <a:gd name="T66" fmla="*/ 254 w 317"/>
                  <a:gd name="T67" fmla="*/ 915 h 988"/>
                  <a:gd name="T68" fmla="*/ 207 w 317"/>
                  <a:gd name="T69" fmla="*/ 969 h 988"/>
                  <a:gd name="T70" fmla="*/ 156 w 317"/>
                  <a:gd name="T71" fmla="*/ 957 h 988"/>
                  <a:gd name="T72" fmla="*/ 149 w 317"/>
                  <a:gd name="T73" fmla="*/ 966 h 988"/>
                  <a:gd name="T74" fmla="*/ 125 w 317"/>
                  <a:gd name="T75" fmla="*/ 985 h 988"/>
                  <a:gd name="T76" fmla="*/ 100 w 317"/>
                  <a:gd name="T77" fmla="*/ 988 h 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17" h="988">
                    <a:moveTo>
                      <a:pt x="8" y="0"/>
                    </a:moveTo>
                    <a:lnTo>
                      <a:pt x="0" y="10"/>
                    </a:lnTo>
                    <a:lnTo>
                      <a:pt x="18" y="16"/>
                    </a:lnTo>
                    <a:lnTo>
                      <a:pt x="21" y="49"/>
                    </a:lnTo>
                    <a:lnTo>
                      <a:pt x="28" y="32"/>
                    </a:lnTo>
                    <a:lnTo>
                      <a:pt x="76" y="95"/>
                    </a:lnTo>
                    <a:lnTo>
                      <a:pt x="63" y="138"/>
                    </a:lnTo>
                    <a:lnTo>
                      <a:pt x="112" y="210"/>
                    </a:lnTo>
                    <a:lnTo>
                      <a:pt x="174" y="246"/>
                    </a:lnTo>
                    <a:lnTo>
                      <a:pt x="175" y="255"/>
                    </a:lnTo>
                    <a:lnTo>
                      <a:pt x="162" y="290"/>
                    </a:lnTo>
                    <a:lnTo>
                      <a:pt x="156" y="316"/>
                    </a:lnTo>
                    <a:lnTo>
                      <a:pt x="174" y="339"/>
                    </a:lnTo>
                    <a:lnTo>
                      <a:pt x="183" y="347"/>
                    </a:lnTo>
                    <a:lnTo>
                      <a:pt x="185" y="364"/>
                    </a:lnTo>
                    <a:lnTo>
                      <a:pt x="215" y="412"/>
                    </a:lnTo>
                    <a:lnTo>
                      <a:pt x="201" y="438"/>
                    </a:lnTo>
                    <a:lnTo>
                      <a:pt x="229" y="469"/>
                    </a:lnTo>
                    <a:lnTo>
                      <a:pt x="217" y="513"/>
                    </a:lnTo>
                    <a:lnTo>
                      <a:pt x="242" y="510"/>
                    </a:lnTo>
                    <a:lnTo>
                      <a:pt x="252" y="535"/>
                    </a:lnTo>
                    <a:lnTo>
                      <a:pt x="250" y="603"/>
                    </a:lnTo>
                    <a:lnTo>
                      <a:pt x="262" y="644"/>
                    </a:lnTo>
                    <a:lnTo>
                      <a:pt x="256" y="669"/>
                    </a:lnTo>
                    <a:lnTo>
                      <a:pt x="231" y="672"/>
                    </a:lnTo>
                    <a:lnTo>
                      <a:pt x="225" y="689"/>
                    </a:lnTo>
                    <a:lnTo>
                      <a:pt x="248" y="771"/>
                    </a:lnTo>
                    <a:lnTo>
                      <a:pt x="218" y="809"/>
                    </a:lnTo>
                    <a:lnTo>
                      <a:pt x="223" y="859"/>
                    </a:lnTo>
                    <a:lnTo>
                      <a:pt x="232" y="866"/>
                    </a:lnTo>
                    <a:lnTo>
                      <a:pt x="255" y="839"/>
                    </a:lnTo>
                    <a:lnTo>
                      <a:pt x="317" y="875"/>
                    </a:lnTo>
                    <a:lnTo>
                      <a:pt x="295" y="911"/>
                    </a:lnTo>
                    <a:lnTo>
                      <a:pt x="254" y="915"/>
                    </a:lnTo>
                    <a:lnTo>
                      <a:pt x="207" y="969"/>
                    </a:lnTo>
                    <a:lnTo>
                      <a:pt x="156" y="957"/>
                    </a:lnTo>
                    <a:lnTo>
                      <a:pt x="149" y="966"/>
                    </a:lnTo>
                    <a:lnTo>
                      <a:pt x="125" y="985"/>
                    </a:lnTo>
                    <a:lnTo>
                      <a:pt x="100" y="9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395">
                <a:extLst>
                  <a:ext uri="{FF2B5EF4-FFF2-40B4-BE49-F238E27FC236}">
                    <a16:creationId xmlns:a16="http://schemas.microsoft.com/office/drawing/2014/main" id="{173DE41D-7C5D-9D3D-3B8E-271834C80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1603"/>
                <a:ext cx="196" cy="39"/>
              </a:xfrm>
              <a:custGeom>
                <a:avLst/>
                <a:gdLst>
                  <a:gd name="T0" fmla="*/ 786 w 786"/>
                  <a:gd name="T1" fmla="*/ 61 h 157"/>
                  <a:gd name="T2" fmla="*/ 761 w 786"/>
                  <a:gd name="T3" fmla="*/ 72 h 157"/>
                  <a:gd name="T4" fmla="*/ 726 w 786"/>
                  <a:gd name="T5" fmla="*/ 58 h 157"/>
                  <a:gd name="T6" fmla="*/ 747 w 786"/>
                  <a:gd name="T7" fmla="*/ 13 h 157"/>
                  <a:gd name="T8" fmla="*/ 713 w 786"/>
                  <a:gd name="T9" fmla="*/ 0 h 157"/>
                  <a:gd name="T10" fmla="*/ 688 w 786"/>
                  <a:gd name="T11" fmla="*/ 11 h 157"/>
                  <a:gd name="T12" fmla="*/ 645 w 786"/>
                  <a:gd name="T13" fmla="*/ 7 h 157"/>
                  <a:gd name="T14" fmla="*/ 563 w 786"/>
                  <a:gd name="T15" fmla="*/ 23 h 157"/>
                  <a:gd name="T16" fmla="*/ 503 w 786"/>
                  <a:gd name="T17" fmla="*/ 20 h 157"/>
                  <a:gd name="T18" fmla="*/ 481 w 786"/>
                  <a:gd name="T19" fmla="*/ 48 h 157"/>
                  <a:gd name="T20" fmla="*/ 413 w 786"/>
                  <a:gd name="T21" fmla="*/ 53 h 157"/>
                  <a:gd name="T22" fmla="*/ 420 w 786"/>
                  <a:gd name="T23" fmla="*/ 28 h 157"/>
                  <a:gd name="T24" fmla="*/ 402 w 786"/>
                  <a:gd name="T25" fmla="*/ 21 h 157"/>
                  <a:gd name="T26" fmla="*/ 345 w 786"/>
                  <a:gd name="T27" fmla="*/ 42 h 157"/>
                  <a:gd name="T28" fmla="*/ 341 w 786"/>
                  <a:gd name="T29" fmla="*/ 94 h 157"/>
                  <a:gd name="T30" fmla="*/ 278 w 786"/>
                  <a:gd name="T31" fmla="*/ 142 h 157"/>
                  <a:gd name="T32" fmla="*/ 226 w 786"/>
                  <a:gd name="T33" fmla="*/ 130 h 157"/>
                  <a:gd name="T34" fmla="*/ 185 w 786"/>
                  <a:gd name="T35" fmla="*/ 142 h 157"/>
                  <a:gd name="T36" fmla="*/ 177 w 786"/>
                  <a:gd name="T37" fmla="*/ 151 h 157"/>
                  <a:gd name="T38" fmla="*/ 108 w 786"/>
                  <a:gd name="T39" fmla="*/ 123 h 157"/>
                  <a:gd name="T40" fmla="*/ 25 w 786"/>
                  <a:gd name="T41" fmla="*/ 157 h 157"/>
                  <a:gd name="T42" fmla="*/ 0 w 786"/>
                  <a:gd name="T43" fmla="*/ 15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6" h="157">
                    <a:moveTo>
                      <a:pt x="786" y="61"/>
                    </a:moveTo>
                    <a:lnTo>
                      <a:pt x="761" y="72"/>
                    </a:lnTo>
                    <a:lnTo>
                      <a:pt x="726" y="58"/>
                    </a:lnTo>
                    <a:lnTo>
                      <a:pt x="747" y="13"/>
                    </a:lnTo>
                    <a:lnTo>
                      <a:pt x="713" y="0"/>
                    </a:lnTo>
                    <a:lnTo>
                      <a:pt x="688" y="11"/>
                    </a:lnTo>
                    <a:lnTo>
                      <a:pt x="645" y="7"/>
                    </a:lnTo>
                    <a:lnTo>
                      <a:pt x="563" y="23"/>
                    </a:lnTo>
                    <a:lnTo>
                      <a:pt x="503" y="20"/>
                    </a:lnTo>
                    <a:lnTo>
                      <a:pt x="481" y="48"/>
                    </a:lnTo>
                    <a:lnTo>
                      <a:pt x="413" y="53"/>
                    </a:lnTo>
                    <a:lnTo>
                      <a:pt x="420" y="28"/>
                    </a:lnTo>
                    <a:lnTo>
                      <a:pt x="402" y="21"/>
                    </a:lnTo>
                    <a:lnTo>
                      <a:pt x="345" y="42"/>
                    </a:lnTo>
                    <a:lnTo>
                      <a:pt x="341" y="94"/>
                    </a:lnTo>
                    <a:lnTo>
                      <a:pt x="278" y="142"/>
                    </a:lnTo>
                    <a:lnTo>
                      <a:pt x="226" y="130"/>
                    </a:lnTo>
                    <a:lnTo>
                      <a:pt x="185" y="142"/>
                    </a:lnTo>
                    <a:lnTo>
                      <a:pt x="177" y="151"/>
                    </a:lnTo>
                    <a:lnTo>
                      <a:pt x="108" y="123"/>
                    </a:lnTo>
                    <a:lnTo>
                      <a:pt x="25" y="157"/>
                    </a:lnTo>
                    <a:lnTo>
                      <a:pt x="0" y="1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396">
                <a:extLst>
                  <a:ext uri="{FF2B5EF4-FFF2-40B4-BE49-F238E27FC236}">
                    <a16:creationId xmlns:a16="http://schemas.microsoft.com/office/drawing/2014/main" id="{E8DC5383-0AF1-77A1-AD6C-8FAEE82EB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3" y="1599"/>
                <a:ext cx="206" cy="75"/>
              </a:xfrm>
              <a:custGeom>
                <a:avLst/>
                <a:gdLst>
                  <a:gd name="T0" fmla="*/ 0 w 825"/>
                  <a:gd name="T1" fmla="*/ 32 h 298"/>
                  <a:gd name="T2" fmla="*/ 30 w 825"/>
                  <a:gd name="T3" fmla="*/ 79 h 298"/>
                  <a:gd name="T4" fmla="*/ 55 w 825"/>
                  <a:gd name="T5" fmla="*/ 85 h 298"/>
                  <a:gd name="T6" fmla="*/ 58 w 825"/>
                  <a:gd name="T7" fmla="*/ 110 h 298"/>
                  <a:gd name="T8" fmla="*/ 86 w 825"/>
                  <a:gd name="T9" fmla="*/ 134 h 298"/>
                  <a:gd name="T10" fmla="*/ 138 w 825"/>
                  <a:gd name="T11" fmla="*/ 154 h 298"/>
                  <a:gd name="T12" fmla="*/ 148 w 825"/>
                  <a:gd name="T13" fmla="*/ 178 h 298"/>
                  <a:gd name="T14" fmla="*/ 217 w 825"/>
                  <a:gd name="T15" fmla="*/ 188 h 298"/>
                  <a:gd name="T16" fmla="*/ 240 w 825"/>
                  <a:gd name="T17" fmla="*/ 255 h 298"/>
                  <a:gd name="T18" fmla="*/ 282 w 825"/>
                  <a:gd name="T19" fmla="*/ 251 h 298"/>
                  <a:gd name="T20" fmla="*/ 301 w 825"/>
                  <a:gd name="T21" fmla="*/ 265 h 298"/>
                  <a:gd name="T22" fmla="*/ 335 w 825"/>
                  <a:gd name="T23" fmla="*/ 270 h 298"/>
                  <a:gd name="T24" fmla="*/ 404 w 825"/>
                  <a:gd name="T25" fmla="*/ 298 h 298"/>
                  <a:gd name="T26" fmla="*/ 420 w 825"/>
                  <a:gd name="T27" fmla="*/ 280 h 298"/>
                  <a:gd name="T28" fmla="*/ 462 w 825"/>
                  <a:gd name="T29" fmla="*/ 268 h 298"/>
                  <a:gd name="T30" fmla="*/ 431 w 825"/>
                  <a:gd name="T31" fmla="*/ 219 h 298"/>
                  <a:gd name="T32" fmla="*/ 446 w 825"/>
                  <a:gd name="T33" fmla="*/ 192 h 298"/>
                  <a:gd name="T34" fmla="*/ 427 w 825"/>
                  <a:gd name="T35" fmla="*/ 170 h 298"/>
                  <a:gd name="T36" fmla="*/ 423 w 825"/>
                  <a:gd name="T37" fmla="*/ 127 h 298"/>
                  <a:gd name="T38" fmla="*/ 427 w 825"/>
                  <a:gd name="T39" fmla="*/ 77 h 298"/>
                  <a:gd name="T40" fmla="*/ 475 w 825"/>
                  <a:gd name="T41" fmla="*/ 46 h 298"/>
                  <a:gd name="T42" fmla="*/ 501 w 825"/>
                  <a:gd name="T43" fmla="*/ 61 h 298"/>
                  <a:gd name="T44" fmla="*/ 505 w 825"/>
                  <a:gd name="T45" fmla="*/ 111 h 298"/>
                  <a:gd name="T46" fmla="*/ 500 w 825"/>
                  <a:gd name="T47" fmla="*/ 136 h 298"/>
                  <a:gd name="T48" fmla="*/ 512 w 825"/>
                  <a:gd name="T49" fmla="*/ 170 h 298"/>
                  <a:gd name="T50" fmla="*/ 497 w 825"/>
                  <a:gd name="T51" fmla="*/ 196 h 298"/>
                  <a:gd name="T52" fmla="*/ 507 w 825"/>
                  <a:gd name="T53" fmla="*/ 212 h 298"/>
                  <a:gd name="T54" fmla="*/ 596 w 825"/>
                  <a:gd name="T55" fmla="*/ 171 h 298"/>
                  <a:gd name="T56" fmla="*/ 610 w 825"/>
                  <a:gd name="T57" fmla="*/ 143 h 298"/>
                  <a:gd name="T58" fmla="*/ 600 w 825"/>
                  <a:gd name="T59" fmla="*/ 119 h 298"/>
                  <a:gd name="T60" fmla="*/ 606 w 825"/>
                  <a:gd name="T61" fmla="*/ 102 h 298"/>
                  <a:gd name="T62" fmla="*/ 602 w 825"/>
                  <a:gd name="T63" fmla="*/ 59 h 298"/>
                  <a:gd name="T64" fmla="*/ 635 w 825"/>
                  <a:gd name="T65" fmla="*/ 49 h 298"/>
                  <a:gd name="T66" fmla="*/ 670 w 825"/>
                  <a:gd name="T67" fmla="*/ 62 h 298"/>
                  <a:gd name="T68" fmla="*/ 691 w 825"/>
                  <a:gd name="T69" fmla="*/ 9 h 298"/>
                  <a:gd name="T70" fmla="*/ 707 w 825"/>
                  <a:gd name="T71" fmla="*/ 0 h 298"/>
                  <a:gd name="T72" fmla="*/ 780 w 825"/>
                  <a:gd name="T73" fmla="*/ 61 h 298"/>
                  <a:gd name="T74" fmla="*/ 825 w 825"/>
                  <a:gd name="T75" fmla="*/ 81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25" h="298">
                    <a:moveTo>
                      <a:pt x="0" y="32"/>
                    </a:moveTo>
                    <a:lnTo>
                      <a:pt x="30" y="79"/>
                    </a:lnTo>
                    <a:lnTo>
                      <a:pt x="55" y="85"/>
                    </a:lnTo>
                    <a:lnTo>
                      <a:pt x="58" y="110"/>
                    </a:lnTo>
                    <a:lnTo>
                      <a:pt x="86" y="134"/>
                    </a:lnTo>
                    <a:lnTo>
                      <a:pt x="138" y="154"/>
                    </a:lnTo>
                    <a:lnTo>
                      <a:pt x="148" y="178"/>
                    </a:lnTo>
                    <a:lnTo>
                      <a:pt x="217" y="188"/>
                    </a:lnTo>
                    <a:lnTo>
                      <a:pt x="240" y="255"/>
                    </a:lnTo>
                    <a:lnTo>
                      <a:pt x="282" y="251"/>
                    </a:lnTo>
                    <a:lnTo>
                      <a:pt x="301" y="265"/>
                    </a:lnTo>
                    <a:lnTo>
                      <a:pt x="335" y="270"/>
                    </a:lnTo>
                    <a:lnTo>
                      <a:pt x="404" y="298"/>
                    </a:lnTo>
                    <a:lnTo>
                      <a:pt x="420" y="280"/>
                    </a:lnTo>
                    <a:lnTo>
                      <a:pt x="462" y="268"/>
                    </a:lnTo>
                    <a:lnTo>
                      <a:pt x="431" y="219"/>
                    </a:lnTo>
                    <a:lnTo>
                      <a:pt x="446" y="192"/>
                    </a:lnTo>
                    <a:lnTo>
                      <a:pt x="427" y="170"/>
                    </a:lnTo>
                    <a:lnTo>
                      <a:pt x="423" y="127"/>
                    </a:lnTo>
                    <a:lnTo>
                      <a:pt x="427" y="77"/>
                    </a:lnTo>
                    <a:lnTo>
                      <a:pt x="475" y="46"/>
                    </a:lnTo>
                    <a:lnTo>
                      <a:pt x="501" y="61"/>
                    </a:lnTo>
                    <a:lnTo>
                      <a:pt x="505" y="111"/>
                    </a:lnTo>
                    <a:lnTo>
                      <a:pt x="500" y="136"/>
                    </a:lnTo>
                    <a:lnTo>
                      <a:pt x="512" y="170"/>
                    </a:lnTo>
                    <a:lnTo>
                      <a:pt x="497" y="196"/>
                    </a:lnTo>
                    <a:lnTo>
                      <a:pt x="507" y="212"/>
                    </a:lnTo>
                    <a:lnTo>
                      <a:pt x="596" y="171"/>
                    </a:lnTo>
                    <a:lnTo>
                      <a:pt x="610" y="143"/>
                    </a:lnTo>
                    <a:lnTo>
                      <a:pt x="600" y="119"/>
                    </a:lnTo>
                    <a:lnTo>
                      <a:pt x="606" y="102"/>
                    </a:lnTo>
                    <a:lnTo>
                      <a:pt x="602" y="59"/>
                    </a:lnTo>
                    <a:lnTo>
                      <a:pt x="635" y="49"/>
                    </a:lnTo>
                    <a:lnTo>
                      <a:pt x="670" y="62"/>
                    </a:lnTo>
                    <a:lnTo>
                      <a:pt x="691" y="9"/>
                    </a:lnTo>
                    <a:lnTo>
                      <a:pt x="707" y="0"/>
                    </a:lnTo>
                    <a:lnTo>
                      <a:pt x="780" y="61"/>
                    </a:lnTo>
                    <a:lnTo>
                      <a:pt x="825" y="8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397">
                <a:extLst>
                  <a:ext uri="{FF2B5EF4-FFF2-40B4-BE49-F238E27FC236}">
                    <a16:creationId xmlns:a16="http://schemas.microsoft.com/office/drawing/2014/main" id="{27160F22-0612-C458-F5E7-D6608C434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3" y="1601"/>
                <a:ext cx="37" cy="48"/>
              </a:xfrm>
              <a:custGeom>
                <a:avLst/>
                <a:gdLst>
                  <a:gd name="T0" fmla="*/ 134 w 146"/>
                  <a:gd name="T1" fmla="*/ 124 h 192"/>
                  <a:gd name="T2" fmla="*/ 71 w 146"/>
                  <a:gd name="T3" fmla="*/ 81 h 192"/>
                  <a:gd name="T4" fmla="*/ 63 w 146"/>
                  <a:gd name="T5" fmla="*/ 73 h 192"/>
                  <a:gd name="T6" fmla="*/ 69 w 146"/>
                  <a:gd name="T7" fmla="*/ 55 h 192"/>
                  <a:gd name="T8" fmla="*/ 77 w 146"/>
                  <a:gd name="T9" fmla="*/ 54 h 192"/>
                  <a:gd name="T10" fmla="*/ 84 w 146"/>
                  <a:gd name="T11" fmla="*/ 37 h 192"/>
                  <a:gd name="T12" fmla="*/ 75 w 146"/>
                  <a:gd name="T13" fmla="*/ 21 h 192"/>
                  <a:gd name="T14" fmla="*/ 56 w 146"/>
                  <a:gd name="T15" fmla="*/ 14 h 192"/>
                  <a:gd name="T16" fmla="*/ 48 w 146"/>
                  <a:gd name="T17" fmla="*/ 6 h 192"/>
                  <a:gd name="T18" fmla="*/ 29 w 146"/>
                  <a:gd name="T19" fmla="*/ 0 h 192"/>
                  <a:gd name="T20" fmla="*/ 4 w 146"/>
                  <a:gd name="T21" fmla="*/ 2 h 192"/>
                  <a:gd name="T22" fmla="*/ 7 w 146"/>
                  <a:gd name="T23" fmla="*/ 28 h 192"/>
                  <a:gd name="T24" fmla="*/ 0 w 146"/>
                  <a:gd name="T25" fmla="*/ 45 h 192"/>
                  <a:gd name="T26" fmla="*/ 2 w 146"/>
                  <a:gd name="T27" fmla="*/ 53 h 192"/>
                  <a:gd name="T28" fmla="*/ 19 w 146"/>
                  <a:gd name="T29" fmla="*/ 69 h 192"/>
                  <a:gd name="T30" fmla="*/ 39 w 146"/>
                  <a:gd name="T31" fmla="*/ 101 h 192"/>
                  <a:gd name="T32" fmla="*/ 55 w 146"/>
                  <a:gd name="T33" fmla="*/ 90 h 192"/>
                  <a:gd name="T34" fmla="*/ 73 w 146"/>
                  <a:gd name="T35" fmla="*/ 97 h 192"/>
                  <a:gd name="T36" fmla="*/ 100 w 146"/>
                  <a:gd name="T37" fmla="*/ 119 h 192"/>
                  <a:gd name="T38" fmla="*/ 132 w 146"/>
                  <a:gd name="T39" fmla="*/ 184 h 192"/>
                  <a:gd name="T40" fmla="*/ 132 w 146"/>
                  <a:gd name="T41" fmla="*/ 192 h 192"/>
                  <a:gd name="T42" fmla="*/ 146 w 146"/>
                  <a:gd name="T43" fmla="*/ 158 h 192"/>
                  <a:gd name="T44" fmla="*/ 145 w 146"/>
                  <a:gd name="T45" fmla="*/ 140 h 192"/>
                  <a:gd name="T46" fmla="*/ 134 w 146"/>
                  <a:gd name="T47" fmla="*/ 12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192">
                    <a:moveTo>
                      <a:pt x="134" y="124"/>
                    </a:moveTo>
                    <a:lnTo>
                      <a:pt x="71" y="81"/>
                    </a:lnTo>
                    <a:lnTo>
                      <a:pt x="63" y="73"/>
                    </a:lnTo>
                    <a:lnTo>
                      <a:pt x="69" y="55"/>
                    </a:lnTo>
                    <a:lnTo>
                      <a:pt x="77" y="54"/>
                    </a:lnTo>
                    <a:lnTo>
                      <a:pt x="84" y="37"/>
                    </a:lnTo>
                    <a:lnTo>
                      <a:pt x="75" y="21"/>
                    </a:lnTo>
                    <a:lnTo>
                      <a:pt x="56" y="14"/>
                    </a:lnTo>
                    <a:lnTo>
                      <a:pt x="48" y="6"/>
                    </a:lnTo>
                    <a:lnTo>
                      <a:pt x="29" y="0"/>
                    </a:lnTo>
                    <a:lnTo>
                      <a:pt x="4" y="2"/>
                    </a:lnTo>
                    <a:lnTo>
                      <a:pt x="7" y="28"/>
                    </a:lnTo>
                    <a:lnTo>
                      <a:pt x="0" y="45"/>
                    </a:lnTo>
                    <a:lnTo>
                      <a:pt x="2" y="53"/>
                    </a:lnTo>
                    <a:lnTo>
                      <a:pt x="19" y="69"/>
                    </a:lnTo>
                    <a:lnTo>
                      <a:pt x="39" y="101"/>
                    </a:lnTo>
                    <a:lnTo>
                      <a:pt x="55" y="90"/>
                    </a:lnTo>
                    <a:lnTo>
                      <a:pt x="73" y="97"/>
                    </a:lnTo>
                    <a:lnTo>
                      <a:pt x="100" y="119"/>
                    </a:lnTo>
                    <a:lnTo>
                      <a:pt x="132" y="184"/>
                    </a:lnTo>
                    <a:lnTo>
                      <a:pt x="132" y="192"/>
                    </a:lnTo>
                    <a:lnTo>
                      <a:pt x="146" y="158"/>
                    </a:lnTo>
                    <a:lnTo>
                      <a:pt x="145" y="140"/>
                    </a:lnTo>
                    <a:lnTo>
                      <a:pt x="134" y="1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398">
                <a:extLst>
                  <a:ext uri="{FF2B5EF4-FFF2-40B4-BE49-F238E27FC236}">
                    <a16:creationId xmlns:a16="http://schemas.microsoft.com/office/drawing/2014/main" id="{55413E2B-6F80-5C40-F80F-35E66DF20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1607"/>
                <a:ext cx="257" cy="286"/>
              </a:xfrm>
              <a:custGeom>
                <a:avLst/>
                <a:gdLst>
                  <a:gd name="T0" fmla="*/ 185 w 1029"/>
                  <a:gd name="T1" fmla="*/ 0 h 1142"/>
                  <a:gd name="T2" fmla="*/ 137 w 1029"/>
                  <a:gd name="T3" fmla="*/ 21 h 1142"/>
                  <a:gd name="T4" fmla="*/ 101 w 1029"/>
                  <a:gd name="T5" fmla="*/ 100 h 1142"/>
                  <a:gd name="T6" fmla="*/ 94 w 1029"/>
                  <a:gd name="T7" fmla="*/ 110 h 1142"/>
                  <a:gd name="T8" fmla="*/ 48 w 1029"/>
                  <a:gd name="T9" fmla="*/ 156 h 1142"/>
                  <a:gd name="T10" fmla="*/ 33 w 1029"/>
                  <a:gd name="T11" fmla="*/ 183 h 1142"/>
                  <a:gd name="T12" fmla="*/ 0 w 1029"/>
                  <a:gd name="T13" fmla="*/ 193 h 1142"/>
                  <a:gd name="T14" fmla="*/ 8 w 1029"/>
                  <a:gd name="T15" fmla="*/ 278 h 1142"/>
                  <a:gd name="T16" fmla="*/ 19 w 1029"/>
                  <a:gd name="T17" fmla="*/ 302 h 1142"/>
                  <a:gd name="T18" fmla="*/ 132 w 1029"/>
                  <a:gd name="T19" fmla="*/ 418 h 1142"/>
                  <a:gd name="T20" fmla="*/ 171 w 1029"/>
                  <a:gd name="T21" fmla="*/ 483 h 1142"/>
                  <a:gd name="T22" fmla="*/ 198 w 1029"/>
                  <a:gd name="T23" fmla="*/ 496 h 1142"/>
                  <a:gd name="T24" fmla="*/ 258 w 1029"/>
                  <a:gd name="T25" fmla="*/ 601 h 1142"/>
                  <a:gd name="T26" fmla="*/ 308 w 1029"/>
                  <a:gd name="T27" fmla="*/ 781 h 1142"/>
                  <a:gd name="T28" fmla="*/ 352 w 1029"/>
                  <a:gd name="T29" fmla="*/ 795 h 1142"/>
                  <a:gd name="T30" fmla="*/ 489 w 1029"/>
                  <a:gd name="T31" fmla="*/ 909 h 1142"/>
                  <a:gd name="T32" fmla="*/ 593 w 1029"/>
                  <a:gd name="T33" fmla="*/ 941 h 1142"/>
                  <a:gd name="T34" fmla="*/ 644 w 1029"/>
                  <a:gd name="T35" fmla="*/ 1022 h 1142"/>
                  <a:gd name="T36" fmla="*/ 754 w 1029"/>
                  <a:gd name="T37" fmla="*/ 1036 h 1142"/>
                  <a:gd name="T38" fmla="*/ 803 w 1029"/>
                  <a:gd name="T39" fmla="*/ 1100 h 1142"/>
                  <a:gd name="T40" fmla="*/ 811 w 1029"/>
                  <a:gd name="T41" fmla="*/ 1106 h 1142"/>
                  <a:gd name="T42" fmla="*/ 810 w 1029"/>
                  <a:gd name="T43" fmla="*/ 1091 h 1142"/>
                  <a:gd name="T44" fmla="*/ 819 w 1029"/>
                  <a:gd name="T45" fmla="*/ 1089 h 1142"/>
                  <a:gd name="T46" fmla="*/ 883 w 1029"/>
                  <a:gd name="T47" fmla="*/ 1142 h 1142"/>
                  <a:gd name="T48" fmla="*/ 911 w 1029"/>
                  <a:gd name="T49" fmla="*/ 1081 h 1142"/>
                  <a:gd name="T50" fmla="*/ 1029 w 1029"/>
                  <a:gd name="T51" fmla="*/ 1087 h 1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29" h="1142">
                    <a:moveTo>
                      <a:pt x="185" y="0"/>
                    </a:moveTo>
                    <a:lnTo>
                      <a:pt x="137" y="21"/>
                    </a:lnTo>
                    <a:lnTo>
                      <a:pt x="101" y="100"/>
                    </a:lnTo>
                    <a:lnTo>
                      <a:pt x="94" y="110"/>
                    </a:lnTo>
                    <a:lnTo>
                      <a:pt x="48" y="156"/>
                    </a:lnTo>
                    <a:lnTo>
                      <a:pt x="33" y="183"/>
                    </a:lnTo>
                    <a:lnTo>
                      <a:pt x="0" y="193"/>
                    </a:lnTo>
                    <a:lnTo>
                      <a:pt x="8" y="278"/>
                    </a:lnTo>
                    <a:lnTo>
                      <a:pt x="19" y="302"/>
                    </a:lnTo>
                    <a:lnTo>
                      <a:pt x="132" y="418"/>
                    </a:lnTo>
                    <a:lnTo>
                      <a:pt x="171" y="483"/>
                    </a:lnTo>
                    <a:lnTo>
                      <a:pt x="198" y="496"/>
                    </a:lnTo>
                    <a:lnTo>
                      <a:pt x="258" y="601"/>
                    </a:lnTo>
                    <a:lnTo>
                      <a:pt x="308" y="781"/>
                    </a:lnTo>
                    <a:lnTo>
                      <a:pt x="352" y="795"/>
                    </a:lnTo>
                    <a:lnTo>
                      <a:pt x="489" y="909"/>
                    </a:lnTo>
                    <a:lnTo>
                      <a:pt x="593" y="941"/>
                    </a:lnTo>
                    <a:lnTo>
                      <a:pt x="644" y="1022"/>
                    </a:lnTo>
                    <a:lnTo>
                      <a:pt x="754" y="1036"/>
                    </a:lnTo>
                    <a:lnTo>
                      <a:pt x="803" y="1100"/>
                    </a:lnTo>
                    <a:lnTo>
                      <a:pt x="811" y="1106"/>
                    </a:lnTo>
                    <a:lnTo>
                      <a:pt x="810" y="1091"/>
                    </a:lnTo>
                    <a:lnTo>
                      <a:pt x="819" y="1089"/>
                    </a:lnTo>
                    <a:lnTo>
                      <a:pt x="883" y="1142"/>
                    </a:lnTo>
                    <a:lnTo>
                      <a:pt x="911" y="1081"/>
                    </a:lnTo>
                    <a:lnTo>
                      <a:pt x="1029" y="10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399">
                <a:extLst>
                  <a:ext uri="{FF2B5EF4-FFF2-40B4-BE49-F238E27FC236}">
                    <a16:creationId xmlns:a16="http://schemas.microsoft.com/office/drawing/2014/main" id="{E71DFD4E-72A0-5A5F-E914-D4AD5A1F3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2" y="1705"/>
                <a:ext cx="26" cy="18"/>
              </a:xfrm>
              <a:custGeom>
                <a:avLst/>
                <a:gdLst>
                  <a:gd name="T0" fmla="*/ 59 w 106"/>
                  <a:gd name="T1" fmla="*/ 23 h 73"/>
                  <a:gd name="T2" fmla="*/ 50 w 106"/>
                  <a:gd name="T3" fmla="*/ 15 h 73"/>
                  <a:gd name="T4" fmla="*/ 23 w 106"/>
                  <a:gd name="T5" fmla="*/ 0 h 73"/>
                  <a:gd name="T6" fmla="*/ 0 w 106"/>
                  <a:gd name="T7" fmla="*/ 12 h 73"/>
                  <a:gd name="T8" fmla="*/ 1 w 106"/>
                  <a:gd name="T9" fmla="*/ 28 h 73"/>
                  <a:gd name="T10" fmla="*/ 11 w 106"/>
                  <a:gd name="T11" fmla="*/ 44 h 73"/>
                  <a:gd name="T12" fmla="*/ 11 w 106"/>
                  <a:gd name="T13" fmla="*/ 54 h 73"/>
                  <a:gd name="T14" fmla="*/ 29 w 106"/>
                  <a:gd name="T15" fmla="*/ 51 h 73"/>
                  <a:gd name="T16" fmla="*/ 29 w 106"/>
                  <a:gd name="T17" fmla="*/ 60 h 73"/>
                  <a:gd name="T18" fmla="*/ 55 w 106"/>
                  <a:gd name="T19" fmla="*/ 65 h 73"/>
                  <a:gd name="T20" fmla="*/ 65 w 106"/>
                  <a:gd name="T21" fmla="*/ 73 h 73"/>
                  <a:gd name="T22" fmla="*/ 80 w 106"/>
                  <a:gd name="T23" fmla="*/ 63 h 73"/>
                  <a:gd name="T24" fmla="*/ 106 w 106"/>
                  <a:gd name="T25" fmla="*/ 69 h 73"/>
                  <a:gd name="T26" fmla="*/ 96 w 106"/>
                  <a:gd name="T27" fmla="*/ 54 h 73"/>
                  <a:gd name="T28" fmla="*/ 76 w 106"/>
                  <a:gd name="T29" fmla="*/ 30 h 73"/>
                  <a:gd name="T30" fmla="*/ 59 w 106"/>
                  <a:gd name="T31" fmla="*/ 2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" h="73">
                    <a:moveTo>
                      <a:pt x="59" y="23"/>
                    </a:moveTo>
                    <a:lnTo>
                      <a:pt x="50" y="15"/>
                    </a:lnTo>
                    <a:lnTo>
                      <a:pt x="23" y="0"/>
                    </a:lnTo>
                    <a:lnTo>
                      <a:pt x="0" y="12"/>
                    </a:lnTo>
                    <a:lnTo>
                      <a:pt x="1" y="28"/>
                    </a:lnTo>
                    <a:lnTo>
                      <a:pt x="11" y="44"/>
                    </a:lnTo>
                    <a:lnTo>
                      <a:pt x="11" y="54"/>
                    </a:lnTo>
                    <a:lnTo>
                      <a:pt x="29" y="51"/>
                    </a:lnTo>
                    <a:lnTo>
                      <a:pt x="29" y="60"/>
                    </a:lnTo>
                    <a:lnTo>
                      <a:pt x="55" y="65"/>
                    </a:lnTo>
                    <a:lnTo>
                      <a:pt x="65" y="73"/>
                    </a:lnTo>
                    <a:lnTo>
                      <a:pt x="80" y="63"/>
                    </a:lnTo>
                    <a:lnTo>
                      <a:pt x="106" y="69"/>
                    </a:lnTo>
                    <a:lnTo>
                      <a:pt x="96" y="54"/>
                    </a:lnTo>
                    <a:lnTo>
                      <a:pt x="76" y="30"/>
                    </a:lnTo>
                    <a:lnTo>
                      <a:pt x="59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400">
                <a:extLst>
                  <a:ext uri="{FF2B5EF4-FFF2-40B4-BE49-F238E27FC236}">
                    <a16:creationId xmlns:a16="http://schemas.microsoft.com/office/drawing/2014/main" id="{2E27BED3-95A3-818D-0952-D23C74259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4" y="1863"/>
                <a:ext cx="81" cy="25"/>
              </a:xfrm>
              <a:custGeom>
                <a:avLst/>
                <a:gdLst>
                  <a:gd name="T0" fmla="*/ 325 w 325"/>
                  <a:gd name="T1" fmla="*/ 101 h 101"/>
                  <a:gd name="T2" fmla="*/ 278 w 325"/>
                  <a:gd name="T3" fmla="*/ 64 h 101"/>
                  <a:gd name="T4" fmla="*/ 277 w 325"/>
                  <a:gd name="T5" fmla="*/ 46 h 101"/>
                  <a:gd name="T6" fmla="*/ 235 w 325"/>
                  <a:gd name="T7" fmla="*/ 42 h 101"/>
                  <a:gd name="T8" fmla="*/ 220 w 325"/>
                  <a:gd name="T9" fmla="*/ 69 h 101"/>
                  <a:gd name="T10" fmla="*/ 203 w 325"/>
                  <a:gd name="T11" fmla="*/ 62 h 101"/>
                  <a:gd name="T12" fmla="*/ 136 w 325"/>
                  <a:gd name="T13" fmla="*/ 77 h 101"/>
                  <a:gd name="T14" fmla="*/ 118 w 325"/>
                  <a:gd name="T15" fmla="*/ 61 h 101"/>
                  <a:gd name="T16" fmla="*/ 140 w 325"/>
                  <a:gd name="T17" fmla="*/ 25 h 101"/>
                  <a:gd name="T18" fmla="*/ 138 w 325"/>
                  <a:gd name="T19" fmla="*/ 0 h 101"/>
                  <a:gd name="T20" fmla="*/ 98 w 325"/>
                  <a:gd name="T21" fmla="*/ 21 h 101"/>
                  <a:gd name="T22" fmla="*/ 63 w 325"/>
                  <a:gd name="T23" fmla="*/ 16 h 101"/>
                  <a:gd name="T24" fmla="*/ 22 w 325"/>
                  <a:gd name="T25" fmla="*/ 28 h 101"/>
                  <a:gd name="T26" fmla="*/ 0 w 325"/>
                  <a:gd name="T27" fmla="*/ 6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5" h="101">
                    <a:moveTo>
                      <a:pt x="325" y="101"/>
                    </a:moveTo>
                    <a:lnTo>
                      <a:pt x="278" y="64"/>
                    </a:lnTo>
                    <a:lnTo>
                      <a:pt x="277" y="46"/>
                    </a:lnTo>
                    <a:lnTo>
                      <a:pt x="235" y="42"/>
                    </a:lnTo>
                    <a:lnTo>
                      <a:pt x="220" y="69"/>
                    </a:lnTo>
                    <a:lnTo>
                      <a:pt x="203" y="62"/>
                    </a:lnTo>
                    <a:lnTo>
                      <a:pt x="136" y="77"/>
                    </a:lnTo>
                    <a:lnTo>
                      <a:pt x="118" y="61"/>
                    </a:lnTo>
                    <a:lnTo>
                      <a:pt x="140" y="25"/>
                    </a:lnTo>
                    <a:lnTo>
                      <a:pt x="138" y="0"/>
                    </a:lnTo>
                    <a:lnTo>
                      <a:pt x="98" y="21"/>
                    </a:lnTo>
                    <a:lnTo>
                      <a:pt x="63" y="16"/>
                    </a:lnTo>
                    <a:lnTo>
                      <a:pt x="22" y="28"/>
                    </a:lnTo>
                    <a:lnTo>
                      <a:pt x="0" y="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401">
                <a:extLst>
                  <a:ext uri="{FF2B5EF4-FFF2-40B4-BE49-F238E27FC236}">
                    <a16:creationId xmlns:a16="http://schemas.microsoft.com/office/drawing/2014/main" id="{ED273A5F-23DF-C93F-2F0C-B49E76B5F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" y="1888"/>
                <a:ext cx="158" cy="129"/>
              </a:xfrm>
              <a:custGeom>
                <a:avLst/>
                <a:gdLst>
                  <a:gd name="T0" fmla="*/ 632 w 632"/>
                  <a:gd name="T1" fmla="*/ 516 h 516"/>
                  <a:gd name="T2" fmla="*/ 604 w 632"/>
                  <a:gd name="T3" fmla="*/ 493 h 516"/>
                  <a:gd name="T4" fmla="*/ 574 w 632"/>
                  <a:gd name="T5" fmla="*/ 428 h 516"/>
                  <a:gd name="T6" fmla="*/ 556 w 632"/>
                  <a:gd name="T7" fmla="*/ 422 h 516"/>
                  <a:gd name="T8" fmla="*/ 546 w 632"/>
                  <a:gd name="T9" fmla="*/ 397 h 516"/>
                  <a:gd name="T10" fmla="*/ 476 w 632"/>
                  <a:gd name="T11" fmla="*/ 378 h 516"/>
                  <a:gd name="T12" fmla="*/ 456 w 632"/>
                  <a:gd name="T13" fmla="*/ 346 h 516"/>
                  <a:gd name="T14" fmla="*/ 388 w 632"/>
                  <a:gd name="T15" fmla="*/ 345 h 516"/>
                  <a:gd name="T16" fmla="*/ 361 w 632"/>
                  <a:gd name="T17" fmla="*/ 321 h 516"/>
                  <a:gd name="T18" fmla="*/ 336 w 632"/>
                  <a:gd name="T19" fmla="*/ 332 h 516"/>
                  <a:gd name="T20" fmla="*/ 316 w 632"/>
                  <a:gd name="T21" fmla="*/ 300 h 516"/>
                  <a:gd name="T22" fmla="*/ 292 w 632"/>
                  <a:gd name="T23" fmla="*/ 310 h 516"/>
                  <a:gd name="T24" fmla="*/ 239 w 632"/>
                  <a:gd name="T25" fmla="*/ 290 h 516"/>
                  <a:gd name="T26" fmla="*/ 193 w 632"/>
                  <a:gd name="T27" fmla="*/ 244 h 516"/>
                  <a:gd name="T28" fmla="*/ 125 w 632"/>
                  <a:gd name="T29" fmla="*/ 241 h 516"/>
                  <a:gd name="T30" fmla="*/ 123 w 632"/>
                  <a:gd name="T31" fmla="*/ 217 h 516"/>
                  <a:gd name="T32" fmla="*/ 60 w 632"/>
                  <a:gd name="T33" fmla="*/ 180 h 516"/>
                  <a:gd name="T34" fmla="*/ 56 w 632"/>
                  <a:gd name="T35" fmla="*/ 130 h 516"/>
                  <a:gd name="T36" fmla="*/ 0 w 632"/>
                  <a:gd name="T37" fmla="*/ 85 h 516"/>
                  <a:gd name="T38" fmla="*/ 6 w 632"/>
                  <a:gd name="T39" fmla="*/ 50 h 516"/>
                  <a:gd name="T40" fmla="*/ 2 w 632"/>
                  <a:gd name="T41" fmla="*/ 0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32" h="516">
                    <a:moveTo>
                      <a:pt x="632" y="516"/>
                    </a:moveTo>
                    <a:lnTo>
                      <a:pt x="604" y="493"/>
                    </a:lnTo>
                    <a:lnTo>
                      <a:pt x="574" y="428"/>
                    </a:lnTo>
                    <a:lnTo>
                      <a:pt x="556" y="422"/>
                    </a:lnTo>
                    <a:lnTo>
                      <a:pt x="546" y="397"/>
                    </a:lnTo>
                    <a:lnTo>
                      <a:pt x="476" y="378"/>
                    </a:lnTo>
                    <a:lnTo>
                      <a:pt x="456" y="346"/>
                    </a:lnTo>
                    <a:lnTo>
                      <a:pt x="388" y="345"/>
                    </a:lnTo>
                    <a:lnTo>
                      <a:pt x="361" y="321"/>
                    </a:lnTo>
                    <a:lnTo>
                      <a:pt x="336" y="332"/>
                    </a:lnTo>
                    <a:lnTo>
                      <a:pt x="316" y="300"/>
                    </a:lnTo>
                    <a:lnTo>
                      <a:pt x="292" y="310"/>
                    </a:lnTo>
                    <a:lnTo>
                      <a:pt x="239" y="290"/>
                    </a:lnTo>
                    <a:lnTo>
                      <a:pt x="193" y="244"/>
                    </a:lnTo>
                    <a:lnTo>
                      <a:pt x="125" y="241"/>
                    </a:lnTo>
                    <a:lnTo>
                      <a:pt x="123" y="217"/>
                    </a:lnTo>
                    <a:lnTo>
                      <a:pt x="60" y="180"/>
                    </a:lnTo>
                    <a:lnTo>
                      <a:pt x="56" y="130"/>
                    </a:lnTo>
                    <a:lnTo>
                      <a:pt x="0" y="85"/>
                    </a:lnTo>
                    <a:lnTo>
                      <a:pt x="6" y="50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402">
                <a:extLst>
                  <a:ext uri="{FF2B5EF4-FFF2-40B4-BE49-F238E27FC236}">
                    <a16:creationId xmlns:a16="http://schemas.microsoft.com/office/drawing/2014/main" id="{504C0472-34C4-9DFB-D820-453DD42D1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879"/>
                <a:ext cx="123" cy="362"/>
              </a:xfrm>
              <a:custGeom>
                <a:avLst/>
                <a:gdLst>
                  <a:gd name="T0" fmla="*/ 197 w 493"/>
                  <a:gd name="T1" fmla="*/ 0 h 1450"/>
                  <a:gd name="T2" fmla="*/ 157 w 493"/>
                  <a:gd name="T3" fmla="*/ 21 h 1450"/>
                  <a:gd name="T4" fmla="*/ 137 w 493"/>
                  <a:gd name="T5" fmla="*/ 81 h 1450"/>
                  <a:gd name="T6" fmla="*/ 76 w 493"/>
                  <a:gd name="T7" fmla="*/ 146 h 1450"/>
                  <a:gd name="T8" fmla="*/ 48 w 493"/>
                  <a:gd name="T9" fmla="*/ 208 h 1450"/>
                  <a:gd name="T10" fmla="*/ 59 w 493"/>
                  <a:gd name="T11" fmla="*/ 232 h 1450"/>
                  <a:gd name="T12" fmla="*/ 113 w 493"/>
                  <a:gd name="T13" fmla="*/ 269 h 1450"/>
                  <a:gd name="T14" fmla="*/ 185 w 493"/>
                  <a:gd name="T15" fmla="*/ 406 h 1450"/>
                  <a:gd name="T16" fmla="*/ 152 w 493"/>
                  <a:gd name="T17" fmla="*/ 603 h 1450"/>
                  <a:gd name="T18" fmla="*/ 92 w 493"/>
                  <a:gd name="T19" fmla="*/ 686 h 1450"/>
                  <a:gd name="T20" fmla="*/ 116 w 493"/>
                  <a:gd name="T21" fmla="*/ 759 h 1450"/>
                  <a:gd name="T22" fmla="*/ 174 w 493"/>
                  <a:gd name="T23" fmla="*/ 838 h 1450"/>
                  <a:gd name="T24" fmla="*/ 48 w 493"/>
                  <a:gd name="T25" fmla="*/ 756 h 1450"/>
                  <a:gd name="T26" fmla="*/ 0 w 493"/>
                  <a:gd name="T27" fmla="*/ 787 h 1450"/>
                  <a:gd name="T28" fmla="*/ 0 w 493"/>
                  <a:gd name="T29" fmla="*/ 879 h 1450"/>
                  <a:gd name="T30" fmla="*/ 190 w 493"/>
                  <a:gd name="T31" fmla="*/ 1014 h 1450"/>
                  <a:gd name="T32" fmla="*/ 256 w 493"/>
                  <a:gd name="T33" fmla="*/ 1092 h 1450"/>
                  <a:gd name="T34" fmla="*/ 376 w 493"/>
                  <a:gd name="T35" fmla="*/ 1199 h 1450"/>
                  <a:gd name="T36" fmla="*/ 454 w 493"/>
                  <a:gd name="T37" fmla="*/ 1311 h 1450"/>
                  <a:gd name="T38" fmla="*/ 493 w 493"/>
                  <a:gd name="T39" fmla="*/ 1450 h 1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3" h="1450">
                    <a:moveTo>
                      <a:pt x="197" y="0"/>
                    </a:moveTo>
                    <a:lnTo>
                      <a:pt x="157" y="21"/>
                    </a:lnTo>
                    <a:lnTo>
                      <a:pt x="137" y="81"/>
                    </a:lnTo>
                    <a:lnTo>
                      <a:pt x="76" y="146"/>
                    </a:lnTo>
                    <a:lnTo>
                      <a:pt x="48" y="208"/>
                    </a:lnTo>
                    <a:lnTo>
                      <a:pt x="59" y="232"/>
                    </a:lnTo>
                    <a:lnTo>
                      <a:pt x="113" y="269"/>
                    </a:lnTo>
                    <a:lnTo>
                      <a:pt x="185" y="406"/>
                    </a:lnTo>
                    <a:lnTo>
                      <a:pt x="152" y="603"/>
                    </a:lnTo>
                    <a:lnTo>
                      <a:pt x="92" y="686"/>
                    </a:lnTo>
                    <a:lnTo>
                      <a:pt x="116" y="759"/>
                    </a:lnTo>
                    <a:lnTo>
                      <a:pt x="174" y="838"/>
                    </a:lnTo>
                    <a:lnTo>
                      <a:pt x="48" y="756"/>
                    </a:lnTo>
                    <a:lnTo>
                      <a:pt x="0" y="787"/>
                    </a:lnTo>
                    <a:lnTo>
                      <a:pt x="0" y="879"/>
                    </a:lnTo>
                    <a:lnTo>
                      <a:pt x="190" y="1014"/>
                    </a:lnTo>
                    <a:lnTo>
                      <a:pt x="256" y="1092"/>
                    </a:lnTo>
                    <a:lnTo>
                      <a:pt x="376" y="1199"/>
                    </a:lnTo>
                    <a:lnTo>
                      <a:pt x="454" y="1311"/>
                    </a:lnTo>
                    <a:lnTo>
                      <a:pt x="493" y="14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403">
                <a:extLst>
                  <a:ext uri="{FF2B5EF4-FFF2-40B4-BE49-F238E27FC236}">
                    <a16:creationId xmlns:a16="http://schemas.microsoft.com/office/drawing/2014/main" id="{365484D2-FA5A-8297-3EBB-2FFF0A1B1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893"/>
                <a:ext cx="71" cy="46"/>
              </a:xfrm>
              <a:custGeom>
                <a:avLst/>
                <a:gdLst>
                  <a:gd name="T0" fmla="*/ 48 w 283"/>
                  <a:gd name="T1" fmla="*/ 0 h 184"/>
                  <a:gd name="T2" fmla="*/ 16 w 283"/>
                  <a:gd name="T3" fmla="*/ 20 h 184"/>
                  <a:gd name="T4" fmla="*/ 0 w 283"/>
                  <a:gd name="T5" fmla="*/ 21 h 184"/>
                  <a:gd name="T6" fmla="*/ 0 w 283"/>
                  <a:gd name="T7" fmla="*/ 29 h 184"/>
                  <a:gd name="T8" fmla="*/ 21 w 283"/>
                  <a:gd name="T9" fmla="*/ 78 h 184"/>
                  <a:gd name="T10" fmla="*/ 48 w 283"/>
                  <a:gd name="T11" fmla="*/ 93 h 184"/>
                  <a:gd name="T12" fmla="*/ 81 w 283"/>
                  <a:gd name="T13" fmla="*/ 81 h 184"/>
                  <a:gd name="T14" fmla="*/ 98 w 283"/>
                  <a:gd name="T15" fmla="*/ 88 h 184"/>
                  <a:gd name="T16" fmla="*/ 161 w 283"/>
                  <a:gd name="T17" fmla="*/ 125 h 184"/>
                  <a:gd name="T18" fmla="*/ 198 w 283"/>
                  <a:gd name="T19" fmla="*/ 163 h 184"/>
                  <a:gd name="T20" fmla="*/ 243 w 283"/>
                  <a:gd name="T21" fmla="*/ 184 h 184"/>
                  <a:gd name="T22" fmla="*/ 268 w 283"/>
                  <a:gd name="T23" fmla="*/ 182 h 184"/>
                  <a:gd name="T24" fmla="*/ 283 w 283"/>
                  <a:gd name="T25" fmla="*/ 163 h 184"/>
                  <a:gd name="T26" fmla="*/ 273 w 283"/>
                  <a:gd name="T27" fmla="*/ 147 h 184"/>
                  <a:gd name="T28" fmla="*/ 261 w 283"/>
                  <a:gd name="T29" fmla="*/ 115 h 184"/>
                  <a:gd name="T30" fmla="*/ 244 w 283"/>
                  <a:gd name="T31" fmla="*/ 107 h 184"/>
                  <a:gd name="T32" fmla="*/ 236 w 283"/>
                  <a:gd name="T33" fmla="*/ 117 h 184"/>
                  <a:gd name="T34" fmla="*/ 191 w 283"/>
                  <a:gd name="T35" fmla="*/ 80 h 184"/>
                  <a:gd name="T36" fmla="*/ 131 w 283"/>
                  <a:gd name="T37" fmla="*/ 85 h 184"/>
                  <a:gd name="T38" fmla="*/ 114 w 283"/>
                  <a:gd name="T39" fmla="*/ 78 h 184"/>
                  <a:gd name="T40" fmla="*/ 122 w 283"/>
                  <a:gd name="T41" fmla="*/ 69 h 184"/>
                  <a:gd name="T42" fmla="*/ 138 w 283"/>
                  <a:gd name="T43" fmla="*/ 58 h 184"/>
                  <a:gd name="T44" fmla="*/ 146 w 283"/>
                  <a:gd name="T45" fmla="*/ 49 h 184"/>
                  <a:gd name="T46" fmla="*/ 129 w 283"/>
                  <a:gd name="T47" fmla="*/ 42 h 184"/>
                  <a:gd name="T48" fmla="*/ 104 w 283"/>
                  <a:gd name="T49" fmla="*/ 45 h 184"/>
                  <a:gd name="T50" fmla="*/ 80 w 283"/>
                  <a:gd name="T51" fmla="*/ 64 h 184"/>
                  <a:gd name="T52" fmla="*/ 72 w 283"/>
                  <a:gd name="T53" fmla="*/ 65 h 184"/>
                  <a:gd name="T54" fmla="*/ 64 w 283"/>
                  <a:gd name="T55" fmla="*/ 82 h 184"/>
                  <a:gd name="T56" fmla="*/ 62 w 283"/>
                  <a:gd name="T57" fmla="*/ 66 h 184"/>
                  <a:gd name="T58" fmla="*/ 53 w 283"/>
                  <a:gd name="T59" fmla="*/ 58 h 184"/>
                  <a:gd name="T60" fmla="*/ 44 w 283"/>
                  <a:gd name="T61" fmla="*/ 42 h 184"/>
                  <a:gd name="T62" fmla="*/ 60 w 283"/>
                  <a:gd name="T63" fmla="*/ 32 h 184"/>
                  <a:gd name="T64" fmla="*/ 69 w 283"/>
                  <a:gd name="T65" fmla="*/ 48 h 184"/>
                  <a:gd name="T66" fmla="*/ 85 w 283"/>
                  <a:gd name="T67" fmla="*/ 38 h 184"/>
                  <a:gd name="T68" fmla="*/ 74 w 283"/>
                  <a:gd name="T69" fmla="*/ 15 h 184"/>
                  <a:gd name="T70" fmla="*/ 65 w 283"/>
                  <a:gd name="T71" fmla="*/ 7 h 184"/>
                  <a:gd name="T72" fmla="*/ 48 w 283"/>
                  <a:gd name="T73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3" h="184">
                    <a:moveTo>
                      <a:pt x="48" y="0"/>
                    </a:moveTo>
                    <a:lnTo>
                      <a:pt x="16" y="20"/>
                    </a:lnTo>
                    <a:lnTo>
                      <a:pt x="0" y="21"/>
                    </a:lnTo>
                    <a:lnTo>
                      <a:pt x="0" y="29"/>
                    </a:lnTo>
                    <a:lnTo>
                      <a:pt x="21" y="78"/>
                    </a:lnTo>
                    <a:lnTo>
                      <a:pt x="48" y="93"/>
                    </a:lnTo>
                    <a:lnTo>
                      <a:pt x="81" y="81"/>
                    </a:lnTo>
                    <a:lnTo>
                      <a:pt x="98" y="88"/>
                    </a:lnTo>
                    <a:lnTo>
                      <a:pt x="161" y="125"/>
                    </a:lnTo>
                    <a:lnTo>
                      <a:pt x="198" y="163"/>
                    </a:lnTo>
                    <a:lnTo>
                      <a:pt x="243" y="184"/>
                    </a:lnTo>
                    <a:lnTo>
                      <a:pt x="268" y="182"/>
                    </a:lnTo>
                    <a:lnTo>
                      <a:pt x="283" y="163"/>
                    </a:lnTo>
                    <a:lnTo>
                      <a:pt x="273" y="147"/>
                    </a:lnTo>
                    <a:lnTo>
                      <a:pt x="261" y="115"/>
                    </a:lnTo>
                    <a:lnTo>
                      <a:pt x="244" y="107"/>
                    </a:lnTo>
                    <a:lnTo>
                      <a:pt x="236" y="117"/>
                    </a:lnTo>
                    <a:lnTo>
                      <a:pt x="191" y="80"/>
                    </a:lnTo>
                    <a:lnTo>
                      <a:pt x="131" y="85"/>
                    </a:lnTo>
                    <a:lnTo>
                      <a:pt x="114" y="78"/>
                    </a:lnTo>
                    <a:lnTo>
                      <a:pt x="122" y="69"/>
                    </a:lnTo>
                    <a:lnTo>
                      <a:pt x="138" y="58"/>
                    </a:lnTo>
                    <a:lnTo>
                      <a:pt x="146" y="49"/>
                    </a:lnTo>
                    <a:lnTo>
                      <a:pt x="129" y="42"/>
                    </a:lnTo>
                    <a:lnTo>
                      <a:pt x="104" y="45"/>
                    </a:lnTo>
                    <a:lnTo>
                      <a:pt x="80" y="64"/>
                    </a:lnTo>
                    <a:lnTo>
                      <a:pt x="72" y="65"/>
                    </a:lnTo>
                    <a:lnTo>
                      <a:pt x="64" y="82"/>
                    </a:lnTo>
                    <a:lnTo>
                      <a:pt x="62" y="66"/>
                    </a:lnTo>
                    <a:lnTo>
                      <a:pt x="53" y="58"/>
                    </a:lnTo>
                    <a:lnTo>
                      <a:pt x="44" y="42"/>
                    </a:lnTo>
                    <a:lnTo>
                      <a:pt x="60" y="32"/>
                    </a:lnTo>
                    <a:lnTo>
                      <a:pt x="69" y="48"/>
                    </a:lnTo>
                    <a:lnTo>
                      <a:pt x="85" y="38"/>
                    </a:lnTo>
                    <a:lnTo>
                      <a:pt x="74" y="15"/>
                    </a:lnTo>
                    <a:lnTo>
                      <a:pt x="65" y="7"/>
                    </a:lnTo>
                    <a:lnTo>
                      <a:pt x="4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404">
                <a:extLst>
                  <a:ext uri="{FF2B5EF4-FFF2-40B4-BE49-F238E27FC236}">
                    <a16:creationId xmlns:a16="http://schemas.microsoft.com/office/drawing/2014/main" id="{58E53FEA-0D8E-577C-BD5C-B15CC979A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" y="1971"/>
                <a:ext cx="53" cy="92"/>
              </a:xfrm>
              <a:custGeom>
                <a:avLst/>
                <a:gdLst>
                  <a:gd name="T0" fmla="*/ 0 w 208"/>
                  <a:gd name="T1" fmla="*/ 0 h 366"/>
                  <a:gd name="T2" fmla="*/ 14 w 208"/>
                  <a:gd name="T3" fmla="*/ 75 h 366"/>
                  <a:gd name="T4" fmla="*/ 9 w 208"/>
                  <a:gd name="T5" fmla="*/ 101 h 366"/>
                  <a:gd name="T6" fmla="*/ 12 w 208"/>
                  <a:gd name="T7" fmla="*/ 134 h 366"/>
                  <a:gd name="T8" fmla="*/ 50 w 208"/>
                  <a:gd name="T9" fmla="*/ 190 h 366"/>
                  <a:gd name="T10" fmla="*/ 105 w 208"/>
                  <a:gd name="T11" fmla="*/ 227 h 366"/>
                  <a:gd name="T12" fmla="*/ 124 w 208"/>
                  <a:gd name="T13" fmla="*/ 251 h 366"/>
                  <a:gd name="T14" fmla="*/ 136 w 208"/>
                  <a:gd name="T15" fmla="*/ 292 h 366"/>
                  <a:gd name="T16" fmla="*/ 142 w 208"/>
                  <a:gd name="T17" fmla="*/ 358 h 366"/>
                  <a:gd name="T18" fmla="*/ 151 w 208"/>
                  <a:gd name="T19" fmla="*/ 366 h 366"/>
                  <a:gd name="T20" fmla="*/ 191 w 208"/>
                  <a:gd name="T21" fmla="*/ 329 h 366"/>
                  <a:gd name="T22" fmla="*/ 187 w 208"/>
                  <a:gd name="T23" fmla="*/ 296 h 366"/>
                  <a:gd name="T24" fmla="*/ 208 w 208"/>
                  <a:gd name="T25" fmla="*/ 251 h 366"/>
                  <a:gd name="T26" fmla="*/ 197 w 208"/>
                  <a:gd name="T27" fmla="*/ 227 h 366"/>
                  <a:gd name="T28" fmla="*/ 168 w 208"/>
                  <a:gd name="T29" fmla="*/ 187 h 366"/>
                  <a:gd name="T30" fmla="*/ 160 w 208"/>
                  <a:gd name="T31" fmla="*/ 103 h 366"/>
                  <a:gd name="T32" fmla="*/ 91 w 208"/>
                  <a:gd name="T33" fmla="*/ 85 h 366"/>
                  <a:gd name="T34" fmla="*/ 34 w 208"/>
                  <a:gd name="T35" fmla="*/ 14 h 366"/>
                  <a:gd name="T36" fmla="*/ 0 w 208"/>
                  <a:gd name="T37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8" h="366">
                    <a:moveTo>
                      <a:pt x="0" y="0"/>
                    </a:moveTo>
                    <a:lnTo>
                      <a:pt x="14" y="75"/>
                    </a:lnTo>
                    <a:lnTo>
                      <a:pt x="9" y="101"/>
                    </a:lnTo>
                    <a:lnTo>
                      <a:pt x="12" y="134"/>
                    </a:lnTo>
                    <a:lnTo>
                      <a:pt x="50" y="190"/>
                    </a:lnTo>
                    <a:lnTo>
                      <a:pt x="105" y="227"/>
                    </a:lnTo>
                    <a:lnTo>
                      <a:pt x="124" y="251"/>
                    </a:lnTo>
                    <a:lnTo>
                      <a:pt x="136" y="292"/>
                    </a:lnTo>
                    <a:lnTo>
                      <a:pt x="142" y="358"/>
                    </a:lnTo>
                    <a:lnTo>
                      <a:pt x="151" y="366"/>
                    </a:lnTo>
                    <a:lnTo>
                      <a:pt x="191" y="329"/>
                    </a:lnTo>
                    <a:lnTo>
                      <a:pt x="187" y="296"/>
                    </a:lnTo>
                    <a:lnTo>
                      <a:pt x="208" y="251"/>
                    </a:lnTo>
                    <a:lnTo>
                      <a:pt x="197" y="227"/>
                    </a:lnTo>
                    <a:lnTo>
                      <a:pt x="168" y="187"/>
                    </a:lnTo>
                    <a:lnTo>
                      <a:pt x="160" y="103"/>
                    </a:lnTo>
                    <a:lnTo>
                      <a:pt x="91" y="85"/>
                    </a:lnTo>
                    <a:lnTo>
                      <a:pt x="34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405">
                <a:extLst>
                  <a:ext uri="{FF2B5EF4-FFF2-40B4-BE49-F238E27FC236}">
                    <a16:creationId xmlns:a16="http://schemas.microsoft.com/office/drawing/2014/main" id="{81CE329D-8867-D42E-7FD7-E4D6D2D85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" y="2007"/>
                <a:ext cx="7" cy="4"/>
              </a:xfrm>
              <a:custGeom>
                <a:avLst/>
                <a:gdLst>
                  <a:gd name="T0" fmla="*/ 27 w 27"/>
                  <a:gd name="T1" fmla="*/ 16 h 17"/>
                  <a:gd name="T2" fmla="*/ 18 w 27"/>
                  <a:gd name="T3" fmla="*/ 0 h 17"/>
                  <a:gd name="T4" fmla="*/ 0 w 27"/>
                  <a:gd name="T5" fmla="*/ 1 h 17"/>
                  <a:gd name="T6" fmla="*/ 10 w 27"/>
                  <a:gd name="T7" fmla="*/ 17 h 17"/>
                  <a:gd name="T8" fmla="*/ 27 w 2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27" y="16"/>
                    </a:moveTo>
                    <a:lnTo>
                      <a:pt x="18" y="0"/>
                    </a:lnTo>
                    <a:lnTo>
                      <a:pt x="0" y="1"/>
                    </a:lnTo>
                    <a:lnTo>
                      <a:pt x="10" y="17"/>
                    </a:lnTo>
                    <a:lnTo>
                      <a:pt x="27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835FD32C-362C-A40C-D0A4-7E18B4755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8" y="185"/>
              <a:ext cx="3530" cy="3699"/>
              <a:chOff x="2208" y="185"/>
              <a:chExt cx="3530" cy="3699"/>
            </a:xfrm>
          </p:grpSpPr>
          <p:sp>
            <p:nvSpPr>
              <p:cNvPr id="89" name="Freeform 407">
                <a:extLst>
                  <a:ext uri="{FF2B5EF4-FFF2-40B4-BE49-F238E27FC236}">
                    <a16:creationId xmlns:a16="http://schemas.microsoft.com/office/drawing/2014/main" id="{9CA7EF15-11EF-9206-7B2B-31BF46A87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1" y="1980"/>
                <a:ext cx="7" cy="6"/>
              </a:xfrm>
              <a:custGeom>
                <a:avLst/>
                <a:gdLst>
                  <a:gd name="T0" fmla="*/ 0 w 28"/>
                  <a:gd name="T1" fmla="*/ 11 h 24"/>
                  <a:gd name="T2" fmla="*/ 1 w 28"/>
                  <a:gd name="T3" fmla="*/ 19 h 24"/>
                  <a:gd name="T4" fmla="*/ 28 w 28"/>
                  <a:gd name="T5" fmla="*/ 24 h 24"/>
                  <a:gd name="T6" fmla="*/ 16 w 28"/>
                  <a:gd name="T7" fmla="*/ 0 h 24"/>
                  <a:gd name="T8" fmla="*/ 0 w 28"/>
                  <a:gd name="T9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4">
                    <a:moveTo>
                      <a:pt x="0" y="11"/>
                    </a:moveTo>
                    <a:lnTo>
                      <a:pt x="1" y="19"/>
                    </a:lnTo>
                    <a:lnTo>
                      <a:pt x="28" y="24"/>
                    </a:lnTo>
                    <a:lnTo>
                      <a:pt x="16" y="0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408">
                <a:extLst>
                  <a:ext uri="{FF2B5EF4-FFF2-40B4-BE49-F238E27FC236}">
                    <a16:creationId xmlns:a16="http://schemas.microsoft.com/office/drawing/2014/main" id="{77A86F46-48F9-9274-3E39-AC3C2C555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4" y="2154"/>
                <a:ext cx="169" cy="393"/>
              </a:xfrm>
              <a:custGeom>
                <a:avLst/>
                <a:gdLst>
                  <a:gd name="T0" fmla="*/ 613 w 674"/>
                  <a:gd name="T1" fmla="*/ 349 h 1572"/>
                  <a:gd name="T2" fmla="*/ 647 w 674"/>
                  <a:gd name="T3" fmla="*/ 625 h 1572"/>
                  <a:gd name="T4" fmla="*/ 674 w 674"/>
                  <a:gd name="T5" fmla="*/ 741 h 1572"/>
                  <a:gd name="T6" fmla="*/ 647 w 674"/>
                  <a:gd name="T7" fmla="*/ 726 h 1572"/>
                  <a:gd name="T8" fmla="*/ 618 w 674"/>
                  <a:gd name="T9" fmla="*/ 686 h 1572"/>
                  <a:gd name="T10" fmla="*/ 552 w 674"/>
                  <a:gd name="T11" fmla="*/ 414 h 1572"/>
                  <a:gd name="T12" fmla="*/ 508 w 674"/>
                  <a:gd name="T13" fmla="*/ 308 h 1572"/>
                  <a:gd name="T14" fmla="*/ 284 w 674"/>
                  <a:gd name="T15" fmla="*/ 76 h 1572"/>
                  <a:gd name="T16" fmla="*/ 276 w 674"/>
                  <a:gd name="T17" fmla="*/ 0 h 1572"/>
                  <a:gd name="T18" fmla="*/ 234 w 674"/>
                  <a:gd name="T19" fmla="*/ 12 h 1572"/>
                  <a:gd name="T20" fmla="*/ 191 w 674"/>
                  <a:gd name="T21" fmla="*/ 84 h 1572"/>
                  <a:gd name="T22" fmla="*/ 171 w 674"/>
                  <a:gd name="T23" fmla="*/ 137 h 1572"/>
                  <a:gd name="T24" fmla="*/ 9 w 674"/>
                  <a:gd name="T25" fmla="*/ 1309 h 1572"/>
                  <a:gd name="T26" fmla="*/ 18 w 674"/>
                  <a:gd name="T27" fmla="*/ 1317 h 1572"/>
                  <a:gd name="T28" fmla="*/ 53 w 674"/>
                  <a:gd name="T29" fmla="*/ 1229 h 1572"/>
                  <a:gd name="T30" fmla="*/ 120 w 674"/>
                  <a:gd name="T31" fmla="*/ 1147 h 1572"/>
                  <a:gd name="T32" fmla="*/ 213 w 674"/>
                  <a:gd name="T33" fmla="*/ 1230 h 1572"/>
                  <a:gd name="T34" fmla="*/ 244 w 674"/>
                  <a:gd name="T35" fmla="*/ 1295 h 1572"/>
                  <a:gd name="T36" fmla="*/ 188 w 674"/>
                  <a:gd name="T37" fmla="*/ 1326 h 1572"/>
                  <a:gd name="T38" fmla="*/ 145 w 674"/>
                  <a:gd name="T39" fmla="*/ 1322 h 1572"/>
                  <a:gd name="T40" fmla="*/ 110 w 674"/>
                  <a:gd name="T41" fmla="*/ 1299 h 1572"/>
                  <a:gd name="T42" fmla="*/ 76 w 674"/>
                  <a:gd name="T43" fmla="*/ 1311 h 1572"/>
                  <a:gd name="T44" fmla="*/ 6 w 674"/>
                  <a:gd name="T45" fmla="*/ 1453 h 1572"/>
                  <a:gd name="T46" fmla="*/ 0 w 674"/>
                  <a:gd name="T47" fmla="*/ 1572 h 1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74" h="1572">
                    <a:moveTo>
                      <a:pt x="613" y="349"/>
                    </a:moveTo>
                    <a:lnTo>
                      <a:pt x="647" y="625"/>
                    </a:lnTo>
                    <a:lnTo>
                      <a:pt x="674" y="741"/>
                    </a:lnTo>
                    <a:lnTo>
                      <a:pt x="647" y="726"/>
                    </a:lnTo>
                    <a:lnTo>
                      <a:pt x="618" y="686"/>
                    </a:lnTo>
                    <a:lnTo>
                      <a:pt x="552" y="414"/>
                    </a:lnTo>
                    <a:lnTo>
                      <a:pt x="508" y="308"/>
                    </a:lnTo>
                    <a:lnTo>
                      <a:pt x="284" y="76"/>
                    </a:lnTo>
                    <a:lnTo>
                      <a:pt x="276" y="0"/>
                    </a:lnTo>
                    <a:lnTo>
                      <a:pt x="234" y="12"/>
                    </a:lnTo>
                    <a:lnTo>
                      <a:pt x="191" y="84"/>
                    </a:lnTo>
                    <a:lnTo>
                      <a:pt x="171" y="137"/>
                    </a:lnTo>
                    <a:lnTo>
                      <a:pt x="9" y="1309"/>
                    </a:lnTo>
                    <a:lnTo>
                      <a:pt x="18" y="1317"/>
                    </a:lnTo>
                    <a:lnTo>
                      <a:pt x="53" y="1229"/>
                    </a:lnTo>
                    <a:lnTo>
                      <a:pt x="120" y="1147"/>
                    </a:lnTo>
                    <a:lnTo>
                      <a:pt x="213" y="1230"/>
                    </a:lnTo>
                    <a:lnTo>
                      <a:pt x="244" y="1295"/>
                    </a:lnTo>
                    <a:lnTo>
                      <a:pt x="188" y="1326"/>
                    </a:lnTo>
                    <a:lnTo>
                      <a:pt x="145" y="1322"/>
                    </a:lnTo>
                    <a:lnTo>
                      <a:pt x="110" y="1299"/>
                    </a:lnTo>
                    <a:lnTo>
                      <a:pt x="76" y="1311"/>
                    </a:lnTo>
                    <a:lnTo>
                      <a:pt x="6" y="1453"/>
                    </a:lnTo>
                    <a:lnTo>
                      <a:pt x="0" y="157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409">
                <a:extLst>
                  <a:ext uri="{FF2B5EF4-FFF2-40B4-BE49-F238E27FC236}">
                    <a16:creationId xmlns:a16="http://schemas.microsoft.com/office/drawing/2014/main" id="{EF4E817C-6255-E4B0-1D70-A8A996B3C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2240"/>
                <a:ext cx="169" cy="96"/>
              </a:xfrm>
              <a:custGeom>
                <a:avLst/>
                <a:gdLst>
                  <a:gd name="T0" fmla="*/ 0 w 675"/>
                  <a:gd name="T1" fmla="*/ 4 h 381"/>
                  <a:gd name="T2" fmla="*/ 9 w 675"/>
                  <a:gd name="T3" fmla="*/ 12 h 381"/>
                  <a:gd name="T4" fmla="*/ 78 w 675"/>
                  <a:gd name="T5" fmla="*/ 31 h 381"/>
                  <a:gd name="T6" fmla="*/ 119 w 675"/>
                  <a:gd name="T7" fmla="*/ 19 h 381"/>
                  <a:gd name="T8" fmla="*/ 134 w 675"/>
                  <a:gd name="T9" fmla="*/ 0 h 381"/>
                  <a:gd name="T10" fmla="*/ 143 w 675"/>
                  <a:gd name="T11" fmla="*/ 8 h 381"/>
                  <a:gd name="T12" fmla="*/ 156 w 675"/>
                  <a:gd name="T13" fmla="*/ 57 h 381"/>
                  <a:gd name="T14" fmla="*/ 209 w 675"/>
                  <a:gd name="T15" fmla="*/ 77 h 381"/>
                  <a:gd name="T16" fmla="*/ 250 w 675"/>
                  <a:gd name="T17" fmla="*/ 73 h 381"/>
                  <a:gd name="T18" fmla="*/ 296 w 675"/>
                  <a:gd name="T19" fmla="*/ 94 h 381"/>
                  <a:gd name="T20" fmla="*/ 299 w 675"/>
                  <a:gd name="T21" fmla="*/ 137 h 381"/>
                  <a:gd name="T22" fmla="*/ 307 w 675"/>
                  <a:gd name="T23" fmla="*/ 145 h 381"/>
                  <a:gd name="T24" fmla="*/ 296 w 675"/>
                  <a:gd name="T25" fmla="*/ 197 h 381"/>
                  <a:gd name="T26" fmla="*/ 329 w 675"/>
                  <a:gd name="T27" fmla="*/ 278 h 381"/>
                  <a:gd name="T28" fmla="*/ 353 w 675"/>
                  <a:gd name="T29" fmla="*/ 259 h 381"/>
                  <a:gd name="T30" fmla="*/ 378 w 675"/>
                  <a:gd name="T31" fmla="*/ 256 h 381"/>
                  <a:gd name="T32" fmla="*/ 398 w 675"/>
                  <a:gd name="T33" fmla="*/ 296 h 381"/>
                  <a:gd name="T34" fmla="*/ 414 w 675"/>
                  <a:gd name="T35" fmla="*/ 287 h 381"/>
                  <a:gd name="T36" fmla="*/ 441 w 675"/>
                  <a:gd name="T37" fmla="*/ 301 h 381"/>
                  <a:gd name="T38" fmla="*/ 461 w 675"/>
                  <a:gd name="T39" fmla="*/ 341 h 381"/>
                  <a:gd name="T40" fmla="*/ 576 w 675"/>
                  <a:gd name="T41" fmla="*/ 381 h 381"/>
                  <a:gd name="T42" fmla="*/ 622 w 675"/>
                  <a:gd name="T43" fmla="*/ 335 h 381"/>
                  <a:gd name="T44" fmla="*/ 658 w 675"/>
                  <a:gd name="T45" fmla="*/ 365 h 381"/>
                  <a:gd name="T46" fmla="*/ 675 w 675"/>
                  <a:gd name="T47" fmla="*/ 364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75" h="381">
                    <a:moveTo>
                      <a:pt x="0" y="4"/>
                    </a:moveTo>
                    <a:lnTo>
                      <a:pt x="9" y="12"/>
                    </a:lnTo>
                    <a:lnTo>
                      <a:pt x="78" y="31"/>
                    </a:lnTo>
                    <a:lnTo>
                      <a:pt x="119" y="19"/>
                    </a:lnTo>
                    <a:lnTo>
                      <a:pt x="134" y="0"/>
                    </a:lnTo>
                    <a:lnTo>
                      <a:pt x="143" y="8"/>
                    </a:lnTo>
                    <a:lnTo>
                      <a:pt x="156" y="57"/>
                    </a:lnTo>
                    <a:lnTo>
                      <a:pt x="209" y="77"/>
                    </a:lnTo>
                    <a:lnTo>
                      <a:pt x="250" y="73"/>
                    </a:lnTo>
                    <a:lnTo>
                      <a:pt x="296" y="94"/>
                    </a:lnTo>
                    <a:lnTo>
                      <a:pt x="299" y="137"/>
                    </a:lnTo>
                    <a:lnTo>
                      <a:pt x="307" y="145"/>
                    </a:lnTo>
                    <a:lnTo>
                      <a:pt x="296" y="197"/>
                    </a:lnTo>
                    <a:lnTo>
                      <a:pt x="329" y="278"/>
                    </a:lnTo>
                    <a:lnTo>
                      <a:pt x="353" y="259"/>
                    </a:lnTo>
                    <a:lnTo>
                      <a:pt x="378" y="256"/>
                    </a:lnTo>
                    <a:lnTo>
                      <a:pt x="398" y="296"/>
                    </a:lnTo>
                    <a:lnTo>
                      <a:pt x="414" y="287"/>
                    </a:lnTo>
                    <a:lnTo>
                      <a:pt x="441" y="301"/>
                    </a:lnTo>
                    <a:lnTo>
                      <a:pt x="461" y="341"/>
                    </a:lnTo>
                    <a:lnTo>
                      <a:pt x="576" y="381"/>
                    </a:lnTo>
                    <a:lnTo>
                      <a:pt x="622" y="335"/>
                    </a:lnTo>
                    <a:lnTo>
                      <a:pt x="658" y="365"/>
                    </a:lnTo>
                    <a:lnTo>
                      <a:pt x="675" y="3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410">
                <a:extLst>
                  <a:ext uri="{FF2B5EF4-FFF2-40B4-BE49-F238E27FC236}">
                    <a16:creationId xmlns:a16="http://schemas.microsoft.com/office/drawing/2014/main" id="{58A5683A-56EA-E4FB-46EF-DBBAA0FCF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6" y="2283"/>
                <a:ext cx="5" cy="13"/>
              </a:xfrm>
              <a:custGeom>
                <a:avLst/>
                <a:gdLst>
                  <a:gd name="T0" fmla="*/ 6 w 20"/>
                  <a:gd name="T1" fmla="*/ 0 h 50"/>
                  <a:gd name="T2" fmla="*/ 0 w 20"/>
                  <a:gd name="T3" fmla="*/ 18 h 50"/>
                  <a:gd name="T4" fmla="*/ 12 w 20"/>
                  <a:gd name="T5" fmla="*/ 50 h 50"/>
                  <a:gd name="T6" fmla="*/ 20 w 20"/>
                  <a:gd name="T7" fmla="*/ 50 h 50"/>
                  <a:gd name="T8" fmla="*/ 14 w 20"/>
                  <a:gd name="T9" fmla="*/ 0 h 50"/>
                  <a:gd name="T10" fmla="*/ 6 w 20"/>
                  <a:gd name="T1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50">
                    <a:moveTo>
                      <a:pt x="6" y="0"/>
                    </a:moveTo>
                    <a:lnTo>
                      <a:pt x="0" y="18"/>
                    </a:lnTo>
                    <a:lnTo>
                      <a:pt x="12" y="50"/>
                    </a:lnTo>
                    <a:lnTo>
                      <a:pt x="20" y="50"/>
                    </a:lnTo>
                    <a:lnTo>
                      <a:pt x="14" y="0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411">
                <a:extLst>
                  <a:ext uri="{FF2B5EF4-FFF2-40B4-BE49-F238E27FC236}">
                    <a16:creationId xmlns:a16="http://schemas.microsoft.com/office/drawing/2014/main" id="{093BBE80-727B-2A7D-550E-52E5B9A9B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2304"/>
                <a:ext cx="2" cy="9"/>
              </a:xfrm>
              <a:custGeom>
                <a:avLst/>
                <a:gdLst>
                  <a:gd name="T0" fmla="*/ 0 w 9"/>
                  <a:gd name="T1" fmla="*/ 9 h 35"/>
                  <a:gd name="T2" fmla="*/ 2 w 9"/>
                  <a:gd name="T3" fmla="*/ 35 h 35"/>
                  <a:gd name="T4" fmla="*/ 9 w 9"/>
                  <a:gd name="T5" fmla="*/ 25 h 35"/>
                  <a:gd name="T6" fmla="*/ 6 w 9"/>
                  <a:gd name="T7" fmla="*/ 0 h 35"/>
                  <a:gd name="T8" fmla="*/ 0 w 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5">
                    <a:moveTo>
                      <a:pt x="0" y="9"/>
                    </a:moveTo>
                    <a:lnTo>
                      <a:pt x="2" y="35"/>
                    </a:lnTo>
                    <a:lnTo>
                      <a:pt x="9" y="25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412">
                <a:extLst>
                  <a:ext uri="{FF2B5EF4-FFF2-40B4-BE49-F238E27FC236}">
                    <a16:creationId xmlns:a16="http://schemas.microsoft.com/office/drawing/2014/main" id="{54BB7823-495D-9F2D-7C4C-F2C28B9E2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4" y="2526"/>
                <a:ext cx="286" cy="133"/>
              </a:xfrm>
              <a:custGeom>
                <a:avLst/>
                <a:gdLst>
                  <a:gd name="T0" fmla="*/ 0 w 1143"/>
                  <a:gd name="T1" fmla="*/ 84 h 531"/>
                  <a:gd name="T2" fmla="*/ 147 w 1143"/>
                  <a:gd name="T3" fmla="*/ 36 h 531"/>
                  <a:gd name="T4" fmla="*/ 177 w 1143"/>
                  <a:gd name="T5" fmla="*/ 0 h 531"/>
                  <a:gd name="T6" fmla="*/ 232 w 1143"/>
                  <a:gd name="T7" fmla="*/ 37 h 531"/>
                  <a:gd name="T8" fmla="*/ 274 w 1143"/>
                  <a:gd name="T9" fmla="*/ 41 h 531"/>
                  <a:gd name="T10" fmla="*/ 278 w 1143"/>
                  <a:gd name="T11" fmla="*/ 84 h 531"/>
                  <a:gd name="T12" fmla="*/ 242 w 1143"/>
                  <a:gd name="T13" fmla="*/ 154 h 531"/>
                  <a:gd name="T14" fmla="*/ 342 w 1143"/>
                  <a:gd name="T15" fmla="*/ 137 h 531"/>
                  <a:gd name="T16" fmla="*/ 414 w 1143"/>
                  <a:gd name="T17" fmla="*/ 172 h 531"/>
                  <a:gd name="T18" fmla="*/ 448 w 1143"/>
                  <a:gd name="T19" fmla="*/ 178 h 531"/>
                  <a:gd name="T20" fmla="*/ 504 w 1143"/>
                  <a:gd name="T21" fmla="*/ 147 h 531"/>
                  <a:gd name="T22" fmla="*/ 546 w 1143"/>
                  <a:gd name="T23" fmla="*/ 143 h 531"/>
                  <a:gd name="T24" fmla="*/ 563 w 1143"/>
                  <a:gd name="T25" fmla="*/ 150 h 531"/>
                  <a:gd name="T26" fmla="*/ 579 w 1143"/>
                  <a:gd name="T27" fmla="*/ 149 h 531"/>
                  <a:gd name="T28" fmla="*/ 613 w 1143"/>
                  <a:gd name="T29" fmla="*/ 137 h 531"/>
                  <a:gd name="T30" fmla="*/ 647 w 1143"/>
                  <a:gd name="T31" fmla="*/ 150 h 531"/>
                  <a:gd name="T32" fmla="*/ 646 w 1143"/>
                  <a:gd name="T33" fmla="*/ 218 h 531"/>
                  <a:gd name="T34" fmla="*/ 743 w 1143"/>
                  <a:gd name="T35" fmla="*/ 268 h 531"/>
                  <a:gd name="T36" fmla="*/ 764 w 1143"/>
                  <a:gd name="T37" fmla="*/ 317 h 531"/>
                  <a:gd name="T38" fmla="*/ 842 w 1143"/>
                  <a:gd name="T39" fmla="*/ 334 h 531"/>
                  <a:gd name="T40" fmla="*/ 845 w 1143"/>
                  <a:gd name="T41" fmla="*/ 369 h 531"/>
                  <a:gd name="T42" fmla="*/ 890 w 1143"/>
                  <a:gd name="T43" fmla="*/ 390 h 531"/>
                  <a:gd name="T44" fmla="*/ 879 w 1143"/>
                  <a:gd name="T45" fmla="*/ 467 h 531"/>
                  <a:gd name="T46" fmla="*/ 883 w 1143"/>
                  <a:gd name="T47" fmla="*/ 500 h 531"/>
                  <a:gd name="T48" fmla="*/ 1004 w 1143"/>
                  <a:gd name="T49" fmla="*/ 531 h 531"/>
                  <a:gd name="T50" fmla="*/ 1045 w 1143"/>
                  <a:gd name="T51" fmla="*/ 519 h 531"/>
                  <a:gd name="T52" fmla="*/ 1053 w 1143"/>
                  <a:gd name="T53" fmla="*/ 510 h 531"/>
                  <a:gd name="T54" fmla="*/ 1054 w 1143"/>
                  <a:gd name="T55" fmla="*/ 434 h 531"/>
                  <a:gd name="T56" fmla="*/ 1088 w 1143"/>
                  <a:gd name="T57" fmla="*/ 430 h 531"/>
                  <a:gd name="T58" fmla="*/ 1143 w 1143"/>
                  <a:gd name="T59" fmla="*/ 492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43" h="531">
                    <a:moveTo>
                      <a:pt x="0" y="84"/>
                    </a:moveTo>
                    <a:lnTo>
                      <a:pt x="147" y="36"/>
                    </a:lnTo>
                    <a:lnTo>
                      <a:pt x="177" y="0"/>
                    </a:lnTo>
                    <a:lnTo>
                      <a:pt x="232" y="37"/>
                    </a:lnTo>
                    <a:lnTo>
                      <a:pt x="274" y="41"/>
                    </a:lnTo>
                    <a:lnTo>
                      <a:pt x="278" y="84"/>
                    </a:lnTo>
                    <a:lnTo>
                      <a:pt x="242" y="154"/>
                    </a:lnTo>
                    <a:lnTo>
                      <a:pt x="342" y="137"/>
                    </a:lnTo>
                    <a:lnTo>
                      <a:pt x="414" y="172"/>
                    </a:lnTo>
                    <a:lnTo>
                      <a:pt x="448" y="178"/>
                    </a:lnTo>
                    <a:lnTo>
                      <a:pt x="504" y="147"/>
                    </a:lnTo>
                    <a:lnTo>
                      <a:pt x="546" y="143"/>
                    </a:lnTo>
                    <a:lnTo>
                      <a:pt x="563" y="150"/>
                    </a:lnTo>
                    <a:lnTo>
                      <a:pt x="579" y="149"/>
                    </a:lnTo>
                    <a:lnTo>
                      <a:pt x="613" y="137"/>
                    </a:lnTo>
                    <a:lnTo>
                      <a:pt x="647" y="150"/>
                    </a:lnTo>
                    <a:lnTo>
                      <a:pt x="646" y="218"/>
                    </a:lnTo>
                    <a:lnTo>
                      <a:pt x="743" y="268"/>
                    </a:lnTo>
                    <a:lnTo>
                      <a:pt x="764" y="317"/>
                    </a:lnTo>
                    <a:lnTo>
                      <a:pt x="842" y="334"/>
                    </a:lnTo>
                    <a:lnTo>
                      <a:pt x="845" y="369"/>
                    </a:lnTo>
                    <a:lnTo>
                      <a:pt x="890" y="390"/>
                    </a:lnTo>
                    <a:lnTo>
                      <a:pt x="879" y="467"/>
                    </a:lnTo>
                    <a:lnTo>
                      <a:pt x="883" y="500"/>
                    </a:lnTo>
                    <a:lnTo>
                      <a:pt x="1004" y="531"/>
                    </a:lnTo>
                    <a:lnTo>
                      <a:pt x="1045" y="519"/>
                    </a:lnTo>
                    <a:lnTo>
                      <a:pt x="1053" y="510"/>
                    </a:lnTo>
                    <a:lnTo>
                      <a:pt x="1054" y="434"/>
                    </a:lnTo>
                    <a:lnTo>
                      <a:pt x="1088" y="430"/>
                    </a:lnTo>
                    <a:lnTo>
                      <a:pt x="1143" y="49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413">
                <a:extLst>
                  <a:ext uri="{FF2B5EF4-FFF2-40B4-BE49-F238E27FC236}">
                    <a16:creationId xmlns:a16="http://schemas.microsoft.com/office/drawing/2014/main" id="{448348E4-CE6A-DC32-DD9A-7CB9874D2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547"/>
                <a:ext cx="89" cy="336"/>
              </a:xfrm>
              <a:custGeom>
                <a:avLst/>
                <a:gdLst>
                  <a:gd name="T0" fmla="*/ 357 w 357"/>
                  <a:gd name="T1" fmla="*/ 0 h 1343"/>
                  <a:gd name="T2" fmla="*/ 249 w 357"/>
                  <a:gd name="T3" fmla="*/ 568 h 1343"/>
                  <a:gd name="T4" fmla="*/ 241 w 357"/>
                  <a:gd name="T5" fmla="*/ 577 h 1343"/>
                  <a:gd name="T6" fmla="*/ 86 w 357"/>
                  <a:gd name="T7" fmla="*/ 1182 h 1343"/>
                  <a:gd name="T8" fmla="*/ 0 w 357"/>
                  <a:gd name="T9" fmla="*/ 1343 h 1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7" h="1343">
                    <a:moveTo>
                      <a:pt x="357" y="0"/>
                    </a:moveTo>
                    <a:lnTo>
                      <a:pt x="249" y="568"/>
                    </a:lnTo>
                    <a:lnTo>
                      <a:pt x="241" y="577"/>
                    </a:lnTo>
                    <a:lnTo>
                      <a:pt x="86" y="1182"/>
                    </a:lnTo>
                    <a:lnTo>
                      <a:pt x="0" y="13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414">
                <a:extLst>
                  <a:ext uri="{FF2B5EF4-FFF2-40B4-BE49-F238E27FC236}">
                    <a16:creationId xmlns:a16="http://schemas.microsoft.com/office/drawing/2014/main" id="{BA46D9E3-F872-6600-5AF6-00A94B3F17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1472"/>
                <a:ext cx="51" cy="262"/>
              </a:xfrm>
              <a:custGeom>
                <a:avLst/>
                <a:gdLst>
                  <a:gd name="T0" fmla="*/ 158 w 205"/>
                  <a:gd name="T1" fmla="*/ 1050 h 1050"/>
                  <a:gd name="T2" fmla="*/ 193 w 205"/>
                  <a:gd name="T3" fmla="*/ 971 h 1050"/>
                  <a:gd name="T4" fmla="*/ 189 w 205"/>
                  <a:gd name="T5" fmla="*/ 929 h 1050"/>
                  <a:gd name="T6" fmla="*/ 176 w 205"/>
                  <a:gd name="T7" fmla="*/ 888 h 1050"/>
                  <a:gd name="T8" fmla="*/ 205 w 205"/>
                  <a:gd name="T9" fmla="*/ 826 h 1050"/>
                  <a:gd name="T10" fmla="*/ 192 w 205"/>
                  <a:gd name="T11" fmla="*/ 785 h 1050"/>
                  <a:gd name="T12" fmla="*/ 203 w 205"/>
                  <a:gd name="T13" fmla="*/ 717 h 1050"/>
                  <a:gd name="T14" fmla="*/ 192 w 205"/>
                  <a:gd name="T15" fmla="*/ 692 h 1050"/>
                  <a:gd name="T16" fmla="*/ 147 w 205"/>
                  <a:gd name="T17" fmla="*/ 655 h 1050"/>
                  <a:gd name="T18" fmla="*/ 156 w 205"/>
                  <a:gd name="T19" fmla="*/ 578 h 1050"/>
                  <a:gd name="T20" fmla="*/ 109 w 205"/>
                  <a:gd name="T21" fmla="*/ 429 h 1050"/>
                  <a:gd name="T22" fmla="*/ 103 w 205"/>
                  <a:gd name="T23" fmla="*/ 371 h 1050"/>
                  <a:gd name="T24" fmla="*/ 2 w 205"/>
                  <a:gd name="T25" fmla="*/ 279 h 1050"/>
                  <a:gd name="T26" fmla="*/ 0 w 205"/>
                  <a:gd name="T27" fmla="*/ 254 h 1050"/>
                  <a:gd name="T28" fmla="*/ 55 w 205"/>
                  <a:gd name="T29" fmla="*/ 123 h 1050"/>
                  <a:gd name="T30" fmla="*/ 1 w 205"/>
                  <a:gd name="T31" fmla="*/ 0 h 10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5" h="1050">
                    <a:moveTo>
                      <a:pt x="158" y="1050"/>
                    </a:moveTo>
                    <a:lnTo>
                      <a:pt x="193" y="971"/>
                    </a:lnTo>
                    <a:lnTo>
                      <a:pt x="189" y="929"/>
                    </a:lnTo>
                    <a:lnTo>
                      <a:pt x="176" y="888"/>
                    </a:lnTo>
                    <a:lnTo>
                      <a:pt x="205" y="826"/>
                    </a:lnTo>
                    <a:lnTo>
                      <a:pt x="192" y="785"/>
                    </a:lnTo>
                    <a:lnTo>
                      <a:pt x="203" y="717"/>
                    </a:lnTo>
                    <a:lnTo>
                      <a:pt x="192" y="692"/>
                    </a:lnTo>
                    <a:lnTo>
                      <a:pt x="147" y="655"/>
                    </a:lnTo>
                    <a:lnTo>
                      <a:pt x="156" y="578"/>
                    </a:lnTo>
                    <a:lnTo>
                      <a:pt x="109" y="429"/>
                    </a:lnTo>
                    <a:lnTo>
                      <a:pt x="103" y="371"/>
                    </a:lnTo>
                    <a:lnTo>
                      <a:pt x="2" y="279"/>
                    </a:lnTo>
                    <a:lnTo>
                      <a:pt x="0" y="254"/>
                    </a:lnTo>
                    <a:lnTo>
                      <a:pt x="55" y="123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415">
                <a:extLst>
                  <a:ext uri="{FF2B5EF4-FFF2-40B4-BE49-F238E27FC236}">
                    <a16:creationId xmlns:a16="http://schemas.microsoft.com/office/drawing/2014/main" id="{02371BDE-0DAC-E893-6C0A-3D7E29B85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731"/>
                <a:ext cx="187" cy="139"/>
              </a:xfrm>
              <a:custGeom>
                <a:avLst/>
                <a:gdLst>
                  <a:gd name="T0" fmla="*/ 0 w 751"/>
                  <a:gd name="T1" fmla="*/ 555 h 555"/>
                  <a:gd name="T2" fmla="*/ 11 w 751"/>
                  <a:gd name="T3" fmla="*/ 503 h 555"/>
                  <a:gd name="T4" fmla="*/ 26 w 751"/>
                  <a:gd name="T5" fmla="*/ 477 h 555"/>
                  <a:gd name="T6" fmla="*/ 42 w 751"/>
                  <a:gd name="T7" fmla="*/ 475 h 555"/>
                  <a:gd name="T8" fmla="*/ 49 w 751"/>
                  <a:gd name="T9" fmla="*/ 449 h 555"/>
                  <a:gd name="T10" fmla="*/ 71 w 751"/>
                  <a:gd name="T11" fmla="*/ 421 h 555"/>
                  <a:gd name="T12" fmla="*/ 171 w 751"/>
                  <a:gd name="T13" fmla="*/ 404 h 555"/>
                  <a:gd name="T14" fmla="*/ 212 w 751"/>
                  <a:gd name="T15" fmla="*/ 392 h 555"/>
                  <a:gd name="T16" fmla="*/ 222 w 751"/>
                  <a:gd name="T17" fmla="*/ 408 h 555"/>
                  <a:gd name="T18" fmla="*/ 246 w 751"/>
                  <a:gd name="T19" fmla="*/ 397 h 555"/>
                  <a:gd name="T20" fmla="*/ 264 w 751"/>
                  <a:gd name="T21" fmla="*/ 404 h 555"/>
                  <a:gd name="T22" fmla="*/ 327 w 751"/>
                  <a:gd name="T23" fmla="*/ 364 h 555"/>
                  <a:gd name="T24" fmla="*/ 323 w 751"/>
                  <a:gd name="T25" fmla="*/ 313 h 555"/>
                  <a:gd name="T26" fmla="*/ 295 w 751"/>
                  <a:gd name="T27" fmla="*/ 291 h 555"/>
                  <a:gd name="T28" fmla="*/ 315 w 751"/>
                  <a:gd name="T29" fmla="*/ 238 h 555"/>
                  <a:gd name="T30" fmla="*/ 289 w 751"/>
                  <a:gd name="T31" fmla="*/ 215 h 555"/>
                  <a:gd name="T32" fmla="*/ 321 w 751"/>
                  <a:gd name="T33" fmla="*/ 195 h 555"/>
                  <a:gd name="T34" fmla="*/ 347 w 751"/>
                  <a:gd name="T35" fmla="*/ 210 h 555"/>
                  <a:gd name="T36" fmla="*/ 354 w 751"/>
                  <a:gd name="T37" fmla="*/ 193 h 555"/>
                  <a:gd name="T38" fmla="*/ 343 w 751"/>
                  <a:gd name="T39" fmla="*/ 167 h 555"/>
                  <a:gd name="T40" fmla="*/ 392 w 751"/>
                  <a:gd name="T41" fmla="*/ 146 h 555"/>
                  <a:gd name="T42" fmla="*/ 415 w 751"/>
                  <a:gd name="T43" fmla="*/ 128 h 555"/>
                  <a:gd name="T44" fmla="*/ 423 w 751"/>
                  <a:gd name="T45" fmla="*/ 118 h 555"/>
                  <a:gd name="T46" fmla="*/ 429 w 751"/>
                  <a:gd name="T47" fmla="*/ 93 h 555"/>
                  <a:gd name="T48" fmla="*/ 455 w 751"/>
                  <a:gd name="T49" fmla="*/ 91 h 555"/>
                  <a:gd name="T50" fmla="*/ 483 w 751"/>
                  <a:gd name="T51" fmla="*/ 121 h 555"/>
                  <a:gd name="T52" fmla="*/ 522 w 751"/>
                  <a:gd name="T53" fmla="*/ 101 h 555"/>
                  <a:gd name="T54" fmla="*/ 566 w 751"/>
                  <a:gd name="T55" fmla="*/ 113 h 555"/>
                  <a:gd name="T56" fmla="*/ 573 w 751"/>
                  <a:gd name="T57" fmla="*/ 88 h 555"/>
                  <a:gd name="T58" fmla="*/ 642 w 751"/>
                  <a:gd name="T59" fmla="*/ 22 h 555"/>
                  <a:gd name="T60" fmla="*/ 675 w 751"/>
                  <a:gd name="T61" fmla="*/ 19 h 555"/>
                  <a:gd name="T62" fmla="*/ 691 w 751"/>
                  <a:gd name="T63" fmla="*/ 0 h 555"/>
                  <a:gd name="T64" fmla="*/ 751 w 751"/>
                  <a:gd name="T65" fmla="*/ 12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51" h="555">
                    <a:moveTo>
                      <a:pt x="0" y="555"/>
                    </a:moveTo>
                    <a:lnTo>
                      <a:pt x="11" y="503"/>
                    </a:lnTo>
                    <a:lnTo>
                      <a:pt x="26" y="477"/>
                    </a:lnTo>
                    <a:lnTo>
                      <a:pt x="42" y="475"/>
                    </a:lnTo>
                    <a:lnTo>
                      <a:pt x="49" y="449"/>
                    </a:lnTo>
                    <a:lnTo>
                      <a:pt x="71" y="421"/>
                    </a:lnTo>
                    <a:lnTo>
                      <a:pt x="171" y="404"/>
                    </a:lnTo>
                    <a:lnTo>
                      <a:pt x="212" y="392"/>
                    </a:lnTo>
                    <a:lnTo>
                      <a:pt x="222" y="408"/>
                    </a:lnTo>
                    <a:lnTo>
                      <a:pt x="246" y="397"/>
                    </a:lnTo>
                    <a:lnTo>
                      <a:pt x="264" y="404"/>
                    </a:lnTo>
                    <a:lnTo>
                      <a:pt x="327" y="364"/>
                    </a:lnTo>
                    <a:lnTo>
                      <a:pt x="323" y="313"/>
                    </a:lnTo>
                    <a:lnTo>
                      <a:pt x="295" y="291"/>
                    </a:lnTo>
                    <a:lnTo>
                      <a:pt x="315" y="238"/>
                    </a:lnTo>
                    <a:lnTo>
                      <a:pt x="289" y="215"/>
                    </a:lnTo>
                    <a:lnTo>
                      <a:pt x="321" y="195"/>
                    </a:lnTo>
                    <a:lnTo>
                      <a:pt x="347" y="210"/>
                    </a:lnTo>
                    <a:lnTo>
                      <a:pt x="354" y="193"/>
                    </a:lnTo>
                    <a:lnTo>
                      <a:pt x="343" y="167"/>
                    </a:lnTo>
                    <a:lnTo>
                      <a:pt x="392" y="146"/>
                    </a:lnTo>
                    <a:lnTo>
                      <a:pt x="415" y="128"/>
                    </a:lnTo>
                    <a:lnTo>
                      <a:pt x="423" y="118"/>
                    </a:lnTo>
                    <a:lnTo>
                      <a:pt x="429" y="93"/>
                    </a:lnTo>
                    <a:lnTo>
                      <a:pt x="455" y="91"/>
                    </a:lnTo>
                    <a:lnTo>
                      <a:pt x="483" y="121"/>
                    </a:lnTo>
                    <a:lnTo>
                      <a:pt x="522" y="101"/>
                    </a:lnTo>
                    <a:lnTo>
                      <a:pt x="566" y="113"/>
                    </a:lnTo>
                    <a:lnTo>
                      <a:pt x="573" y="88"/>
                    </a:lnTo>
                    <a:lnTo>
                      <a:pt x="642" y="22"/>
                    </a:lnTo>
                    <a:lnTo>
                      <a:pt x="675" y="19"/>
                    </a:lnTo>
                    <a:lnTo>
                      <a:pt x="691" y="0"/>
                    </a:lnTo>
                    <a:lnTo>
                      <a:pt x="751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416">
                <a:extLst>
                  <a:ext uri="{FF2B5EF4-FFF2-40B4-BE49-F238E27FC236}">
                    <a16:creationId xmlns:a16="http://schemas.microsoft.com/office/drawing/2014/main" id="{F307E5E0-6B62-BDC5-6250-71812941B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1734"/>
                <a:ext cx="150" cy="51"/>
              </a:xfrm>
              <a:custGeom>
                <a:avLst/>
                <a:gdLst>
                  <a:gd name="T0" fmla="*/ 598 w 598"/>
                  <a:gd name="T1" fmla="*/ 71 h 205"/>
                  <a:gd name="T2" fmla="*/ 554 w 598"/>
                  <a:gd name="T3" fmla="*/ 59 h 205"/>
                  <a:gd name="T4" fmla="*/ 546 w 598"/>
                  <a:gd name="T5" fmla="*/ 68 h 205"/>
                  <a:gd name="T6" fmla="*/ 566 w 598"/>
                  <a:gd name="T7" fmla="*/ 100 h 205"/>
                  <a:gd name="T8" fmla="*/ 544 w 598"/>
                  <a:gd name="T9" fmla="*/ 118 h 205"/>
                  <a:gd name="T10" fmla="*/ 517 w 598"/>
                  <a:gd name="T11" fmla="*/ 113 h 205"/>
                  <a:gd name="T12" fmla="*/ 522 w 598"/>
                  <a:gd name="T13" fmla="*/ 162 h 205"/>
                  <a:gd name="T14" fmla="*/ 488 w 598"/>
                  <a:gd name="T15" fmla="*/ 157 h 205"/>
                  <a:gd name="T16" fmla="*/ 449 w 598"/>
                  <a:gd name="T17" fmla="*/ 203 h 205"/>
                  <a:gd name="T18" fmla="*/ 432 w 598"/>
                  <a:gd name="T19" fmla="*/ 205 h 205"/>
                  <a:gd name="T20" fmla="*/ 415 w 598"/>
                  <a:gd name="T21" fmla="*/ 190 h 205"/>
                  <a:gd name="T22" fmla="*/ 420 w 598"/>
                  <a:gd name="T23" fmla="*/ 155 h 205"/>
                  <a:gd name="T24" fmla="*/ 402 w 598"/>
                  <a:gd name="T25" fmla="*/ 149 h 205"/>
                  <a:gd name="T26" fmla="*/ 400 w 598"/>
                  <a:gd name="T27" fmla="*/ 124 h 205"/>
                  <a:gd name="T28" fmla="*/ 358 w 598"/>
                  <a:gd name="T29" fmla="*/ 118 h 205"/>
                  <a:gd name="T30" fmla="*/ 335 w 598"/>
                  <a:gd name="T31" fmla="*/ 154 h 205"/>
                  <a:gd name="T32" fmla="*/ 310 w 598"/>
                  <a:gd name="T33" fmla="*/ 157 h 205"/>
                  <a:gd name="T34" fmla="*/ 284 w 598"/>
                  <a:gd name="T35" fmla="*/ 152 h 205"/>
                  <a:gd name="T36" fmla="*/ 265 w 598"/>
                  <a:gd name="T37" fmla="*/ 120 h 205"/>
                  <a:gd name="T38" fmla="*/ 248 w 598"/>
                  <a:gd name="T39" fmla="*/ 121 h 205"/>
                  <a:gd name="T40" fmla="*/ 184 w 598"/>
                  <a:gd name="T41" fmla="*/ 161 h 205"/>
                  <a:gd name="T42" fmla="*/ 159 w 598"/>
                  <a:gd name="T43" fmla="*/ 162 h 205"/>
                  <a:gd name="T44" fmla="*/ 132 w 598"/>
                  <a:gd name="T45" fmla="*/ 149 h 205"/>
                  <a:gd name="T46" fmla="*/ 94 w 598"/>
                  <a:gd name="T47" fmla="*/ 101 h 205"/>
                  <a:gd name="T48" fmla="*/ 31 w 598"/>
                  <a:gd name="T49" fmla="*/ 65 h 205"/>
                  <a:gd name="T50" fmla="*/ 13 w 598"/>
                  <a:gd name="T51" fmla="*/ 41 h 205"/>
                  <a:gd name="T52" fmla="*/ 0 w 598"/>
                  <a:gd name="T53" fmla="*/ 0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98" h="205">
                    <a:moveTo>
                      <a:pt x="598" y="71"/>
                    </a:moveTo>
                    <a:lnTo>
                      <a:pt x="554" y="59"/>
                    </a:lnTo>
                    <a:lnTo>
                      <a:pt x="546" y="68"/>
                    </a:lnTo>
                    <a:lnTo>
                      <a:pt x="566" y="100"/>
                    </a:lnTo>
                    <a:lnTo>
                      <a:pt x="544" y="118"/>
                    </a:lnTo>
                    <a:lnTo>
                      <a:pt x="517" y="113"/>
                    </a:lnTo>
                    <a:lnTo>
                      <a:pt x="522" y="162"/>
                    </a:lnTo>
                    <a:lnTo>
                      <a:pt x="488" y="157"/>
                    </a:lnTo>
                    <a:lnTo>
                      <a:pt x="449" y="203"/>
                    </a:lnTo>
                    <a:lnTo>
                      <a:pt x="432" y="205"/>
                    </a:lnTo>
                    <a:lnTo>
                      <a:pt x="415" y="190"/>
                    </a:lnTo>
                    <a:lnTo>
                      <a:pt x="420" y="155"/>
                    </a:lnTo>
                    <a:lnTo>
                      <a:pt x="402" y="149"/>
                    </a:lnTo>
                    <a:lnTo>
                      <a:pt x="400" y="124"/>
                    </a:lnTo>
                    <a:lnTo>
                      <a:pt x="358" y="118"/>
                    </a:lnTo>
                    <a:lnTo>
                      <a:pt x="335" y="154"/>
                    </a:lnTo>
                    <a:lnTo>
                      <a:pt x="310" y="157"/>
                    </a:lnTo>
                    <a:lnTo>
                      <a:pt x="284" y="152"/>
                    </a:lnTo>
                    <a:lnTo>
                      <a:pt x="265" y="120"/>
                    </a:lnTo>
                    <a:lnTo>
                      <a:pt x="248" y="121"/>
                    </a:lnTo>
                    <a:lnTo>
                      <a:pt x="184" y="161"/>
                    </a:lnTo>
                    <a:lnTo>
                      <a:pt x="159" y="162"/>
                    </a:lnTo>
                    <a:lnTo>
                      <a:pt x="132" y="149"/>
                    </a:lnTo>
                    <a:lnTo>
                      <a:pt x="94" y="101"/>
                    </a:lnTo>
                    <a:lnTo>
                      <a:pt x="31" y="65"/>
                    </a:lnTo>
                    <a:lnTo>
                      <a:pt x="13" y="4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417">
                <a:extLst>
                  <a:ext uri="{FF2B5EF4-FFF2-40B4-BE49-F238E27FC236}">
                    <a16:creationId xmlns:a16="http://schemas.microsoft.com/office/drawing/2014/main" id="{E5BC36FD-2A7F-EC38-4905-384D9B023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5" y="1556"/>
                <a:ext cx="125" cy="31"/>
              </a:xfrm>
              <a:custGeom>
                <a:avLst/>
                <a:gdLst>
                  <a:gd name="T0" fmla="*/ 502 w 502"/>
                  <a:gd name="T1" fmla="*/ 89 h 126"/>
                  <a:gd name="T2" fmla="*/ 466 w 502"/>
                  <a:gd name="T3" fmla="*/ 67 h 126"/>
                  <a:gd name="T4" fmla="*/ 441 w 502"/>
                  <a:gd name="T5" fmla="*/ 69 h 126"/>
                  <a:gd name="T6" fmla="*/ 385 w 502"/>
                  <a:gd name="T7" fmla="*/ 7 h 126"/>
                  <a:gd name="T8" fmla="*/ 336 w 502"/>
                  <a:gd name="T9" fmla="*/ 28 h 126"/>
                  <a:gd name="T10" fmla="*/ 308 w 502"/>
                  <a:gd name="T11" fmla="*/ 5 h 126"/>
                  <a:gd name="T12" fmla="*/ 273 w 502"/>
                  <a:gd name="T13" fmla="*/ 0 h 126"/>
                  <a:gd name="T14" fmla="*/ 260 w 502"/>
                  <a:gd name="T15" fmla="*/ 27 h 126"/>
                  <a:gd name="T16" fmla="*/ 200 w 502"/>
                  <a:gd name="T17" fmla="*/ 32 h 126"/>
                  <a:gd name="T18" fmla="*/ 196 w 502"/>
                  <a:gd name="T19" fmla="*/ 75 h 126"/>
                  <a:gd name="T20" fmla="*/ 127 w 502"/>
                  <a:gd name="T21" fmla="*/ 56 h 126"/>
                  <a:gd name="T22" fmla="*/ 0 w 502"/>
                  <a:gd name="T23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2" h="126">
                    <a:moveTo>
                      <a:pt x="502" y="89"/>
                    </a:moveTo>
                    <a:lnTo>
                      <a:pt x="466" y="67"/>
                    </a:lnTo>
                    <a:lnTo>
                      <a:pt x="441" y="69"/>
                    </a:lnTo>
                    <a:lnTo>
                      <a:pt x="385" y="7"/>
                    </a:lnTo>
                    <a:lnTo>
                      <a:pt x="336" y="28"/>
                    </a:lnTo>
                    <a:lnTo>
                      <a:pt x="308" y="5"/>
                    </a:lnTo>
                    <a:lnTo>
                      <a:pt x="273" y="0"/>
                    </a:lnTo>
                    <a:lnTo>
                      <a:pt x="260" y="27"/>
                    </a:lnTo>
                    <a:lnTo>
                      <a:pt x="200" y="32"/>
                    </a:lnTo>
                    <a:lnTo>
                      <a:pt x="196" y="75"/>
                    </a:lnTo>
                    <a:lnTo>
                      <a:pt x="127" y="56"/>
                    </a:lnTo>
                    <a:lnTo>
                      <a:pt x="0" y="1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418">
                <a:extLst>
                  <a:ext uri="{FF2B5EF4-FFF2-40B4-BE49-F238E27FC236}">
                    <a16:creationId xmlns:a16="http://schemas.microsoft.com/office/drawing/2014/main" id="{99CE16DA-C96B-0B43-C0FD-91C43648D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6" y="1578"/>
                <a:ext cx="102" cy="290"/>
              </a:xfrm>
              <a:custGeom>
                <a:avLst/>
                <a:gdLst>
                  <a:gd name="T0" fmla="*/ 56 w 409"/>
                  <a:gd name="T1" fmla="*/ 0 h 1161"/>
                  <a:gd name="T2" fmla="*/ 53 w 409"/>
                  <a:gd name="T3" fmla="*/ 60 h 1161"/>
                  <a:gd name="T4" fmla="*/ 37 w 409"/>
                  <a:gd name="T5" fmla="*/ 77 h 1161"/>
                  <a:gd name="T6" fmla="*/ 0 w 409"/>
                  <a:gd name="T7" fmla="*/ 132 h 1161"/>
                  <a:gd name="T8" fmla="*/ 97 w 409"/>
                  <a:gd name="T9" fmla="*/ 174 h 1161"/>
                  <a:gd name="T10" fmla="*/ 139 w 409"/>
                  <a:gd name="T11" fmla="*/ 170 h 1161"/>
                  <a:gd name="T12" fmla="*/ 179 w 409"/>
                  <a:gd name="T13" fmla="*/ 141 h 1161"/>
                  <a:gd name="T14" fmla="*/ 204 w 409"/>
                  <a:gd name="T15" fmla="*/ 138 h 1161"/>
                  <a:gd name="T16" fmla="*/ 223 w 409"/>
                  <a:gd name="T17" fmla="*/ 162 h 1161"/>
                  <a:gd name="T18" fmla="*/ 225 w 409"/>
                  <a:gd name="T19" fmla="*/ 187 h 1161"/>
                  <a:gd name="T20" fmla="*/ 257 w 409"/>
                  <a:gd name="T21" fmla="*/ 167 h 1161"/>
                  <a:gd name="T22" fmla="*/ 271 w 409"/>
                  <a:gd name="T23" fmla="*/ 216 h 1161"/>
                  <a:gd name="T24" fmla="*/ 248 w 409"/>
                  <a:gd name="T25" fmla="*/ 252 h 1161"/>
                  <a:gd name="T26" fmla="*/ 267 w 409"/>
                  <a:gd name="T27" fmla="*/ 267 h 1161"/>
                  <a:gd name="T28" fmla="*/ 313 w 409"/>
                  <a:gd name="T29" fmla="*/ 323 h 1161"/>
                  <a:gd name="T30" fmla="*/ 286 w 409"/>
                  <a:gd name="T31" fmla="*/ 393 h 1161"/>
                  <a:gd name="T32" fmla="*/ 280 w 409"/>
                  <a:gd name="T33" fmla="*/ 418 h 1161"/>
                  <a:gd name="T34" fmla="*/ 317 w 409"/>
                  <a:gd name="T35" fmla="*/ 449 h 1161"/>
                  <a:gd name="T36" fmla="*/ 359 w 409"/>
                  <a:gd name="T37" fmla="*/ 453 h 1161"/>
                  <a:gd name="T38" fmla="*/ 346 w 409"/>
                  <a:gd name="T39" fmla="*/ 489 h 1161"/>
                  <a:gd name="T40" fmla="*/ 298 w 409"/>
                  <a:gd name="T41" fmla="*/ 518 h 1161"/>
                  <a:gd name="T42" fmla="*/ 300 w 409"/>
                  <a:gd name="T43" fmla="*/ 535 h 1161"/>
                  <a:gd name="T44" fmla="*/ 293 w 409"/>
                  <a:gd name="T45" fmla="*/ 552 h 1161"/>
                  <a:gd name="T46" fmla="*/ 260 w 409"/>
                  <a:gd name="T47" fmla="*/ 564 h 1161"/>
                  <a:gd name="T48" fmla="*/ 318 w 409"/>
                  <a:gd name="T49" fmla="*/ 642 h 1161"/>
                  <a:gd name="T50" fmla="*/ 304 w 409"/>
                  <a:gd name="T51" fmla="*/ 669 h 1161"/>
                  <a:gd name="T52" fmla="*/ 280 w 409"/>
                  <a:gd name="T53" fmla="*/ 689 h 1161"/>
                  <a:gd name="T54" fmla="*/ 272 w 409"/>
                  <a:gd name="T55" fmla="*/ 698 h 1161"/>
                  <a:gd name="T56" fmla="*/ 300 w 409"/>
                  <a:gd name="T57" fmla="*/ 721 h 1161"/>
                  <a:gd name="T58" fmla="*/ 302 w 409"/>
                  <a:gd name="T59" fmla="*/ 746 h 1161"/>
                  <a:gd name="T60" fmla="*/ 328 w 409"/>
                  <a:gd name="T61" fmla="*/ 751 h 1161"/>
                  <a:gd name="T62" fmla="*/ 355 w 409"/>
                  <a:gd name="T63" fmla="*/ 774 h 1161"/>
                  <a:gd name="T64" fmla="*/ 350 w 409"/>
                  <a:gd name="T65" fmla="*/ 808 h 1161"/>
                  <a:gd name="T66" fmla="*/ 397 w 409"/>
                  <a:gd name="T67" fmla="*/ 847 h 1161"/>
                  <a:gd name="T68" fmla="*/ 393 w 409"/>
                  <a:gd name="T69" fmla="*/ 897 h 1161"/>
                  <a:gd name="T70" fmla="*/ 377 w 409"/>
                  <a:gd name="T71" fmla="*/ 916 h 1161"/>
                  <a:gd name="T72" fmla="*/ 381 w 409"/>
                  <a:gd name="T73" fmla="*/ 949 h 1161"/>
                  <a:gd name="T74" fmla="*/ 365 w 409"/>
                  <a:gd name="T75" fmla="*/ 968 h 1161"/>
                  <a:gd name="T76" fmla="*/ 409 w 409"/>
                  <a:gd name="T77" fmla="*/ 1074 h 1161"/>
                  <a:gd name="T78" fmla="*/ 394 w 409"/>
                  <a:gd name="T79" fmla="*/ 1092 h 1161"/>
                  <a:gd name="T80" fmla="*/ 362 w 409"/>
                  <a:gd name="T81" fmla="*/ 1112 h 1161"/>
                  <a:gd name="T82" fmla="*/ 357 w 409"/>
                  <a:gd name="T83" fmla="*/ 1145 h 1161"/>
                  <a:gd name="T84" fmla="*/ 374 w 409"/>
                  <a:gd name="T85" fmla="*/ 1161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9" h="1161">
                    <a:moveTo>
                      <a:pt x="56" y="0"/>
                    </a:moveTo>
                    <a:lnTo>
                      <a:pt x="53" y="60"/>
                    </a:lnTo>
                    <a:lnTo>
                      <a:pt x="37" y="77"/>
                    </a:lnTo>
                    <a:lnTo>
                      <a:pt x="0" y="132"/>
                    </a:lnTo>
                    <a:lnTo>
                      <a:pt x="97" y="174"/>
                    </a:lnTo>
                    <a:lnTo>
                      <a:pt x="139" y="170"/>
                    </a:lnTo>
                    <a:lnTo>
                      <a:pt x="179" y="141"/>
                    </a:lnTo>
                    <a:lnTo>
                      <a:pt x="204" y="138"/>
                    </a:lnTo>
                    <a:lnTo>
                      <a:pt x="223" y="162"/>
                    </a:lnTo>
                    <a:lnTo>
                      <a:pt x="225" y="187"/>
                    </a:lnTo>
                    <a:lnTo>
                      <a:pt x="257" y="167"/>
                    </a:lnTo>
                    <a:lnTo>
                      <a:pt x="271" y="216"/>
                    </a:lnTo>
                    <a:lnTo>
                      <a:pt x="248" y="252"/>
                    </a:lnTo>
                    <a:lnTo>
                      <a:pt x="267" y="267"/>
                    </a:lnTo>
                    <a:lnTo>
                      <a:pt x="313" y="323"/>
                    </a:lnTo>
                    <a:lnTo>
                      <a:pt x="286" y="393"/>
                    </a:lnTo>
                    <a:lnTo>
                      <a:pt x="280" y="418"/>
                    </a:lnTo>
                    <a:lnTo>
                      <a:pt x="317" y="449"/>
                    </a:lnTo>
                    <a:lnTo>
                      <a:pt x="359" y="453"/>
                    </a:lnTo>
                    <a:lnTo>
                      <a:pt x="346" y="489"/>
                    </a:lnTo>
                    <a:lnTo>
                      <a:pt x="298" y="518"/>
                    </a:lnTo>
                    <a:lnTo>
                      <a:pt x="300" y="535"/>
                    </a:lnTo>
                    <a:lnTo>
                      <a:pt x="293" y="552"/>
                    </a:lnTo>
                    <a:lnTo>
                      <a:pt x="260" y="564"/>
                    </a:lnTo>
                    <a:lnTo>
                      <a:pt x="318" y="642"/>
                    </a:lnTo>
                    <a:lnTo>
                      <a:pt x="304" y="669"/>
                    </a:lnTo>
                    <a:lnTo>
                      <a:pt x="280" y="689"/>
                    </a:lnTo>
                    <a:lnTo>
                      <a:pt x="272" y="698"/>
                    </a:lnTo>
                    <a:lnTo>
                      <a:pt x="300" y="721"/>
                    </a:lnTo>
                    <a:lnTo>
                      <a:pt x="302" y="746"/>
                    </a:lnTo>
                    <a:lnTo>
                      <a:pt x="328" y="751"/>
                    </a:lnTo>
                    <a:lnTo>
                      <a:pt x="355" y="774"/>
                    </a:lnTo>
                    <a:lnTo>
                      <a:pt x="350" y="808"/>
                    </a:lnTo>
                    <a:lnTo>
                      <a:pt x="397" y="847"/>
                    </a:lnTo>
                    <a:lnTo>
                      <a:pt x="393" y="897"/>
                    </a:lnTo>
                    <a:lnTo>
                      <a:pt x="377" y="916"/>
                    </a:lnTo>
                    <a:lnTo>
                      <a:pt x="381" y="949"/>
                    </a:lnTo>
                    <a:lnTo>
                      <a:pt x="365" y="968"/>
                    </a:lnTo>
                    <a:lnTo>
                      <a:pt x="409" y="1074"/>
                    </a:lnTo>
                    <a:lnTo>
                      <a:pt x="394" y="1092"/>
                    </a:lnTo>
                    <a:lnTo>
                      <a:pt x="362" y="1112"/>
                    </a:lnTo>
                    <a:lnTo>
                      <a:pt x="357" y="1145"/>
                    </a:lnTo>
                    <a:lnTo>
                      <a:pt x="374" y="11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Line 419">
                <a:extLst>
                  <a:ext uri="{FF2B5EF4-FFF2-40B4-BE49-F238E27FC236}">
                    <a16:creationId xmlns:a16="http://schemas.microsoft.com/office/drawing/2014/main" id="{0900548B-6008-BCBA-4680-08AF7541BD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0" y="1868"/>
                <a:ext cx="28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420">
                <a:extLst>
                  <a:ext uri="{FF2B5EF4-FFF2-40B4-BE49-F238E27FC236}">
                    <a16:creationId xmlns:a16="http://schemas.microsoft.com/office/drawing/2014/main" id="{E5D36C2E-C76C-EC6F-0EBD-99572DCC53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870"/>
                <a:ext cx="70" cy="101"/>
              </a:xfrm>
              <a:custGeom>
                <a:avLst/>
                <a:gdLst>
                  <a:gd name="T0" fmla="*/ 282 w 282"/>
                  <a:gd name="T1" fmla="*/ 405 h 405"/>
                  <a:gd name="T2" fmla="*/ 278 w 282"/>
                  <a:gd name="T3" fmla="*/ 362 h 405"/>
                  <a:gd name="T4" fmla="*/ 242 w 282"/>
                  <a:gd name="T5" fmla="*/ 341 h 405"/>
                  <a:gd name="T6" fmla="*/ 226 w 282"/>
                  <a:gd name="T7" fmla="*/ 265 h 405"/>
                  <a:gd name="T8" fmla="*/ 208 w 282"/>
                  <a:gd name="T9" fmla="*/ 243 h 405"/>
                  <a:gd name="T10" fmla="*/ 195 w 282"/>
                  <a:gd name="T11" fmla="*/ 202 h 405"/>
                  <a:gd name="T12" fmla="*/ 168 w 282"/>
                  <a:gd name="T13" fmla="*/ 187 h 405"/>
                  <a:gd name="T14" fmla="*/ 135 w 282"/>
                  <a:gd name="T15" fmla="*/ 190 h 405"/>
                  <a:gd name="T16" fmla="*/ 132 w 282"/>
                  <a:gd name="T17" fmla="*/ 165 h 405"/>
                  <a:gd name="T18" fmla="*/ 104 w 282"/>
                  <a:gd name="T19" fmla="*/ 134 h 405"/>
                  <a:gd name="T20" fmla="*/ 80 w 282"/>
                  <a:gd name="T21" fmla="*/ 153 h 405"/>
                  <a:gd name="T22" fmla="*/ 37 w 282"/>
                  <a:gd name="T23" fmla="*/ 131 h 405"/>
                  <a:gd name="T24" fmla="*/ 25 w 282"/>
                  <a:gd name="T25" fmla="*/ 98 h 405"/>
                  <a:gd name="T26" fmla="*/ 47 w 282"/>
                  <a:gd name="T27" fmla="*/ 72 h 405"/>
                  <a:gd name="T28" fmla="*/ 4 w 282"/>
                  <a:gd name="T29" fmla="*/ 50 h 405"/>
                  <a:gd name="T30" fmla="*/ 0 w 282"/>
                  <a:gd name="T31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2" h="405">
                    <a:moveTo>
                      <a:pt x="282" y="405"/>
                    </a:moveTo>
                    <a:lnTo>
                      <a:pt x="278" y="362"/>
                    </a:lnTo>
                    <a:lnTo>
                      <a:pt x="242" y="341"/>
                    </a:lnTo>
                    <a:lnTo>
                      <a:pt x="226" y="265"/>
                    </a:lnTo>
                    <a:lnTo>
                      <a:pt x="208" y="243"/>
                    </a:lnTo>
                    <a:lnTo>
                      <a:pt x="195" y="202"/>
                    </a:lnTo>
                    <a:lnTo>
                      <a:pt x="168" y="187"/>
                    </a:lnTo>
                    <a:lnTo>
                      <a:pt x="135" y="190"/>
                    </a:lnTo>
                    <a:lnTo>
                      <a:pt x="132" y="165"/>
                    </a:lnTo>
                    <a:lnTo>
                      <a:pt x="104" y="134"/>
                    </a:lnTo>
                    <a:lnTo>
                      <a:pt x="80" y="153"/>
                    </a:lnTo>
                    <a:lnTo>
                      <a:pt x="37" y="131"/>
                    </a:lnTo>
                    <a:lnTo>
                      <a:pt x="25" y="98"/>
                    </a:lnTo>
                    <a:lnTo>
                      <a:pt x="47" y="72"/>
                    </a:lnTo>
                    <a:lnTo>
                      <a:pt x="4" y="5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421">
                <a:extLst>
                  <a:ext uri="{FF2B5EF4-FFF2-40B4-BE49-F238E27FC236}">
                    <a16:creationId xmlns:a16="http://schemas.microsoft.com/office/drawing/2014/main" id="{7F18962E-E691-20E3-DCF9-DE76D51A90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930"/>
                <a:ext cx="286" cy="118"/>
              </a:xfrm>
              <a:custGeom>
                <a:avLst/>
                <a:gdLst>
                  <a:gd name="T0" fmla="*/ 1143 w 1143"/>
                  <a:gd name="T1" fmla="*/ 469 h 469"/>
                  <a:gd name="T2" fmla="*/ 1123 w 1143"/>
                  <a:gd name="T3" fmla="*/ 430 h 469"/>
                  <a:gd name="T4" fmla="*/ 1079 w 1143"/>
                  <a:gd name="T5" fmla="*/ 426 h 469"/>
                  <a:gd name="T6" fmla="*/ 1038 w 1143"/>
                  <a:gd name="T7" fmla="*/ 345 h 469"/>
                  <a:gd name="T8" fmla="*/ 979 w 1143"/>
                  <a:gd name="T9" fmla="*/ 342 h 469"/>
                  <a:gd name="T10" fmla="*/ 913 w 1143"/>
                  <a:gd name="T11" fmla="*/ 357 h 469"/>
                  <a:gd name="T12" fmla="*/ 908 w 1143"/>
                  <a:gd name="T13" fmla="*/ 298 h 469"/>
                  <a:gd name="T14" fmla="*/ 863 w 1143"/>
                  <a:gd name="T15" fmla="*/ 268 h 469"/>
                  <a:gd name="T16" fmla="*/ 780 w 1143"/>
                  <a:gd name="T17" fmla="*/ 301 h 469"/>
                  <a:gd name="T18" fmla="*/ 763 w 1143"/>
                  <a:gd name="T19" fmla="*/ 286 h 469"/>
                  <a:gd name="T20" fmla="*/ 650 w 1143"/>
                  <a:gd name="T21" fmla="*/ 262 h 469"/>
                  <a:gd name="T22" fmla="*/ 601 w 1143"/>
                  <a:gd name="T23" fmla="*/ 276 h 469"/>
                  <a:gd name="T24" fmla="*/ 548 w 1143"/>
                  <a:gd name="T25" fmla="*/ 254 h 469"/>
                  <a:gd name="T26" fmla="*/ 528 w 1143"/>
                  <a:gd name="T27" fmla="*/ 215 h 469"/>
                  <a:gd name="T28" fmla="*/ 503 w 1143"/>
                  <a:gd name="T29" fmla="*/ 225 h 469"/>
                  <a:gd name="T30" fmla="*/ 461 w 1143"/>
                  <a:gd name="T31" fmla="*/ 221 h 469"/>
                  <a:gd name="T32" fmla="*/ 434 w 1143"/>
                  <a:gd name="T33" fmla="*/ 199 h 469"/>
                  <a:gd name="T34" fmla="*/ 416 w 1143"/>
                  <a:gd name="T35" fmla="*/ 191 h 469"/>
                  <a:gd name="T36" fmla="*/ 393 w 1143"/>
                  <a:gd name="T37" fmla="*/ 126 h 469"/>
                  <a:gd name="T38" fmla="*/ 349 w 1143"/>
                  <a:gd name="T39" fmla="*/ 112 h 469"/>
                  <a:gd name="T40" fmla="*/ 354 w 1143"/>
                  <a:gd name="T41" fmla="*/ 70 h 469"/>
                  <a:gd name="T42" fmla="*/ 369 w 1143"/>
                  <a:gd name="T43" fmla="*/ 53 h 469"/>
                  <a:gd name="T44" fmla="*/ 376 w 1143"/>
                  <a:gd name="T45" fmla="*/ 26 h 469"/>
                  <a:gd name="T46" fmla="*/ 365 w 1143"/>
                  <a:gd name="T47" fmla="*/ 10 h 469"/>
                  <a:gd name="T48" fmla="*/ 297 w 1143"/>
                  <a:gd name="T49" fmla="*/ 0 h 469"/>
                  <a:gd name="T50" fmla="*/ 272 w 1143"/>
                  <a:gd name="T51" fmla="*/ 10 h 469"/>
                  <a:gd name="T52" fmla="*/ 256 w 1143"/>
                  <a:gd name="T53" fmla="*/ 21 h 469"/>
                  <a:gd name="T54" fmla="*/ 252 w 1143"/>
                  <a:gd name="T55" fmla="*/ 71 h 469"/>
                  <a:gd name="T56" fmla="*/ 246 w 1143"/>
                  <a:gd name="T57" fmla="*/ 89 h 469"/>
                  <a:gd name="T58" fmla="*/ 167 w 1143"/>
                  <a:gd name="T59" fmla="*/ 54 h 469"/>
                  <a:gd name="T60" fmla="*/ 154 w 1143"/>
                  <a:gd name="T61" fmla="*/ 106 h 469"/>
                  <a:gd name="T62" fmla="*/ 130 w 1143"/>
                  <a:gd name="T63" fmla="*/ 116 h 469"/>
                  <a:gd name="T64" fmla="*/ 114 w 1143"/>
                  <a:gd name="T65" fmla="*/ 118 h 469"/>
                  <a:gd name="T66" fmla="*/ 101 w 1143"/>
                  <a:gd name="T67" fmla="*/ 162 h 469"/>
                  <a:gd name="T68" fmla="*/ 78 w 1143"/>
                  <a:gd name="T69" fmla="*/ 197 h 469"/>
                  <a:gd name="T70" fmla="*/ 27 w 1143"/>
                  <a:gd name="T71" fmla="*/ 185 h 469"/>
                  <a:gd name="T72" fmla="*/ 0 w 1143"/>
                  <a:gd name="T73" fmla="*/ 16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3" h="469">
                    <a:moveTo>
                      <a:pt x="1143" y="469"/>
                    </a:moveTo>
                    <a:lnTo>
                      <a:pt x="1123" y="430"/>
                    </a:lnTo>
                    <a:lnTo>
                      <a:pt x="1079" y="426"/>
                    </a:lnTo>
                    <a:lnTo>
                      <a:pt x="1038" y="345"/>
                    </a:lnTo>
                    <a:lnTo>
                      <a:pt x="979" y="342"/>
                    </a:lnTo>
                    <a:lnTo>
                      <a:pt x="913" y="357"/>
                    </a:lnTo>
                    <a:lnTo>
                      <a:pt x="908" y="298"/>
                    </a:lnTo>
                    <a:lnTo>
                      <a:pt x="863" y="268"/>
                    </a:lnTo>
                    <a:lnTo>
                      <a:pt x="780" y="301"/>
                    </a:lnTo>
                    <a:lnTo>
                      <a:pt x="763" y="286"/>
                    </a:lnTo>
                    <a:lnTo>
                      <a:pt x="650" y="262"/>
                    </a:lnTo>
                    <a:lnTo>
                      <a:pt x="601" y="276"/>
                    </a:lnTo>
                    <a:lnTo>
                      <a:pt x="548" y="254"/>
                    </a:lnTo>
                    <a:lnTo>
                      <a:pt x="528" y="215"/>
                    </a:lnTo>
                    <a:lnTo>
                      <a:pt x="503" y="225"/>
                    </a:lnTo>
                    <a:lnTo>
                      <a:pt x="461" y="221"/>
                    </a:lnTo>
                    <a:lnTo>
                      <a:pt x="434" y="199"/>
                    </a:lnTo>
                    <a:lnTo>
                      <a:pt x="416" y="191"/>
                    </a:lnTo>
                    <a:lnTo>
                      <a:pt x="393" y="126"/>
                    </a:lnTo>
                    <a:lnTo>
                      <a:pt x="349" y="112"/>
                    </a:lnTo>
                    <a:lnTo>
                      <a:pt x="354" y="70"/>
                    </a:lnTo>
                    <a:lnTo>
                      <a:pt x="369" y="53"/>
                    </a:lnTo>
                    <a:lnTo>
                      <a:pt x="376" y="26"/>
                    </a:lnTo>
                    <a:lnTo>
                      <a:pt x="365" y="10"/>
                    </a:lnTo>
                    <a:lnTo>
                      <a:pt x="297" y="0"/>
                    </a:lnTo>
                    <a:lnTo>
                      <a:pt x="272" y="10"/>
                    </a:lnTo>
                    <a:lnTo>
                      <a:pt x="256" y="21"/>
                    </a:lnTo>
                    <a:lnTo>
                      <a:pt x="252" y="71"/>
                    </a:lnTo>
                    <a:lnTo>
                      <a:pt x="246" y="89"/>
                    </a:lnTo>
                    <a:lnTo>
                      <a:pt x="167" y="54"/>
                    </a:lnTo>
                    <a:lnTo>
                      <a:pt x="154" y="106"/>
                    </a:lnTo>
                    <a:lnTo>
                      <a:pt x="130" y="116"/>
                    </a:lnTo>
                    <a:lnTo>
                      <a:pt x="114" y="118"/>
                    </a:lnTo>
                    <a:lnTo>
                      <a:pt x="101" y="162"/>
                    </a:lnTo>
                    <a:lnTo>
                      <a:pt x="78" y="197"/>
                    </a:lnTo>
                    <a:lnTo>
                      <a:pt x="27" y="185"/>
                    </a:lnTo>
                    <a:lnTo>
                      <a:pt x="0" y="1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422">
                <a:extLst>
                  <a:ext uri="{FF2B5EF4-FFF2-40B4-BE49-F238E27FC236}">
                    <a16:creationId xmlns:a16="http://schemas.microsoft.com/office/drawing/2014/main" id="{68ECFCC4-0097-7E47-BB51-8C1B1422A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856"/>
                <a:ext cx="190" cy="36"/>
              </a:xfrm>
              <a:custGeom>
                <a:avLst/>
                <a:gdLst>
                  <a:gd name="T0" fmla="*/ 759 w 759"/>
                  <a:gd name="T1" fmla="*/ 49 h 145"/>
                  <a:gd name="T2" fmla="*/ 685 w 759"/>
                  <a:gd name="T3" fmla="*/ 64 h 145"/>
                  <a:gd name="T4" fmla="*/ 572 w 759"/>
                  <a:gd name="T5" fmla="*/ 24 h 145"/>
                  <a:gd name="T6" fmla="*/ 514 w 759"/>
                  <a:gd name="T7" fmla="*/ 29 h 145"/>
                  <a:gd name="T8" fmla="*/ 495 w 759"/>
                  <a:gd name="T9" fmla="*/ 23 h 145"/>
                  <a:gd name="T10" fmla="*/ 429 w 759"/>
                  <a:gd name="T11" fmla="*/ 37 h 145"/>
                  <a:gd name="T12" fmla="*/ 384 w 759"/>
                  <a:gd name="T13" fmla="*/ 0 h 145"/>
                  <a:gd name="T14" fmla="*/ 358 w 759"/>
                  <a:gd name="T15" fmla="*/ 2 h 145"/>
                  <a:gd name="T16" fmla="*/ 342 w 759"/>
                  <a:gd name="T17" fmla="*/ 12 h 145"/>
                  <a:gd name="T18" fmla="*/ 345 w 759"/>
                  <a:gd name="T19" fmla="*/ 37 h 145"/>
                  <a:gd name="T20" fmla="*/ 316 w 759"/>
                  <a:gd name="T21" fmla="*/ 91 h 145"/>
                  <a:gd name="T22" fmla="*/ 299 w 759"/>
                  <a:gd name="T23" fmla="*/ 84 h 145"/>
                  <a:gd name="T24" fmla="*/ 271 w 759"/>
                  <a:gd name="T25" fmla="*/ 52 h 145"/>
                  <a:gd name="T26" fmla="*/ 231 w 759"/>
                  <a:gd name="T27" fmla="*/ 89 h 145"/>
                  <a:gd name="T28" fmla="*/ 223 w 759"/>
                  <a:gd name="T29" fmla="*/ 91 h 145"/>
                  <a:gd name="T30" fmla="*/ 204 w 759"/>
                  <a:gd name="T31" fmla="*/ 76 h 145"/>
                  <a:gd name="T32" fmla="*/ 202 w 759"/>
                  <a:gd name="T33" fmla="*/ 41 h 145"/>
                  <a:gd name="T34" fmla="*/ 137 w 759"/>
                  <a:gd name="T35" fmla="*/ 73 h 145"/>
                  <a:gd name="T36" fmla="*/ 126 w 759"/>
                  <a:gd name="T37" fmla="*/ 49 h 145"/>
                  <a:gd name="T38" fmla="*/ 108 w 759"/>
                  <a:gd name="T39" fmla="*/ 33 h 145"/>
                  <a:gd name="T40" fmla="*/ 78 w 759"/>
                  <a:gd name="T41" fmla="*/ 79 h 145"/>
                  <a:gd name="T42" fmla="*/ 0 w 759"/>
                  <a:gd name="T4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59" h="145">
                    <a:moveTo>
                      <a:pt x="759" y="49"/>
                    </a:moveTo>
                    <a:lnTo>
                      <a:pt x="685" y="64"/>
                    </a:lnTo>
                    <a:lnTo>
                      <a:pt x="572" y="24"/>
                    </a:lnTo>
                    <a:lnTo>
                      <a:pt x="514" y="29"/>
                    </a:lnTo>
                    <a:lnTo>
                      <a:pt x="495" y="23"/>
                    </a:lnTo>
                    <a:lnTo>
                      <a:pt x="429" y="37"/>
                    </a:lnTo>
                    <a:lnTo>
                      <a:pt x="384" y="0"/>
                    </a:lnTo>
                    <a:lnTo>
                      <a:pt x="358" y="2"/>
                    </a:lnTo>
                    <a:lnTo>
                      <a:pt x="342" y="12"/>
                    </a:lnTo>
                    <a:lnTo>
                      <a:pt x="345" y="37"/>
                    </a:lnTo>
                    <a:lnTo>
                      <a:pt x="316" y="91"/>
                    </a:lnTo>
                    <a:lnTo>
                      <a:pt x="299" y="84"/>
                    </a:lnTo>
                    <a:lnTo>
                      <a:pt x="271" y="52"/>
                    </a:lnTo>
                    <a:lnTo>
                      <a:pt x="231" y="89"/>
                    </a:lnTo>
                    <a:lnTo>
                      <a:pt x="223" y="91"/>
                    </a:lnTo>
                    <a:lnTo>
                      <a:pt x="204" y="76"/>
                    </a:lnTo>
                    <a:lnTo>
                      <a:pt x="202" y="41"/>
                    </a:lnTo>
                    <a:lnTo>
                      <a:pt x="137" y="73"/>
                    </a:lnTo>
                    <a:lnTo>
                      <a:pt x="126" y="49"/>
                    </a:lnTo>
                    <a:lnTo>
                      <a:pt x="108" y="33"/>
                    </a:lnTo>
                    <a:lnTo>
                      <a:pt x="78" y="79"/>
                    </a:lnTo>
                    <a:lnTo>
                      <a:pt x="0" y="14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423">
                <a:extLst>
                  <a:ext uri="{FF2B5EF4-FFF2-40B4-BE49-F238E27FC236}">
                    <a16:creationId xmlns:a16="http://schemas.microsoft.com/office/drawing/2014/main" id="{02C05BF0-5882-4C7E-CEB6-C90ECFA46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1892"/>
                <a:ext cx="129" cy="238"/>
              </a:xfrm>
              <a:custGeom>
                <a:avLst/>
                <a:gdLst>
                  <a:gd name="T0" fmla="*/ 41 w 517"/>
                  <a:gd name="T1" fmla="*/ 0 h 953"/>
                  <a:gd name="T2" fmla="*/ 42 w 517"/>
                  <a:gd name="T3" fmla="*/ 8 h 953"/>
                  <a:gd name="T4" fmla="*/ 69 w 517"/>
                  <a:gd name="T5" fmla="*/ 23 h 953"/>
                  <a:gd name="T6" fmla="*/ 64 w 517"/>
                  <a:gd name="T7" fmla="*/ 65 h 953"/>
                  <a:gd name="T8" fmla="*/ 41 w 517"/>
                  <a:gd name="T9" fmla="*/ 93 h 953"/>
                  <a:gd name="T10" fmla="*/ 52 w 517"/>
                  <a:gd name="T11" fmla="*/ 109 h 953"/>
                  <a:gd name="T12" fmla="*/ 26 w 517"/>
                  <a:gd name="T13" fmla="*/ 119 h 953"/>
                  <a:gd name="T14" fmla="*/ 38 w 517"/>
                  <a:gd name="T15" fmla="*/ 153 h 953"/>
                  <a:gd name="T16" fmla="*/ 14 w 517"/>
                  <a:gd name="T17" fmla="*/ 163 h 953"/>
                  <a:gd name="T18" fmla="*/ 0 w 517"/>
                  <a:gd name="T19" fmla="*/ 190 h 953"/>
                  <a:gd name="T20" fmla="*/ 21 w 517"/>
                  <a:gd name="T21" fmla="*/ 239 h 953"/>
                  <a:gd name="T22" fmla="*/ 73 w 517"/>
                  <a:gd name="T23" fmla="*/ 251 h 953"/>
                  <a:gd name="T24" fmla="*/ 82 w 517"/>
                  <a:gd name="T25" fmla="*/ 267 h 953"/>
                  <a:gd name="T26" fmla="*/ 85 w 517"/>
                  <a:gd name="T27" fmla="*/ 283 h 953"/>
                  <a:gd name="T28" fmla="*/ 111 w 517"/>
                  <a:gd name="T29" fmla="*/ 307 h 953"/>
                  <a:gd name="T30" fmla="*/ 122 w 517"/>
                  <a:gd name="T31" fmla="*/ 330 h 953"/>
                  <a:gd name="T32" fmla="*/ 107 w 517"/>
                  <a:gd name="T33" fmla="*/ 349 h 953"/>
                  <a:gd name="T34" fmla="*/ 163 w 517"/>
                  <a:gd name="T35" fmla="*/ 402 h 953"/>
                  <a:gd name="T36" fmla="*/ 149 w 517"/>
                  <a:gd name="T37" fmla="*/ 430 h 953"/>
                  <a:gd name="T38" fmla="*/ 159 w 517"/>
                  <a:gd name="T39" fmla="*/ 454 h 953"/>
                  <a:gd name="T40" fmla="*/ 155 w 517"/>
                  <a:gd name="T41" fmla="*/ 504 h 953"/>
                  <a:gd name="T42" fmla="*/ 182 w 517"/>
                  <a:gd name="T43" fmla="*/ 511 h 953"/>
                  <a:gd name="T44" fmla="*/ 192 w 517"/>
                  <a:gd name="T45" fmla="*/ 535 h 953"/>
                  <a:gd name="T46" fmla="*/ 178 w 517"/>
                  <a:gd name="T47" fmla="*/ 561 h 953"/>
                  <a:gd name="T48" fmla="*/ 138 w 517"/>
                  <a:gd name="T49" fmla="*/ 583 h 953"/>
                  <a:gd name="T50" fmla="*/ 130 w 517"/>
                  <a:gd name="T51" fmla="*/ 600 h 953"/>
                  <a:gd name="T52" fmla="*/ 184 w 517"/>
                  <a:gd name="T53" fmla="*/ 629 h 953"/>
                  <a:gd name="T54" fmla="*/ 199 w 517"/>
                  <a:gd name="T55" fmla="*/ 610 h 953"/>
                  <a:gd name="T56" fmla="*/ 241 w 517"/>
                  <a:gd name="T57" fmla="*/ 614 h 953"/>
                  <a:gd name="T58" fmla="*/ 255 w 517"/>
                  <a:gd name="T59" fmla="*/ 665 h 953"/>
                  <a:gd name="T60" fmla="*/ 237 w 517"/>
                  <a:gd name="T61" fmla="*/ 658 h 953"/>
                  <a:gd name="T62" fmla="*/ 206 w 517"/>
                  <a:gd name="T63" fmla="*/ 677 h 953"/>
                  <a:gd name="T64" fmla="*/ 215 w 517"/>
                  <a:gd name="T65" fmla="*/ 685 h 953"/>
                  <a:gd name="T66" fmla="*/ 218 w 517"/>
                  <a:gd name="T67" fmla="*/ 718 h 953"/>
                  <a:gd name="T68" fmla="*/ 280 w 517"/>
                  <a:gd name="T69" fmla="*/ 747 h 953"/>
                  <a:gd name="T70" fmla="*/ 346 w 517"/>
                  <a:gd name="T71" fmla="*/ 741 h 953"/>
                  <a:gd name="T72" fmla="*/ 386 w 517"/>
                  <a:gd name="T73" fmla="*/ 711 h 953"/>
                  <a:gd name="T74" fmla="*/ 398 w 517"/>
                  <a:gd name="T75" fmla="*/ 752 h 953"/>
                  <a:gd name="T76" fmla="*/ 435 w 517"/>
                  <a:gd name="T77" fmla="*/ 783 h 953"/>
                  <a:gd name="T78" fmla="*/ 451 w 517"/>
                  <a:gd name="T79" fmla="*/ 772 h 953"/>
                  <a:gd name="T80" fmla="*/ 498 w 517"/>
                  <a:gd name="T81" fmla="*/ 819 h 953"/>
                  <a:gd name="T82" fmla="*/ 509 w 517"/>
                  <a:gd name="T83" fmla="*/ 860 h 953"/>
                  <a:gd name="T84" fmla="*/ 494 w 517"/>
                  <a:gd name="T85" fmla="*/ 871 h 953"/>
                  <a:gd name="T86" fmla="*/ 503 w 517"/>
                  <a:gd name="T87" fmla="*/ 887 h 953"/>
                  <a:gd name="T88" fmla="*/ 488 w 517"/>
                  <a:gd name="T89" fmla="*/ 905 h 953"/>
                  <a:gd name="T90" fmla="*/ 517 w 517"/>
                  <a:gd name="T91" fmla="*/ 953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17" h="953">
                    <a:moveTo>
                      <a:pt x="41" y="0"/>
                    </a:moveTo>
                    <a:lnTo>
                      <a:pt x="42" y="8"/>
                    </a:lnTo>
                    <a:lnTo>
                      <a:pt x="69" y="23"/>
                    </a:lnTo>
                    <a:lnTo>
                      <a:pt x="64" y="65"/>
                    </a:lnTo>
                    <a:lnTo>
                      <a:pt x="41" y="93"/>
                    </a:lnTo>
                    <a:lnTo>
                      <a:pt x="52" y="109"/>
                    </a:lnTo>
                    <a:lnTo>
                      <a:pt x="26" y="119"/>
                    </a:lnTo>
                    <a:lnTo>
                      <a:pt x="38" y="153"/>
                    </a:lnTo>
                    <a:lnTo>
                      <a:pt x="14" y="163"/>
                    </a:lnTo>
                    <a:lnTo>
                      <a:pt x="0" y="190"/>
                    </a:lnTo>
                    <a:lnTo>
                      <a:pt x="21" y="239"/>
                    </a:lnTo>
                    <a:lnTo>
                      <a:pt x="73" y="251"/>
                    </a:lnTo>
                    <a:lnTo>
                      <a:pt x="82" y="267"/>
                    </a:lnTo>
                    <a:lnTo>
                      <a:pt x="85" y="283"/>
                    </a:lnTo>
                    <a:lnTo>
                      <a:pt x="111" y="307"/>
                    </a:lnTo>
                    <a:lnTo>
                      <a:pt x="122" y="330"/>
                    </a:lnTo>
                    <a:lnTo>
                      <a:pt x="107" y="349"/>
                    </a:lnTo>
                    <a:lnTo>
                      <a:pt x="163" y="402"/>
                    </a:lnTo>
                    <a:lnTo>
                      <a:pt x="149" y="430"/>
                    </a:lnTo>
                    <a:lnTo>
                      <a:pt x="159" y="454"/>
                    </a:lnTo>
                    <a:lnTo>
                      <a:pt x="155" y="504"/>
                    </a:lnTo>
                    <a:lnTo>
                      <a:pt x="182" y="511"/>
                    </a:lnTo>
                    <a:lnTo>
                      <a:pt x="192" y="535"/>
                    </a:lnTo>
                    <a:lnTo>
                      <a:pt x="178" y="561"/>
                    </a:lnTo>
                    <a:lnTo>
                      <a:pt x="138" y="583"/>
                    </a:lnTo>
                    <a:lnTo>
                      <a:pt x="130" y="600"/>
                    </a:lnTo>
                    <a:lnTo>
                      <a:pt x="184" y="629"/>
                    </a:lnTo>
                    <a:lnTo>
                      <a:pt x="199" y="610"/>
                    </a:lnTo>
                    <a:lnTo>
                      <a:pt x="241" y="614"/>
                    </a:lnTo>
                    <a:lnTo>
                      <a:pt x="255" y="665"/>
                    </a:lnTo>
                    <a:lnTo>
                      <a:pt x="237" y="658"/>
                    </a:lnTo>
                    <a:lnTo>
                      <a:pt x="206" y="677"/>
                    </a:lnTo>
                    <a:lnTo>
                      <a:pt x="215" y="685"/>
                    </a:lnTo>
                    <a:lnTo>
                      <a:pt x="218" y="718"/>
                    </a:lnTo>
                    <a:lnTo>
                      <a:pt x="280" y="747"/>
                    </a:lnTo>
                    <a:lnTo>
                      <a:pt x="346" y="741"/>
                    </a:lnTo>
                    <a:lnTo>
                      <a:pt x="386" y="711"/>
                    </a:lnTo>
                    <a:lnTo>
                      <a:pt x="398" y="752"/>
                    </a:lnTo>
                    <a:lnTo>
                      <a:pt x="435" y="783"/>
                    </a:lnTo>
                    <a:lnTo>
                      <a:pt x="451" y="772"/>
                    </a:lnTo>
                    <a:lnTo>
                      <a:pt x="498" y="819"/>
                    </a:lnTo>
                    <a:lnTo>
                      <a:pt x="509" y="860"/>
                    </a:lnTo>
                    <a:lnTo>
                      <a:pt x="494" y="871"/>
                    </a:lnTo>
                    <a:lnTo>
                      <a:pt x="503" y="887"/>
                    </a:lnTo>
                    <a:lnTo>
                      <a:pt x="488" y="905"/>
                    </a:lnTo>
                    <a:lnTo>
                      <a:pt x="517" y="9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424">
                <a:extLst>
                  <a:ext uri="{FF2B5EF4-FFF2-40B4-BE49-F238E27FC236}">
                    <a16:creationId xmlns:a16="http://schemas.microsoft.com/office/drawing/2014/main" id="{6E9B3487-30D6-246E-7DC4-518DF8A86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2" y="2130"/>
                <a:ext cx="170" cy="90"/>
              </a:xfrm>
              <a:custGeom>
                <a:avLst/>
                <a:gdLst>
                  <a:gd name="T0" fmla="*/ 667 w 679"/>
                  <a:gd name="T1" fmla="*/ 0 h 357"/>
                  <a:gd name="T2" fmla="*/ 679 w 679"/>
                  <a:gd name="T3" fmla="*/ 24 h 357"/>
                  <a:gd name="T4" fmla="*/ 645 w 679"/>
                  <a:gd name="T5" fmla="*/ 26 h 357"/>
                  <a:gd name="T6" fmla="*/ 638 w 679"/>
                  <a:gd name="T7" fmla="*/ 45 h 357"/>
                  <a:gd name="T8" fmla="*/ 597 w 679"/>
                  <a:gd name="T9" fmla="*/ 49 h 357"/>
                  <a:gd name="T10" fmla="*/ 577 w 679"/>
                  <a:gd name="T11" fmla="*/ 25 h 357"/>
                  <a:gd name="T12" fmla="*/ 552 w 679"/>
                  <a:gd name="T13" fmla="*/ 28 h 357"/>
                  <a:gd name="T14" fmla="*/ 537 w 679"/>
                  <a:gd name="T15" fmla="*/ 54 h 357"/>
                  <a:gd name="T16" fmla="*/ 498 w 679"/>
                  <a:gd name="T17" fmla="*/ 74 h 357"/>
                  <a:gd name="T18" fmla="*/ 464 w 679"/>
                  <a:gd name="T19" fmla="*/ 86 h 357"/>
                  <a:gd name="T20" fmla="*/ 434 w 679"/>
                  <a:gd name="T21" fmla="*/ 114 h 357"/>
                  <a:gd name="T22" fmla="*/ 411 w 679"/>
                  <a:gd name="T23" fmla="*/ 150 h 357"/>
                  <a:gd name="T24" fmla="*/ 389 w 679"/>
                  <a:gd name="T25" fmla="*/ 168 h 357"/>
                  <a:gd name="T26" fmla="*/ 354 w 679"/>
                  <a:gd name="T27" fmla="*/ 172 h 357"/>
                  <a:gd name="T28" fmla="*/ 340 w 679"/>
                  <a:gd name="T29" fmla="*/ 199 h 357"/>
                  <a:gd name="T30" fmla="*/ 316 w 679"/>
                  <a:gd name="T31" fmla="*/ 210 h 357"/>
                  <a:gd name="T32" fmla="*/ 280 w 679"/>
                  <a:gd name="T33" fmla="*/ 187 h 357"/>
                  <a:gd name="T34" fmla="*/ 256 w 679"/>
                  <a:gd name="T35" fmla="*/ 207 h 357"/>
                  <a:gd name="T36" fmla="*/ 239 w 679"/>
                  <a:gd name="T37" fmla="*/ 191 h 357"/>
                  <a:gd name="T38" fmla="*/ 206 w 679"/>
                  <a:gd name="T39" fmla="*/ 203 h 357"/>
                  <a:gd name="T40" fmla="*/ 192 w 679"/>
                  <a:gd name="T41" fmla="*/ 247 h 357"/>
                  <a:gd name="T42" fmla="*/ 158 w 679"/>
                  <a:gd name="T43" fmla="*/ 241 h 357"/>
                  <a:gd name="T44" fmla="*/ 98 w 679"/>
                  <a:gd name="T45" fmla="*/ 322 h 357"/>
                  <a:gd name="T46" fmla="*/ 45 w 679"/>
                  <a:gd name="T47" fmla="*/ 293 h 357"/>
                  <a:gd name="T48" fmla="*/ 13 w 679"/>
                  <a:gd name="T49" fmla="*/ 313 h 357"/>
                  <a:gd name="T50" fmla="*/ 0 w 679"/>
                  <a:gd name="T51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79" h="357">
                    <a:moveTo>
                      <a:pt x="667" y="0"/>
                    </a:moveTo>
                    <a:lnTo>
                      <a:pt x="679" y="24"/>
                    </a:lnTo>
                    <a:lnTo>
                      <a:pt x="645" y="26"/>
                    </a:lnTo>
                    <a:lnTo>
                      <a:pt x="638" y="45"/>
                    </a:lnTo>
                    <a:lnTo>
                      <a:pt x="597" y="49"/>
                    </a:lnTo>
                    <a:lnTo>
                      <a:pt x="577" y="25"/>
                    </a:lnTo>
                    <a:lnTo>
                      <a:pt x="552" y="28"/>
                    </a:lnTo>
                    <a:lnTo>
                      <a:pt x="537" y="54"/>
                    </a:lnTo>
                    <a:lnTo>
                      <a:pt x="498" y="74"/>
                    </a:lnTo>
                    <a:lnTo>
                      <a:pt x="464" y="86"/>
                    </a:lnTo>
                    <a:lnTo>
                      <a:pt x="434" y="114"/>
                    </a:lnTo>
                    <a:lnTo>
                      <a:pt x="411" y="150"/>
                    </a:lnTo>
                    <a:lnTo>
                      <a:pt x="389" y="168"/>
                    </a:lnTo>
                    <a:lnTo>
                      <a:pt x="354" y="172"/>
                    </a:lnTo>
                    <a:lnTo>
                      <a:pt x="340" y="199"/>
                    </a:lnTo>
                    <a:lnTo>
                      <a:pt x="316" y="210"/>
                    </a:lnTo>
                    <a:lnTo>
                      <a:pt x="280" y="187"/>
                    </a:lnTo>
                    <a:lnTo>
                      <a:pt x="256" y="207"/>
                    </a:lnTo>
                    <a:lnTo>
                      <a:pt x="239" y="191"/>
                    </a:lnTo>
                    <a:lnTo>
                      <a:pt x="206" y="203"/>
                    </a:lnTo>
                    <a:lnTo>
                      <a:pt x="192" y="247"/>
                    </a:lnTo>
                    <a:lnTo>
                      <a:pt x="158" y="241"/>
                    </a:lnTo>
                    <a:lnTo>
                      <a:pt x="98" y="322"/>
                    </a:lnTo>
                    <a:lnTo>
                      <a:pt x="45" y="293"/>
                    </a:lnTo>
                    <a:lnTo>
                      <a:pt x="13" y="313"/>
                    </a:lnTo>
                    <a:lnTo>
                      <a:pt x="0" y="35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425">
                <a:extLst>
                  <a:ext uri="{FF2B5EF4-FFF2-40B4-BE49-F238E27FC236}">
                    <a16:creationId xmlns:a16="http://schemas.microsoft.com/office/drawing/2014/main" id="{848FF622-BC16-3D7B-99E6-C78A4CFC5A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108"/>
                <a:ext cx="151" cy="37"/>
              </a:xfrm>
              <a:custGeom>
                <a:avLst/>
                <a:gdLst>
                  <a:gd name="T0" fmla="*/ 0 w 604"/>
                  <a:gd name="T1" fmla="*/ 90 h 147"/>
                  <a:gd name="T2" fmla="*/ 16 w 604"/>
                  <a:gd name="T3" fmla="*/ 71 h 147"/>
                  <a:gd name="T4" fmla="*/ 42 w 604"/>
                  <a:gd name="T5" fmla="*/ 77 h 147"/>
                  <a:gd name="T6" fmla="*/ 57 w 604"/>
                  <a:gd name="T7" fmla="*/ 59 h 147"/>
                  <a:gd name="T8" fmla="*/ 91 w 604"/>
                  <a:gd name="T9" fmla="*/ 55 h 147"/>
                  <a:gd name="T10" fmla="*/ 104 w 604"/>
                  <a:gd name="T11" fmla="*/ 21 h 147"/>
                  <a:gd name="T12" fmla="*/ 153 w 604"/>
                  <a:gd name="T13" fmla="*/ 0 h 147"/>
                  <a:gd name="T14" fmla="*/ 181 w 604"/>
                  <a:gd name="T15" fmla="*/ 22 h 147"/>
                  <a:gd name="T16" fmla="*/ 191 w 604"/>
                  <a:gd name="T17" fmla="*/ 46 h 147"/>
                  <a:gd name="T18" fmla="*/ 233 w 604"/>
                  <a:gd name="T19" fmla="*/ 42 h 147"/>
                  <a:gd name="T20" fmla="*/ 259 w 604"/>
                  <a:gd name="T21" fmla="*/ 57 h 147"/>
                  <a:gd name="T22" fmla="*/ 275 w 604"/>
                  <a:gd name="T23" fmla="*/ 47 h 147"/>
                  <a:gd name="T24" fmla="*/ 303 w 604"/>
                  <a:gd name="T25" fmla="*/ 70 h 147"/>
                  <a:gd name="T26" fmla="*/ 304 w 604"/>
                  <a:gd name="T27" fmla="*/ 87 h 147"/>
                  <a:gd name="T28" fmla="*/ 375 w 604"/>
                  <a:gd name="T29" fmla="*/ 106 h 147"/>
                  <a:gd name="T30" fmla="*/ 379 w 604"/>
                  <a:gd name="T31" fmla="*/ 147 h 147"/>
                  <a:gd name="T32" fmla="*/ 442 w 604"/>
                  <a:gd name="T33" fmla="*/ 116 h 147"/>
                  <a:gd name="T34" fmla="*/ 456 w 604"/>
                  <a:gd name="T35" fmla="*/ 81 h 147"/>
                  <a:gd name="T36" fmla="*/ 465 w 604"/>
                  <a:gd name="T37" fmla="*/ 81 h 147"/>
                  <a:gd name="T38" fmla="*/ 542 w 604"/>
                  <a:gd name="T39" fmla="*/ 90 h 147"/>
                  <a:gd name="T40" fmla="*/ 558 w 604"/>
                  <a:gd name="T41" fmla="*/ 81 h 147"/>
                  <a:gd name="T42" fmla="*/ 604 w 604"/>
                  <a:gd name="T43" fmla="*/ 4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04" h="147">
                    <a:moveTo>
                      <a:pt x="0" y="90"/>
                    </a:moveTo>
                    <a:lnTo>
                      <a:pt x="16" y="71"/>
                    </a:lnTo>
                    <a:lnTo>
                      <a:pt x="42" y="77"/>
                    </a:lnTo>
                    <a:lnTo>
                      <a:pt x="57" y="59"/>
                    </a:lnTo>
                    <a:lnTo>
                      <a:pt x="91" y="55"/>
                    </a:lnTo>
                    <a:lnTo>
                      <a:pt x="104" y="21"/>
                    </a:lnTo>
                    <a:lnTo>
                      <a:pt x="153" y="0"/>
                    </a:lnTo>
                    <a:lnTo>
                      <a:pt x="181" y="22"/>
                    </a:lnTo>
                    <a:lnTo>
                      <a:pt x="191" y="46"/>
                    </a:lnTo>
                    <a:lnTo>
                      <a:pt x="233" y="42"/>
                    </a:lnTo>
                    <a:lnTo>
                      <a:pt x="259" y="57"/>
                    </a:lnTo>
                    <a:lnTo>
                      <a:pt x="275" y="47"/>
                    </a:lnTo>
                    <a:lnTo>
                      <a:pt x="303" y="70"/>
                    </a:lnTo>
                    <a:lnTo>
                      <a:pt x="304" y="87"/>
                    </a:lnTo>
                    <a:lnTo>
                      <a:pt x="375" y="106"/>
                    </a:lnTo>
                    <a:lnTo>
                      <a:pt x="379" y="147"/>
                    </a:lnTo>
                    <a:lnTo>
                      <a:pt x="442" y="116"/>
                    </a:lnTo>
                    <a:lnTo>
                      <a:pt x="456" y="81"/>
                    </a:lnTo>
                    <a:lnTo>
                      <a:pt x="465" y="81"/>
                    </a:lnTo>
                    <a:lnTo>
                      <a:pt x="542" y="90"/>
                    </a:lnTo>
                    <a:lnTo>
                      <a:pt x="558" y="81"/>
                    </a:lnTo>
                    <a:lnTo>
                      <a:pt x="604" y="4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426">
                <a:extLst>
                  <a:ext uri="{FF2B5EF4-FFF2-40B4-BE49-F238E27FC236}">
                    <a16:creationId xmlns:a16="http://schemas.microsoft.com/office/drawing/2014/main" id="{92B717C3-C005-39ED-9E43-EFB0411764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4" y="1971"/>
                <a:ext cx="54" cy="144"/>
              </a:xfrm>
              <a:custGeom>
                <a:avLst/>
                <a:gdLst>
                  <a:gd name="T0" fmla="*/ 96 w 218"/>
                  <a:gd name="T1" fmla="*/ 573 h 573"/>
                  <a:gd name="T2" fmla="*/ 60 w 218"/>
                  <a:gd name="T3" fmla="*/ 551 h 573"/>
                  <a:gd name="T4" fmla="*/ 52 w 218"/>
                  <a:gd name="T5" fmla="*/ 552 h 573"/>
                  <a:gd name="T6" fmla="*/ 39 w 218"/>
                  <a:gd name="T7" fmla="*/ 511 h 573"/>
                  <a:gd name="T8" fmla="*/ 0 w 218"/>
                  <a:gd name="T9" fmla="*/ 455 h 573"/>
                  <a:gd name="T10" fmla="*/ 8 w 218"/>
                  <a:gd name="T11" fmla="*/ 446 h 573"/>
                  <a:gd name="T12" fmla="*/ 41 w 218"/>
                  <a:gd name="T13" fmla="*/ 443 h 573"/>
                  <a:gd name="T14" fmla="*/ 56 w 218"/>
                  <a:gd name="T15" fmla="*/ 425 h 573"/>
                  <a:gd name="T16" fmla="*/ 55 w 218"/>
                  <a:gd name="T17" fmla="*/ 399 h 573"/>
                  <a:gd name="T18" fmla="*/ 63 w 218"/>
                  <a:gd name="T19" fmla="*/ 398 h 573"/>
                  <a:gd name="T20" fmla="*/ 105 w 218"/>
                  <a:gd name="T21" fmla="*/ 403 h 573"/>
                  <a:gd name="T22" fmla="*/ 120 w 218"/>
                  <a:gd name="T23" fmla="*/ 377 h 573"/>
                  <a:gd name="T24" fmla="*/ 158 w 218"/>
                  <a:gd name="T25" fmla="*/ 340 h 573"/>
                  <a:gd name="T26" fmla="*/ 164 w 218"/>
                  <a:gd name="T27" fmla="*/ 305 h 573"/>
                  <a:gd name="T28" fmla="*/ 186 w 218"/>
                  <a:gd name="T29" fmla="*/ 269 h 573"/>
                  <a:gd name="T30" fmla="*/ 218 w 218"/>
                  <a:gd name="T31" fmla="*/ 249 h 573"/>
                  <a:gd name="T32" fmla="*/ 206 w 218"/>
                  <a:gd name="T33" fmla="*/ 216 h 573"/>
                  <a:gd name="T34" fmla="*/ 218 w 218"/>
                  <a:gd name="T35" fmla="*/ 164 h 573"/>
                  <a:gd name="T36" fmla="*/ 182 w 218"/>
                  <a:gd name="T37" fmla="*/ 134 h 573"/>
                  <a:gd name="T38" fmla="*/ 169 w 218"/>
                  <a:gd name="T39" fmla="*/ 85 h 573"/>
                  <a:gd name="T40" fmla="*/ 165 w 218"/>
                  <a:gd name="T41" fmla="*/ 42 h 573"/>
                  <a:gd name="T42" fmla="*/ 178 w 218"/>
                  <a:gd name="T43" fmla="*/ 0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8" h="573">
                    <a:moveTo>
                      <a:pt x="96" y="573"/>
                    </a:moveTo>
                    <a:lnTo>
                      <a:pt x="60" y="551"/>
                    </a:lnTo>
                    <a:lnTo>
                      <a:pt x="52" y="552"/>
                    </a:lnTo>
                    <a:lnTo>
                      <a:pt x="39" y="511"/>
                    </a:lnTo>
                    <a:lnTo>
                      <a:pt x="0" y="455"/>
                    </a:lnTo>
                    <a:lnTo>
                      <a:pt x="8" y="446"/>
                    </a:lnTo>
                    <a:lnTo>
                      <a:pt x="41" y="443"/>
                    </a:lnTo>
                    <a:lnTo>
                      <a:pt x="56" y="425"/>
                    </a:lnTo>
                    <a:lnTo>
                      <a:pt x="55" y="399"/>
                    </a:lnTo>
                    <a:lnTo>
                      <a:pt x="63" y="398"/>
                    </a:lnTo>
                    <a:lnTo>
                      <a:pt x="105" y="403"/>
                    </a:lnTo>
                    <a:lnTo>
                      <a:pt x="120" y="377"/>
                    </a:lnTo>
                    <a:lnTo>
                      <a:pt x="158" y="340"/>
                    </a:lnTo>
                    <a:lnTo>
                      <a:pt x="164" y="305"/>
                    </a:lnTo>
                    <a:lnTo>
                      <a:pt x="186" y="269"/>
                    </a:lnTo>
                    <a:lnTo>
                      <a:pt x="218" y="249"/>
                    </a:lnTo>
                    <a:lnTo>
                      <a:pt x="206" y="216"/>
                    </a:lnTo>
                    <a:lnTo>
                      <a:pt x="218" y="164"/>
                    </a:lnTo>
                    <a:lnTo>
                      <a:pt x="182" y="134"/>
                    </a:lnTo>
                    <a:lnTo>
                      <a:pt x="169" y="85"/>
                    </a:lnTo>
                    <a:lnTo>
                      <a:pt x="165" y="42"/>
                    </a:lnTo>
                    <a:lnTo>
                      <a:pt x="17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427">
                <a:extLst>
                  <a:ext uri="{FF2B5EF4-FFF2-40B4-BE49-F238E27FC236}">
                    <a16:creationId xmlns:a16="http://schemas.microsoft.com/office/drawing/2014/main" id="{D0AABF7D-28F6-E7A9-1E7C-3ACD527F9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" y="2128"/>
                <a:ext cx="16" cy="60"/>
              </a:xfrm>
              <a:custGeom>
                <a:avLst/>
                <a:gdLst>
                  <a:gd name="T0" fmla="*/ 47 w 63"/>
                  <a:gd name="T1" fmla="*/ 237 h 237"/>
                  <a:gd name="T2" fmla="*/ 29 w 63"/>
                  <a:gd name="T3" fmla="*/ 214 h 237"/>
                  <a:gd name="T4" fmla="*/ 0 w 63"/>
                  <a:gd name="T5" fmla="*/ 166 h 237"/>
                  <a:gd name="T6" fmla="*/ 18 w 63"/>
                  <a:gd name="T7" fmla="*/ 105 h 237"/>
                  <a:gd name="T8" fmla="*/ 53 w 63"/>
                  <a:gd name="T9" fmla="*/ 101 h 237"/>
                  <a:gd name="T10" fmla="*/ 58 w 63"/>
                  <a:gd name="T11" fmla="*/ 76 h 237"/>
                  <a:gd name="T12" fmla="*/ 49 w 63"/>
                  <a:gd name="T13" fmla="*/ 60 h 237"/>
                  <a:gd name="T14" fmla="*/ 63 w 63"/>
                  <a:gd name="T15" fmla="*/ 33 h 237"/>
                  <a:gd name="T16" fmla="*/ 59 w 63"/>
                  <a:gd name="T17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37">
                    <a:moveTo>
                      <a:pt x="47" y="237"/>
                    </a:moveTo>
                    <a:lnTo>
                      <a:pt x="29" y="214"/>
                    </a:lnTo>
                    <a:lnTo>
                      <a:pt x="0" y="166"/>
                    </a:lnTo>
                    <a:lnTo>
                      <a:pt x="18" y="105"/>
                    </a:lnTo>
                    <a:lnTo>
                      <a:pt x="53" y="101"/>
                    </a:lnTo>
                    <a:lnTo>
                      <a:pt x="58" y="76"/>
                    </a:lnTo>
                    <a:lnTo>
                      <a:pt x="49" y="60"/>
                    </a:lnTo>
                    <a:lnTo>
                      <a:pt x="63" y="33"/>
                    </a:lnTo>
                    <a:lnTo>
                      <a:pt x="5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Line 428">
                <a:extLst>
                  <a:ext uri="{FF2B5EF4-FFF2-40B4-BE49-F238E27FC236}">
                    <a16:creationId xmlns:a16="http://schemas.microsoft.com/office/drawing/2014/main" id="{E6E05C19-1EC4-3165-D3CA-2F5901F242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28" y="2115"/>
                <a:ext cx="9" cy="1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Line 429">
                <a:extLst>
                  <a:ext uri="{FF2B5EF4-FFF2-40B4-BE49-F238E27FC236}">
                    <a16:creationId xmlns:a16="http://schemas.microsoft.com/office/drawing/2014/main" id="{31459522-B781-1B89-28C6-FA84C298EE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28" y="2115"/>
                <a:ext cx="2" cy="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Line 430">
                <a:extLst>
                  <a:ext uri="{FF2B5EF4-FFF2-40B4-BE49-F238E27FC236}">
                    <a16:creationId xmlns:a16="http://schemas.microsoft.com/office/drawing/2014/main" id="{6CBB82C3-D70C-0056-28DD-B1C0F506F9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0" y="2119"/>
                <a:ext cx="7" cy="9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431">
                <a:extLst>
                  <a:ext uri="{FF2B5EF4-FFF2-40B4-BE49-F238E27FC236}">
                    <a16:creationId xmlns:a16="http://schemas.microsoft.com/office/drawing/2014/main" id="{01C91378-2073-D182-34C8-AA448A820C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6" y="1587"/>
                <a:ext cx="125" cy="160"/>
              </a:xfrm>
              <a:custGeom>
                <a:avLst/>
                <a:gdLst>
                  <a:gd name="T0" fmla="*/ 475 w 500"/>
                  <a:gd name="T1" fmla="*/ 0 h 637"/>
                  <a:gd name="T2" fmla="*/ 494 w 500"/>
                  <a:gd name="T3" fmla="*/ 33 h 637"/>
                  <a:gd name="T4" fmla="*/ 500 w 500"/>
                  <a:gd name="T5" fmla="*/ 100 h 637"/>
                  <a:gd name="T6" fmla="*/ 484 w 500"/>
                  <a:gd name="T7" fmla="*/ 118 h 637"/>
                  <a:gd name="T8" fmla="*/ 459 w 500"/>
                  <a:gd name="T9" fmla="*/ 121 h 637"/>
                  <a:gd name="T10" fmla="*/ 455 w 500"/>
                  <a:gd name="T11" fmla="*/ 164 h 637"/>
                  <a:gd name="T12" fmla="*/ 431 w 500"/>
                  <a:gd name="T13" fmla="*/ 174 h 637"/>
                  <a:gd name="T14" fmla="*/ 410 w 500"/>
                  <a:gd name="T15" fmla="*/ 218 h 637"/>
                  <a:gd name="T16" fmla="*/ 378 w 500"/>
                  <a:gd name="T17" fmla="*/ 247 h 637"/>
                  <a:gd name="T18" fmla="*/ 324 w 500"/>
                  <a:gd name="T19" fmla="*/ 210 h 637"/>
                  <a:gd name="T20" fmla="*/ 308 w 500"/>
                  <a:gd name="T21" fmla="*/ 211 h 637"/>
                  <a:gd name="T22" fmla="*/ 226 w 500"/>
                  <a:gd name="T23" fmla="*/ 235 h 637"/>
                  <a:gd name="T24" fmla="*/ 195 w 500"/>
                  <a:gd name="T25" fmla="*/ 272 h 637"/>
                  <a:gd name="T26" fmla="*/ 200 w 500"/>
                  <a:gd name="T27" fmla="*/ 331 h 637"/>
                  <a:gd name="T28" fmla="*/ 176 w 500"/>
                  <a:gd name="T29" fmla="*/ 349 h 637"/>
                  <a:gd name="T30" fmla="*/ 155 w 500"/>
                  <a:gd name="T31" fmla="*/ 487 h 637"/>
                  <a:gd name="T32" fmla="*/ 143 w 500"/>
                  <a:gd name="T33" fmla="*/ 530 h 637"/>
                  <a:gd name="T34" fmla="*/ 119 w 500"/>
                  <a:gd name="T35" fmla="*/ 550 h 637"/>
                  <a:gd name="T36" fmla="*/ 138 w 500"/>
                  <a:gd name="T37" fmla="*/ 564 h 637"/>
                  <a:gd name="T38" fmla="*/ 142 w 500"/>
                  <a:gd name="T39" fmla="*/ 607 h 637"/>
                  <a:gd name="T40" fmla="*/ 117 w 500"/>
                  <a:gd name="T41" fmla="*/ 608 h 637"/>
                  <a:gd name="T42" fmla="*/ 85 w 500"/>
                  <a:gd name="T43" fmla="*/ 637 h 637"/>
                  <a:gd name="T44" fmla="*/ 41 w 500"/>
                  <a:gd name="T45" fmla="*/ 616 h 637"/>
                  <a:gd name="T46" fmla="*/ 0 w 500"/>
                  <a:gd name="T47" fmla="*/ 628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00" h="637">
                    <a:moveTo>
                      <a:pt x="475" y="0"/>
                    </a:moveTo>
                    <a:lnTo>
                      <a:pt x="494" y="33"/>
                    </a:lnTo>
                    <a:lnTo>
                      <a:pt x="500" y="100"/>
                    </a:lnTo>
                    <a:lnTo>
                      <a:pt x="484" y="118"/>
                    </a:lnTo>
                    <a:lnTo>
                      <a:pt x="459" y="121"/>
                    </a:lnTo>
                    <a:lnTo>
                      <a:pt x="455" y="164"/>
                    </a:lnTo>
                    <a:lnTo>
                      <a:pt x="431" y="174"/>
                    </a:lnTo>
                    <a:lnTo>
                      <a:pt x="410" y="218"/>
                    </a:lnTo>
                    <a:lnTo>
                      <a:pt x="378" y="247"/>
                    </a:lnTo>
                    <a:lnTo>
                      <a:pt x="324" y="210"/>
                    </a:lnTo>
                    <a:lnTo>
                      <a:pt x="308" y="211"/>
                    </a:lnTo>
                    <a:lnTo>
                      <a:pt x="226" y="235"/>
                    </a:lnTo>
                    <a:lnTo>
                      <a:pt x="195" y="272"/>
                    </a:lnTo>
                    <a:lnTo>
                      <a:pt x="200" y="331"/>
                    </a:lnTo>
                    <a:lnTo>
                      <a:pt x="176" y="349"/>
                    </a:lnTo>
                    <a:lnTo>
                      <a:pt x="155" y="487"/>
                    </a:lnTo>
                    <a:lnTo>
                      <a:pt x="143" y="530"/>
                    </a:lnTo>
                    <a:lnTo>
                      <a:pt x="119" y="550"/>
                    </a:lnTo>
                    <a:lnTo>
                      <a:pt x="138" y="564"/>
                    </a:lnTo>
                    <a:lnTo>
                      <a:pt x="142" y="607"/>
                    </a:lnTo>
                    <a:lnTo>
                      <a:pt x="117" y="608"/>
                    </a:lnTo>
                    <a:lnTo>
                      <a:pt x="85" y="637"/>
                    </a:lnTo>
                    <a:lnTo>
                      <a:pt x="41" y="616"/>
                    </a:lnTo>
                    <a:lnTo>
                      <a:pt x="0" y="6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432">
                <a:extLst>
                  <a:ext uri="{FF2B5EF4-FFF2-40B4-BE49-F238E27FC236}">
                    <a16:creationId xmlns:a16="http://schemas.microsoft.com/office/drawing/2014/main" id="{8402579B-086F-DBC5-CB5E-71CC291FA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1585"/>
                <a:ext cx="196" cy="159"/>
              </a:xfrm>
              <a:custGeom>
                <a:avLst/>
                <a:gdLst>
                  <a:gd name="T0" fmla="*/ 786 w 786"/>
                  <a:gd name="T1" fmla="*/ 637 h 637"/>
                  <a:gd name="T2" fmla="*/ 737 w 786"/>
                  <a:gd name="T3" fmla="*/ 565 h 637"/>
                  <a:gd name="T4" fmla="*/ 713 w 786"/>
                  <a:gd name="T5" fmla="*/ 483 h 637"/>
                  <a:gd name="T6" fmla="*/ 677 w 786"/>
                  <a:gd name="T7" fmla="*/ 462 h 637"/>
                  <a:gd name="T8" fmla="*/ 629 w 786"/>
                  <a:gd name="T9" fmla="*/ 406 h 637"/>
                  <a:gd name="T10" fmla="*/ 632 w 786"/>
                  <a:gd name="T11" fmla="*/ 348 h 637"/>
                  <a:gd name="T12" fmla="*/ 619 w 786"/>
                  <a:gd name="T13" fmla="*/ 297 h 637"/>
                  <a:gd name="T14" fmla="*/ 567 w 786"/>
                  <a:gd name="T15" fmla="*/ 277 h 637"/>
                  <a:gd name="T16" fmla="*/ 547 w 786"/>
                  <a:gd name="T17" fmla="*/ 253 h 637"/>
                  <a:gd name="T18" fmla="*/ 505 w 786"/>
                  <a:gd name="T19" fmla="*/ 249 h 637"/>
                  <a:gd name="T20" fmla="*/ 509 w 786"/>
                  <a:gd name="T21" fmla="*/ 283 h 637"/>
                  <a:gd name="T22" fmla="*/ 526 w 786"/>
                  <a:gd name="T23" fmla="*/ 297 h 637"/>
                  <a:gd name="T24" fmla="*/ 521 w 786"/>
                  <a:gd name="T25" fmla="*/ 324 h 637"/>
                  <a:gd name="T26" fmla="*/ 452 w 786"/>
                  <a:gd name="T27" fmla="*/ 313 h 637"/>
                  <a:gd name="T28" fmla="*/ 426 w 786"/>
                  <a:gd name="T29" fmla="*/ 316 h 637"/>
                  <a:gd name="T30" fmla="*/ 363 w 786"/>
                  <a:gd name="T31" fmla="*/ 356 h 637"/>
                  <a:gd name="T32" fmla="*/ 302 w 786"/>
                  <a:gd name="T33" fmla="*/ 328 h 637"/>
                  <a:gd name="T34" fmla="*/ 252 w 786"/>
                  <a:gd name="T35" fmla="*/ 349 h 637"/>
                  <a:gd name="T36" fmla="*/ 242 w 786"/>
                  <a:gd name="T37" fmla="*/ 333 h 637"/>
                  <a:gd name="T38" fmla="*/ 230 w 786"/>
                  <a:gd name="T39" fmla="*/ 292 h 637"/>
                  <a:gd name="T40" fmla="*/ 238 w 786"/>
                  <a:gd name="T41" fmla="*/ 198 h 637"/>
                  <a:gd name="T42" fmla="*/ 237 w 786"/>
                  <a:gd name="T43" fmla="*/ 173 h 637"/>
                  <a:gd name="T44" fmla="*/ 202 w 786"/>
                  <a:gd name="T45" fmla="*/ 176 h 637"/>
                  <a:gd name="T46" fmla="*/ 201 w 786"/>
                  <a:gd name="T47" fmla="*/ 151 h 637"/>
                  <a:gd name="T48" fmla="*/ 182 w 786"/>
                  <a:gd name="T49" fmla="*/ 145 h 637"/>
                  <a:gd name="T50" fmla="*/ 142 w 786"/>
                  <a:gd name="T51" fmla="*/ 165 h 637"/>
                  <a:gd name="T52" fmla="*/ 116 w 786"/>
                  <a:gd name="T53" fmla="*/ 150 h 637"/>
                  <a:gd name="T54" fmla="*/ 114 w 786"/>
                  <a:gd name="T55" fmla="*/ 134 h 637"/>
                  <a:gd name="T56" fmla="*/ 122 w 786"/>
                  <a:gd name="T57" fmla="*/ 133 h 637"/>
                  <a:gd name="T58" fmla="*/ 137 w 786"/>
                  <a:gd name="T59" fmla="*/ 114 h 637"/>
                  <a:gd name="T60" fmla="*/ 117 w 786"/>
                  <a:gd name="T61" fmla="*/ 82 h 637"/>
                  <a:gd name="T62" fmla="*/ 93 w 786"/>
                  <a:gd name="T63" fmla="*/ 93 h 637"/>
                  <a:gd name="T64" fmla="*/ 56 w 786"/>
                  <a:gd name="T65" fmla="*/ 54 h 637"/>
                  <a:gd name="T66" fmla="*/ 23 w 786"/>
                  <a:gd name="T67" fmla="*/ 57 h 637"/>
                  <a:gd name="T68" fmla="*/ 0 w 786"/>
                  <a:gd name="T69" fmla="*/ 0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86" h="637">
                    <a:moveTo>
                      <a:pt x="786" y="637"/>
                    </a:moveTo>
                    <a:lnTo>
                      <a:pt x="737" y="565"/>
                    </a:lnTo>
                    <a:lnTo>
                      <a:pt x="713" y="483"/>
                    </a:lnTo>
                    <a:lnTo>
                      <a:pt x="677" y="462"/>
                    </a:lnTo>
                    <a:lnTo>
                      <a:pt x="629" y="406"/>
                    </a:lnTo>
                    <a:lnTo>
                      <a:pt x="632" y="348"/>
                    </a:lnTo>
                    <a:lnTo>
                      <a:pt x="619" y="297"/>
                    </a:lnTo>
                    <a:lnTo>
                      <a:pt x="567" y="277"/>
                    </a:lnTo>
                    <a:lnTo>
                      <a:pt x="547" y="253"/>
                    </a:lnTo>
                    <a:lnTo>
                      <a:pt x="505" y="249"/>
                    </a:lnTo>
                    <a:lnTo>
                      <a:pt x="509" y="283"/>
                    </a:lnTo>
                    <a:lnTo>
                      <a:pt x="526" y="297"/>
                    </a:lnTo>
                    <a:lnTo>
                      <a:pt x="521" y="324"/>
                    </a:lnTo>
                    <a:lnTo>
                      <a:pt x="452" y="313"/>
                    </a:lnTo>
                    <a:lnTo>
                      <a:pt x="426" y="316"/>
                    </a:lnTo>
                    <a:lnTo>
                      <a:pt x="363" y="356"/>
                    </a:lnTo>
                    <a:lnTo>
                      <a:pt x="302" y="328"/>
                    </a:lnTo>
                    <a:lnTo>
                      <a:pt x="252" y="349"/>
                    </a:lnTo>
                    <a:lnTo>
                      <a:pt x="242" y="333"/>
                    </a:lnTo>
                    <a:lnTo>
                      <a:pt x="230" y="292"/>
                    </a:lnTo>
                    <a:lnTo>
                      <a:pt x="238" y="198"/>
                    </a:lnTo>
                    <a:lnTo>
                      <a:pt x="237" y="173"/>
                    </a:lnTo>
                    <a:lnTo>
                      <a:pt x="202" y="176"/>
                    </a:lnTo>
                    <a:lnTo>
                      <a:pt x="201" y="151"/>
                    </a:lnTo>
                    <a:lnTo>
                      <a:pt x="182" y="145"/>
                    </a:lnTo>
                    <a:lnTo>
                      <a:pt x="142" y="165"/>
                    </a:lnTo>
                    <a:lnTo>
                      <a:pt x="116" y="150"/>
                    </a:lnTo>
                    <a:lnTo>
                      <a:pt x="114" y="134"/>
                    </a:lnTo>
                    <a:lnTo>
                      <a:pt x="122" y="133"/>
                    </a:lnTo>
                    <a:lnTo>
                      <a:pt x="137" y="114"/>
                    </a:lnTo>
                    <a:lnTo>
                      <a:pt x="117" y="82"/>
                    </a:lnTo>
                    <a:lnTo>
                      <a:pt x="93" y="93"/>
                    </a:lnTo>
                    <a:lnTo>
                      <a:pt x="56" y="54"/>
                    </a:lnTo>
                    <a:lnTo>
                      <a:pt x="23" y="5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433">
                <a:extLst>
                  <a:ext uri="{FF2B5EF4-FFF2-40B4-BE49-F238E27FC236}">
                    <a16:creationId xmlns:a16="http://schemas.microsoft.com/office/drawing/2014/main" id="{B4A2A1BE-E8B7-D03B-5DDC-F7B1F5F92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6" y="1744"/>
                <a:ext cx="83" cy="133"/>
              </a:xfrm>
              <a:custGeom>
                <a:avLst/>
                <a:gdLst>
                  <a:gd name="T0" fmla="*/ 0 w 330"/>
                  <a:gd name="T1" fmla="*/ 0 h 530"/>
                  <a:gd name="T2" fmla="*/ 36 w 330"/>
                  <a:gd name="T3" fmla="*/ 23 h 530"/>
                  <a:gd name="T4" fmla="*/ 57 w 330"/>
                  <a:gd name="T5" fmla="*/ 70 h 530"/>
                  <a:gd name="T6" fmla="*/ 42 w 330"/>
                  <a:gd name="T7" fmla="*/ 97 h 530"/>
                  <a:gd name="T8" fmla="*/ 46 w 330"/>
                  <a:gd name="T9" fmla="*/ 139 h 530"/>
                  <a:gd name="T10" fmla="*/ 24 w 330"/>
                  <a:gd name="T11" fmla="*/ 167 h 530"/>
                  <a:gd name="T12" fmla="*/ 36 w 330"/>
                  <a:gd name="T13" fmla="*/ 208 h 530"/>
                  <a:gd name="T14" fmla="*/ 91 w 330"/>
                  <a:gd name="T15" fmla="*/ 254 h 530"/>
                  <a:gd name="T16" fmla="*/ 143 w 330"/>
                  <a:gd name="T17" fmla="*/ 265 h 530"/>
                  <a:gd name="T18" fmla="*/ 146 w 330"/>
                  <a:gd name="T19" fmla="*/ 308 h 530"/>
                  <a:gd name="T20" fmla="*/ 215 w 330"/>
                  <a:gd name="T21" fmla="*/ 309 h 530"/>
                  <a:gd name="T22" fmla="*/ 260 w 330"/>
                  <a:gd name="T23" fmla="*/ 348 h 530"/>
                  <a:gd name="T24" fmla="*/ 268 w 330"/>
                  <a:gd name="T25" fmla="*/ 431 h 530"/>
                  <a:gd name="T26" fmla="*/ 305 w 330"/>
                  <a:gd name="T27" fmla="*/ 470 h 530"/>
                  <a:gd name="T28" fmla="*/ 330 w 330"/>
                  <a:gd name="T29" fmla="*/ 467 h 530"/>
                  <a:gd name="T30" fmla="*/ 295 w 330"/>
                  <a:gd name="T31" fmla="*/ 53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0" h="530">
                    <a:moveTo>
                      <a:pt x="0" y="0"/>
                    </a:moveTo>
                    <a:lnTo>
                      <a:pt x="36" y="23"/>
                    </a:lnTo>
                    <a:lnTo>
                      <a:pt x="57" y="70"/>
                    </a:lnTo>
                    <a:lnTo>
                      <a:pt x="42" y="97"/>
                    </a:lnTo>
                    <a:lnTo>
                      <a:pt x="46" y="139"/>
                    </a:lnTo>
                    <a:lnTo>
                      <a:pt x="24" y="167"/>
                    </a:lnTo>
                    <a:lnTo>
                      <a:pt x="36" y="208"/>
                    </a:lnTo>
                    <a:lnTo>
                      <a:pt x="91" y="254"/>
                    </a:lnTo>
                    <a:lnTo>
                      <a:pt x="143" y="265"/>
                    </a:lnTo>
                    <a:lnTo>
                      <a:pt x="146" y="308"/>
                    </a:lnTo>
                    <a:lnTo>
                      <a:pt x="215" y="309"/>
                    </a:lnTo>
                    <a:lnTo>
                      <a:pt x="260" y="348"/>
                    </a:lnTo>
                    <a:lnTo>
                      <a:pt x="268" y="431"/>
                    </a:lnTo>
                    <a:lnTo>
                      <a:pt x="305" y="470"/>
                    </a:lnTo>
                    <a:lnTo>
                      <a:pt x="330" y="467"/>
                    </a:lnTo>
                    <a:lnTo>
                      <a:pt x="295" y="5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434">
                <a:extLst>
                  <a:ext uri="{FF2B5EF4-FFF2-40B4-BE49-F238E27FC236}">
                    <a16:creationId xmlns:a16="http://schemas.microsoft.com/office/drawing/2014/main" id="{987D8E88-F22A-ED7C-C58E-EC96CCFCCE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582"/>
                <a:ext cx="42" cy="37"/>
              </a:xfrm>
              <a:custGeom>
                <a:avLst/>
                <a:gdLst>
                  <a:gd name="T0" fmla="*/ 164 w 164"/>
                  <a:gd name="T1" fmla="*/ 13 h 147"/>
                  <a:gd name="T2" fmla="*/ 130 w 164"/>
                  <a:gd name="T3" fmla="*/ 0 h 147"/>
                  <a:gd name="T4" fmla="*/ 105 w 164"/>
                  <a:gd name="T5" fmla="*/ 10 h 147"/>
                  <a:gd name="T6" fmla="*/ 67 w 164"/>
                  <a:gd name="T7" fmla="*/ 65 h 147"/>
                  <a:gd name="T8" fmla="*/ 73 w 164"/>
                  <a:gd name="T9" fmla="*/ 115 h 147"/>
                  <a:gd name="T10" fmla="*/ 21 w 164"/>
                  <a:gd name="T11" fmla="*/ 103 h 147"/>
                  <a:gd name="T12" fmla="*/ 5 w 164"/>
                  <a:gd name="T13" fmla="*/ 120 h 147"/>
                  <a:gd name="T14" fmla="*/ 0 w 164"/>
                  <a:gd name="T15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4" h="147">
                    <a:moveTo>
                      <a:pt x="164" y="13"/>
                    </a:moveTo>
                    <a:lnTo>
                      <a:pt x="130" y="0"/>
                    </a:lnTo>
                    <a:lnTo>
                      <a:pt x="105" y="10"/>
                    </a:lnTo>
                    <a:lnTo>
                      <a:pt x="67" y="65"/>
                    </a:lnTo>
                    <a:lnTo>
                      <a:pt x="73" y="115"/>
                    </a:lnTo>
                    <a:lnTo>
                      <a:pt x="21" y="103"/>
                    </a:lnTo>
                    <a:lnTo>
                      <a:pt x="5" y="120"/>
                    </a:lnTo>
                    <a:lnTo>
                      <a:pt x="0" y="1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435">
                <a:extLst>
                  <a:ext uri="{FF2B5EF4-FFF2-40B4-BE49-F238E27FC236}">
                    <a16:creationId xmlns:a16="http://schemas.microsoft.com/office/drawing/2014/main" id="{C974ABEB-ED21-784E-CE31-2B83B62AA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619"/>
                <a:ext cx="67" cy="355"/>
              </a:xfrm>
              <a:custGeom>
                <a:avLst/>
                <a:gdLst>
                  <a:gd name="T0" fmla="*/ 0 w 267"/>
                  <a:gd name="T1" fmla="*/ 0 h 1421"/>
                  <a:gd name="T2" fmla="*/ 14 w 267"/>
                  <a:gd name="T3" fmla="*/ 66 h 1421"/>
                  <a:gd name="T4" fmla="*/ 17 w 267"/>
                  <a:gd name="T5" fmla="*/ 100 h 1421"/>
                  <a:gd name="T6" fmla="*/ 61 w 267"/>
                  <a:gd name="T7" fmla="*/ 121 h 1421"/>
                  <a:gd name="T8" fmla="*/ 56 w 267"/>
                  <a:gd name="T9" fmla="*/ 155 h 1421"/>
                  <a:gd name="T10" fmla="*/ 79 w 267"/>
                  <a:gd name="T11" fmla="*/ 230 h 1421"/>
                  <a:gd name="T12" fmla="*/ 67 w 267"/>
                  <a:gd name="T13" fmla="*/ 281 h 1421"/>
                  <a:gd name="T14" fmla="*/ 114 w 267"/>
                  <a:gd name="T15" fmla="*/ 319 h 1421"/>
                  <a:gd name="T16" fmla="*/ 107 w 267"/>
                  <a:gd name="T17" fmla="*/ 336 h 1421"/>
                  <a:gd name="T18" fmla="*/ 73 w 267"/>
                  <a:gd name="T19" fmla="*/ 330 h 1421"/>
                  <a:gd name="T20" fmla="*/ 49 w 267"/>
                  <a:gd name="T21" fmla="*/ 350 h 1421"/>
                  <a:gd name="T22" fmla="*/ 85 w 267"/>
                  <a:gd name="T23" fmla="*/ 372 h 1421"/>
                  <a:gd name="T24" fmla="*/ 62 w 267"/>
                  <a:gd name="T25" fmla="*/ 407 h 1421"/>
                  <a:gd name="T26" fmla="*/ 65 w 267"/>
                  <a:gd name="T27" fmla="*/ 433 h 1421"/>
                  <a:gd name="T28" fmla="*/ 113 w 267"/>
                  <a:gd name="T29" fmla="*/ 488 h 1421"/>
                  <a:gd name="T30" fmla="*/ 90 w 267"/>
                  <a:gd name="T31" fmla="*/ 515 h 1421"/>
                  <a:gd name="T32" fmla="*/ 16 w 267"/>
                  <a:gd name="T33" fmla="*/ 632 h 1421"/>
                  <a:gd name="T34" fmla="*/ 34 w 267"/>
                  <a:gd name="T35" fmla="*/ 648 h 1421"/>
                  <a:gd name="T36" fmla="*/ 66 w 267"/>
                  <a:gd name="T37" fmla="*/ 628 h 1421"/>
                  <a:gd name="T38" fmla="*/ 69 w 267"/>
                  <a:gd name="T39" fmla="*/ 661 h 1421"/>
                  <a:gd name="T40" fmla="*/ 95 w 267"/>
                  <a:gd name="T41" fmla="*/ 666 h 1421"/>
                  <a:gd name="T42" fmla="*/ 106 w 267"/>
                  <a:gd name="T43" fmla="*/ 691 h 1421"/>
                  <a:gd name="T44" fmla="*/ 67 w 267"/>
                  <a:gd name="T45" fmla="*/ 737 h 1421"/>
                  <a:gd name="T46" fmla="*/ 71 w 267"/>
                  <a:gd name="T47" fmla="*/ 770 h 1421"/>
                  <a:gd name="T48" fmla="*/ 40 w 267"/>
                  <a:gd name="T49" fmla="*/ 799 h 1421"/>
                  <a:gd name="T50" fmla="*/ 29 w 267"/>
                  <a:gd name="T51" fmla="*/ 859 h 1421"/>
                  <a:gd name="T52" fmla="*/ 56 w 267"/>
                  <a:gd name="T53" fmla="*/ 873 h 1421"/>
                  <a:gd name="T54" fmla="*/ 56 w 267"/>
                  <a:gd name="T55" fmla="*/ 966 h 1421"/>
                  <a:gd name="T56" fmla="*/ 93 w 267"/>
                  <a:gd name="T57" fmla="*/ 1005 h 1421"/>
                  <a:gd name="T58" fmla="*/ 79 w 267"/>
                  <a:gd name="T59" fmla="*/ 1041 h 1421"/>
                  <a:gd name="T60" fmla="*/ 83 w 267"/>
                  <a:gd name="T61" fmla="*/ 1082 h 1421"/>
                  <a:gd name="T62" fmla="*/ 136 w 267"/>
                  <a:gd name="T63" fmla="*/ 1111 h 1421"/>
                  <a:gd name="T64" fmla="*/ 191 w 267"/>
                  <a:gd name="T65" fmla="*/ 1055 h 1421"/>
                  <a:gd name="T66" fmla="*/ 235 w 267"/>
                  <a:gd name="T67" fmla="*/ 1084 h 1421"/>
                  <a:gd name="T68" fmla="*/ 221 w 267"/>
                  <a:gd name="T69" fmla="*/ 1120 h 1421"/>
                  <a:gd name="T70" fmla="*/ 225 w 267"/>
                  <a:gd name="T71" fmla="*/ 1161 h 1421"/>
                  <a:gd name="T72" fmla="*/ 192 w 267"/>
                  <a:gd name="T73" fmla="*/ 1173 h 1421"/>
                  <a:gd name="T74" fmla="*/ 198 w 267"/>
                  <a:gd name="T75" fmla="*/ 1224 h 1421"/>
                  <a:gd name="T76" fmla="*/ 175 w 267"/>
                  <a:gd name="T77" fmla="*/ 1250 h 1421"/>
                  <a:gd name="T78" fmla="*/ 168 w 267"/>
                  <a:gd name="T79" fmla="*/ 1277 h 1421"/>
                  <a:gd name="T80" fmla="*/ 216 w 267"/>
                  <a:gd name="T81" fmla="*/ 1331 h 1421"/>
                  <a:gd name="T82" fmla="*/ 233 w 267"/>
                  <a:gd name="T83" fmla="*/ 1338 h 1421"/>
                  <a:gd name="T84" fmla="*/ 267 w 267"/>
                  <a:gd name="T85" fmla="*/ 1335 h 1421"/>
                  <a:gd name="T86" fmla="*/ 247 w 267"/>
                  <a:gd name="T87" fmla="*/ 1396 h 1421"/>
                  <a:gd name="T88" fmla="*/ 249 w 267"/>
                  <a:gd name="T89" fmla="*/ 1421 h 1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67" h="1421">
                    <a:moveTo>
                      <a:pt x="0" y="0"/>
                    </a:moveTo>
                    <a:lnTo>
                      <a:pt x="14" y="66"/>
                    </a:lnTo>
                    <a:lnTo>
                      <a:pt x="17" y="100"/>
                    </a:lnTo>
                    <a:lnTo>
                      <a:pt x="61" y="121"/>
                    </a:lnTo>
                    <a:lnTo>
                      <a:pt x="56" y="155"/>
                    </a:lnTo>
                    <a:lnTo>
                      <a:pt x="79" y="230"/>
                    </a:lnTo>
                    <a:lnTo>
                      <a:pt x="67" y="281"/>
                    </a:lnTo>
                    <a:lnTo>
                      <a:pt x="114" y="319"/>
                    </a:lnTo>
                    <a:lnTo>
                      <a:pt x="107" y="336"/>
                    </a:lnTo>
                    <a:lnTo>
                      <a:pt x="73" y="330"/>
                    </a:lnTo>
                    <a:lnTo>
                      <a:pt x="49" y="350"/>
                    </a:lnTo>
                    <a:lnTo>
                      <a:pt x="85" y="372"/>
                    </a:lnTo>
                    <a:lnTo>
                      <a:pt x="62" y="407"/>
                    </a:lnTo>
                    <a:lnTo>
                      <a:pt x="65" y="433"/>
                    </a:lnTo>
                    <a:lnTo>
                      <a:pt x="113" y="488"/>
                    </a:lnTo>
                    <a:lnTo>
                      <a:pt x="90" y="515"/>
                    </a:lnTo>
                    <a:lnTo>
                      <a:pt x="16" y="632"/>
                    </a:lnTo>
                    <a:lnTo>
                      <a:pt x="34" y="648"/>
                    </a:lnTo>
                    <a:lnTo>
                      <a:pt x="66" y="628"/>
                    </a:lnTo>
                    <a:lnTo>
                      <a:pt x="69" y="661"/>
                    </a:lnTo>
                    <a:lnTo>
                      <a:pt x="95" y="666"/>
                    </a:lnTo>
                    <a:lnTo>
                      <a:pt x="106" y="691"/>
                    </a:lnTo>
                    <a:lnTo>
                      <a:pt x="67" y="737"/>
                    </a:lnTo>
                    <a:lnTo>
                      <a:pt x="71" y="770"/>
                    </a:lnTo>
                    <a:lnTo>
                      <a:pt x="40" y="799"/>
                    </a:lnTo>
                    <a:lnTo>
                      <a:pt x="29" y="859"/>
                    </a:lnTo>
                    <a:lnTo>
                      <a:pt x="56" y="873"/>
                    </a:lnTo>
                    <a:lnTo>
                      <a:pt x="56" y="966"/>
                    </a:lnTo>
                    <a:lnTo>
                      <a:pt x="93" y="1005"/>
                    </a:lnTo>
                    <a:lnTo>
                      <a:pt x="79" y="1041"/>
                    </a:lnTo>
                    <a:lnTo>
                      <a:pt x="83" y="1082"/>
                    </a:lnTo>
                    <a:lnTo>
                      <a:pt x="136" y="1111"/>
                    </a:lnTo>
                    <a:lnTo>
                      <a:pt x="191" y="1055"/>
                    </a:lnTo>
                    <a:lnTo>
                      <a:pt x="235" y="1084"/>
                    </a:lnTo>
                    <a:lnTo>
                      <a:pt x="221" y="1120"/>
                    </a:lnTo>
                    <a:lnTo>
                      <a:pt x="225" y="1161"/>
                    </a:lnTo>
                    <a:lnTo>
                      <a:pt x="192" y="1173"/>
                    </a:lnTo>
                    <a:lnTo>
                      <a:pt x="198" y="1224"/>
                    </a:lnTo>
                    <a:lnTo>
                      <a:pt x="175" y="1250"/>
                    </a:lnTo>
                    <a:lnTo>
                      <a:pt x="168" y="1277"/>
                    </a:lnTo>
                    <a:lnTo>
                      <a:pt x="216" y="1331"/>
                    </a:lnTo>
                    <a:lnTo>
                      <a:pt x="233" y="1338"/>
                    </a:lnTo>
                    <a:lnTo>
                      <a:pt x="267" y="1335"/>
                    </a:lnTo>
                    <a:lnTo>
                      <a:pt x="247" y="1396"/>
                    </a:lnTo>
                    <a:lnTo>
                      <a:pt x="249" y="14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436">
                <a:extLst>
                  <a:ext uri="{FF2B5EF4-FFF2-40B4-BE49-F238E27FC236}">
                    <a16:creationId xmlns:a16="http://schemas.microsoft.com/office/drawing/2014/main" id="{8ACA0573-E021-FB94-4EB9-25EC4270B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1971"/>
                <a:ext cx="78" cy="46"/>
              </a:xfrm>
              <a:custGeom>
                <a:avLst/>
                <a:gdLst>
                  <a:gd name="T0" fmla="*/ 313 w 313"/>
                  <a:gd name="T1" fmla="*/ 11 h 184"/>
                  <a:gd name="T2" fmla="*/ 297 w 313"/>
                  <a:gd name="T3" fmla="*/ 21 h 184"/>
                  <a:gd name="T4" fmla="*/ 289 w 313"/>
                  <a:gd name="T5" fmla="*/ 30 h 184"/>
                  <a:gd name="T6" fmla="*/ 254 w 313"/>
                  <a:gd name="T7" fmla="*/ 0 h 184"/>
                  <a:gd name="T8" fmla="*/ 211 w 313"/>
                  <a:gd name="T9" fmla="*/ 3 h 184"/>
                  <a:gd name="T10" fmla="*/ 204 w 313"/>
                  <a:gd name="T11" fmla="*/ 13 h 184"/>
                  <a:gd name="T12" fmla="*/ 179 w 313"/>
                  <a:gd name="T13" fmla="*/ 15 h 184"/>
                  <a:gd name="T14" fmla="*/ 165 w 313"/>
                  <a:gd name="T15" fmla="*/ 42 h 184"/>
                  <a:gd name="T16" fmla="*/ 133 w 313"/>
                  <a:gd name="T17" fmla="*/ 62 h 184"/>
                  <a:gd name="T18" fmla="*/ 82 w 313"/>
                  <a:gd name="T19" fmla="*/ 66 h 184"/>
                  <a:gd name="T20" fmla="*/ 74 w 313"/>
                  <a:gd name="T21" fmla="*/ 75 h 184"/>
                  <a:gd name="T22" fmla="*/ 85 w 313"/>
                  <a:gd name="T23" fmla="*/ 100 h 184"/>
                  <a:gd name="T24" fmla="*/ 62 w 313"/>
                  <a:gd name="T25" fmla="*/ 119 h 184"/>
                  <a:gd name="T26" fmla="*/ 55 w 313"/>
                  <a:gd name="T27" fmla="*/ 136 h 184"/>
                  <a:gd name="T28" fmla="*/ 65 w 313"/>
                  <a:gd name="T29" fmla="*/ 152 h 184"/>
                  <a:gd name="T30" fmla="*/ 0 w 313"/>
                  <a:gd name="T31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3" h="184">
                    <a:moveTo>
                      <a:pt x="313" y="11"/>
                    </a:moveTo>
                    <a:lnTo>
                      <a:pt x="297" y="21"/>
                    </a:lnTo>
                    <a:lnTo>
                      <a:pt x="289" y="30"/>
                    </a:lnTo>
                    <a:lnTo>
                      <a:pt x="254" y="0"/>
                    </a:lnTo>
                    <a:lnTo>
                      <a:pt x="211" y="3"/>
                    </a:lnTo>
                    <a:lnTo>
                      <a:pt x="204" y="13"/>
                    </a:lnTo>
                    <a:lnTo>
                      <a:pt x="179" y="15"/>
                    </a:lnTo>
                    <a:lnTo>
                      <a:pt x="165" y="42"/>
                    </a:lnTo>
                    <a:lnTo>
                      <a:pt x="133" y="62"/>
                    </a:lnTo>
                    <a:lnTo>
                      <a:pt x="82" y="66"/>
                    </a:lnTo>
                    <a:lnTo>
                      <a:pt x="74" y="75"/>
                    </a:lnTo>
                    <a:lnTo>
                      <a:pt x="85" y="100"/>
                    </a:lnTo>
                    <a:lnTo>
                      <a:pt x="62" y="119"/>
                    </a:lnTo>
                    <a:lnTo>
                      <a:pt x="55" y="136"/>
                    </a:lnTo>
                    <a:lnTo>
                      <a:pt x="65" y="152"/>
                    </a:lnTo>
                    <a:lnTo>
                      <a:pt x="0" y="1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437">
                <a:extLst>
                  <a:ext uri="{FF2B5EF4-FFF2-40B4-BE49-F238E27FC236}">
                    <a16:creationId xmlns:a16="http://schemas.microsoft.com/office/drawing/2014/main" id="{AF803EC2-5C5F-5022-4165-5D0C426B7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963"/>
                <a:ext cx="158" cy="31"/>
              </a:xfrm>
              <a:custGeom>
                <a:avLst/>
                <a:gdLst>
                  <a:gd name="T0" fmla="*/ 632 w 632"/>
                  <a:gd name="T1" fmla="*/ 20 h 125"/>
                  <a:gd name="T2" fmla="*/ 623 w 632"/>
                  <a:gd name="T3" fmla="*/ 12 h 125"/>
                  <a:gd name="T4" fmla="*/ 520 w 632"/>
                  <a:gd name="T5" fmla="*/ 6 h 125"/>
                  <a:gd name="T6" fmla="*/ 490 w 632"/>
                  <a:gd name="T7" fmla="*/ 34 h 125"/>
                  <a:gd name="T8" fmla="*/ 491 w 632"/>
                  <a:gd name="T9" fmla="*/ 59 h 125"/>
                  <a:gd name="T10" fmla="*/ 425 w 632"/>
                  <a:gd name="T11" fmla="*/ 65 h 125"/>
                  <a:gd name="T12" fmla="*/ 402 w 632"/>
                  <a:gd name="T13" fmla="*/ 92 h 125"/>
                  <a:gd name="T14" fmla="*/ 349 w 632"/>
                  <a:gd name="T15" fmla="*/ 72 h 125"/>
                  <a:gd name="T16" fmla="*/ 321 w 632"/>
                  <a:gd name="T17" fmla="*/ 40 h 125"/>
                  <a:gd name="T18" fmla="*/ 311 w 632"/>
                  <a:gd name="T19" fmla="*/ 24 h 125"/>
                  <a:gd name="T20" fmla="*/ 309 w 632"/>
                  <a:gd name="T21" fmla="*/ 8 h 125"/>
                  <a:gd name="T22" fmla="*/ 300 w 632"/>
                  <a:gd name="T23" fmla="*/ 0 h 125"/>
                  <a:gd name="T24" fmla="*/ 276 w 632"/>
                  <a:gd name="T25" fmla="*/ 11 h 125"/>
                  <a:gd name="T26" fmla="*/ 254 w 632"/>
                  <a:gd name="T27" fmla="*/ 47 h 125"/>
                  <a:gd name="T28" fmla="*/ 255 w 632"/>
                  <a:gd name="T29" fmla="*/ 64 h 125"/>
                  <a:gd name="T30" fmla="*/ 274 w 632"/>
                  <a:gd name="T31" fmla="*/ 79 h 125"/>
                  <a:gd name="T32" fmla="*/ 268 w 632"/>
                  <a:gd name="T33" fmla="*/ 105 h 125"/>
                  <a:gd name="T34" fmla="*/ 227 w 632"/>
                  <a:gd name="T35" fmla="*/ 125 h 125"/>
                  <a:gd name="T36" fmla="*/ 191 w 632"/>
                  <a:gd name="T37" fmla="*/ 95 h 125"/>
                  <a:gd name="T38" fmla="*/ 81 w 632"/>
                  <a:gd name="T39" fmla="*/ 97 h 125"/>
                  <a:gd name="T40" fmla="*/ 53 w 632"/>
                  <a:gd name="T41" fmla="*/ 73 h 125"/>
                  <a:gd name="T42" fmla="*/ 0 w 632"/>
                  <a:gd name="T43" fmla="*/ 4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32" h="125">
                    <a:moveTo>
                      <a:pt x="632" y="20"/>
                    </a:moveTo>
                    <a:lnTo>
                      <a:pt x="623" y="12"/>
                    </a:lnTo>
                    <a:lnTo>
                      <a:pt x="520" y="6"/>
                    </a:lnTo>
                    <a:lnTo>
                      <a:pt x="490" y="34"/>
                    </a:lnTo>
                    <a:lnTo>
                      <a:pt x="491" y="59"/>
                    </a:lnTo>
                    <a:lnTo>
                      <a:pt x="425" y="65"/>
                    </a:lnTo>
                    <a:lnTo>
                      <a:pt x="402" y="92"/>
                    </a:lnTo>
                    <a:lnTo>
                      <a:pt x="349" y="72"/>
                    </a:lnTo>
                    <a:lnTo>
                      <a:pt x="321" y="40"/>
                    </a:lnTo>
                    <a:lnTo>
                      <a:pt x="311" y="24"/>
                    </a:lnTo>
                    <a:lnTo>
                      <a:pt x="309" y="8"/>
                    </a:lnTo>
                    <a:lnTo>
                      <a:pt x="300" y="0"/>
                    </a:lnTo>
                    <a:lnTo>
                      <a:pt x="276" y="11"/>
                    </a:lnTo>
                    <a:lnTo>
                      <a:pt x="254" y="47"/>
                    </a:lnTo>
                    <a:lnTo>
                      <a:pt x="255" y="64"/>
                    </a:lnTo>
                    <a:lnTo>
                      <a:pt x="274" y="79"/>
                    </a:lnTo>
                    <a:lnTo>
                      <a:pt x="268" y="105"/>
                    </a:lnTo>
                    <a:lnTo>
                      <a:pt x="227" y="125"/>
                    </a:lnTo>
                    <a:lnTo>
                      <a:pt x="191" y="95"/>
                    </a:lnTo>
                    <a:lnTo>
                      <a:pt x="81" y="97"/>
                    </a:lnTo>
                    <a:lnTo>
                      <a:pt x="53" y="73"/>
                    </a:lnTo>
                    <a:lnTo>
                      <a:pt x="0" y="4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438">
                <a:extLst>
                  <a:ext uri="{FF2B5EF4-FFF2-40B4-BE49-F238E27FC236}">
                    <a16:creationId xmlns:a16="http://schemas.microsoft.com/office/drawing/2014/main" id="{9AF0212B-502C-F7DD-B623-56D7B4953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0" y="2017"/>
                <a:ext cx="110" cy="283"/>
              </a:xfrm>
              <a:custGeom>
                <a:avLst/>
                <a:gdLst>
                  <a:gd name="T0" fmla="*/ 369 w 441"/>
                  <a:gd name="T1" fmla="*/ 0 h 1133"/>
                  <a:gd name="T2" fmla="*/ 380 w 441"/>
                  <a:gd name="T3" fmla="*/ 24 h 1133"/>
                  <a:gd name="T4" fmla="*/ 374 w 441"/>
                  <a:gd name="T5" fmla="*/ 58 h 1133"/>
                  <a:gd name="T6" fmla="*/ 324 w 441"/>
                  <a:gd name="T7" fmla="*/ 64 h 1133"/>
                  <a:gd name="T8" fmla="*/ 335 w 441"/>
                  <a:gd name="T9" fmla="*/ 88 h 1133"/>
                  <a:gd name="T10" fmla="*/ 328 w 441"/>
                  <a:gd name="T11" fmla="*/ 105 h 1133"/>
                  <a:gd name="T12" fmla="*/ 349 w 441"/>
                  <a:gd name="T13" fmla="*/ 145 h 1133"/>
                  <a:gd name="T14" fmla="*/ 327 w 441"/>
                  <a:gd name="T15" fmla="*/ 180 h 1133"/>
                  <a:gd name="T16" fmla="*/ 323 w 441"/>
                  <a:gd name="T17" fmla="*/ 224 h 1133"/>
                  <a:gd name="T18" fmla="*/ 309 w 441"/>
                  <a:gd name="T19" fmla="*/ 267 h 1133"/>
                  <a:gd name="T20" fmla="*/ 275 w 441"/>
                  <a:gd name="T21" fmla="*/ 261 h 1133"/>
                  <a:gd name="T22" fmla="*/ 243 w 441"/>
                  <a:gd name="T23" fmla="*/ 273 h 1133"/>
                  <a:gd name="T24" fmla="*/ 214 w 441"/>
                  <a:gd name="T25" fmla="*/ 234 h 1133"/>
                  <a:gd name="T26" fmla="*/ 179 w 441"/>
                  <a:gd name="T27" fmla="*/ 228 h 1133"/>
                  <a:gd name="T28" fmla="*/ 140 w 441"/>
                  <a:gd name="T29" fmla="*/ 257 h 1133"/>
                  <a:gd name="T30" fmla="*/ 64 w 441"/>
                  <a:gd name="T31" fmla="*/ 256 h 1133"/>
                  <a:gd name="T32" fmla="*/ 48 w 441"/>
                  <a:gd name="T33" fmla="*/ 275 h 1133"/>
                  <a:gd name="T34" fmla="*/ 7 w 441"/>
                  <a:gd name="T35" fmla="*/ 287 h 1133"/>
                  <a:gd name="T36" fmla="*/ 0 w 441"/>
                  <a:gd name="T37" fmla="*/ 304 h 1133"/>
                  <a:gd name="T38" fmla="*/ 2 w 441"/>
                  <a:gd name="T39" fmla="*/ 313 h 1133"/>
                  <a:gd name="T40" fmla="*/ 45 w 441"/>
                  <a:gd name="T41" fmla="*/ 325 h 1133"/>
                  <a:gd name="T42" fmla="*/ 33 w 441"/>
                  <a:gd name="T43" fmla="*/ 386 h 1133"/>
                  <a:gd name="T44" fmla="*/ 64 w 441"/>
                  <a:gd name="T45" fmla="*/ 434 h 1133"/>
                  <a:gd name="T46" fmla="*/ 40 w 441"/>
                  <a:gd name="T47" fmla="*/ 453 h 1133"/>
                  <a:gd name="T48" fmla="*/ 27 w 441"/>
                  <a:gd name="T49" fmla="*/ 488 h 1133"/>
                  <a:gd name="T50" fmla="*/ 69 w 441"/>
                  <a:gd name="T51" fmla="*/ 492 h 1133"/>
                  <a:gd name="T52" fmla="*/ 134 w 441"/>
                  <a:gd name="T53" fmla="*/ 563 h 1133"/>
                  <a:gd name="T54" fmla="*/ 145 w 441"/>
                  <a:gd name="T55" fmla="*/ 579 h 1133"/>
                  <a:gd name="T56" fmla="*/ 132 w 441"/>
                  <a:gd name="T57" fmla="*/ 621 h 1133"/>
                  <a:gd name="T58" fmla="*/ 185 w 441"/>
                  <a:gd name="T59" fmla="*/ 642 h 1133"/>
                  <a:gd name="T60" fmla="*/ 195 w 441"/>
                  <a:gd name="T61" fmla="*/ 674 h 1133"/>
                  <a:gd name="T62" fmla="*/ 166 w 441"/>
                  <a:gd name="T63" fmla="*/ 719 h 1133"/>
                  <a:gd name="T64" fmla="*/ 199 w 441"/>
                  <a:gd name="T65" fmla="*/ 802 h 1133"/>
                  <a:gd name="T66" fmla="*/ 136 w 441"/>
                  <a:gd name="T67" fmla="*/ 841 h 1133"/>
                  <a:gd name="T68" fmla="*/ 163 w 441"/>
                  <a:gd name="T69" fmla="*/ 872 h 1133"/>
                  <a:gd name="T70" fmla="*/ 190 w 441"/>
                  <a:gd name="T71" fmla="*/ 887 h 1133"/>
                  <a:gd name="T72" fmla="*/ 182 w 441"/>
                  <a:gd name="T73" fmla="*/ 896 h 1133"/>
                  <a:gd name="T74" fmla="*/ 158 w 441"/>
                  <a:gd name="T75" fmla="*/ 906 h 1133"/>
                  <a:gd name="T76" fmla="*/ 153 w 441"/>
                  <a:gd name="T77" fmla="*/ 949 h 1133"/>
                  <a:gd name="T78" fmla="*/ 171 w 441"/>
                  <a:gd name="T79" fmla="*/ 964 h 1133"/>
                  <a:gd name="T80" fmla="*/ 213 w 441"/>
                  <a:gd name="T81" fmla="*/ 944 h 1133"/>
                  <a:gd name="T82" fmla="*/ 317 w 441"/>
                  <a:gd name="T83" fmla="*/ 985 h 1133"/>
                  <a:gd name="T84" fmla="*/ 331 w 441"/>
                  <a:gd name="T85" fmla="*/ 1042 h 1133"/>
                  <a:gd name="T86" fmla="*/ 392 w 441"/>
                  <a:gd name="T87" fmla="*/ 1054 h 1133"/>
                  <a:gd name="T88" fmla="*/ 427 w 441"/>
                  <a:gd name="T89" fmla="*/ 1075 h 1133"/>
                  <a:gd name="T90" fmla="*/ 441 w 441"/>
                  <a:gd name="T91" fmla="*/ 1133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1" h="1133">
                    <a:moveTo>
                      <a:pt x="369" y="0"/>
                    </a:moveTo>
                    <a:lnTo>
                      <a:pt x="380" y="24"/>
                    </a:lnTo>
                    <a:lnTo>
                      <a:pt x="374" y="58"/>
                    </a:lnTo>
                    <a:lnTo>
                      <a:pt x="324" y="64"/>
                    </a:lnTo>
                    <a:lnTo>
                      <a:pt x="335" y="88"/>
                    </a:lnTo>
                    <a:lnTo>
                      <a:pt x="328" y="105"/>
                    </a:lnTo>
                    <a:lnTo>
                      <a:pt x="349" y="145"/>
                    </a:lnTo>
                    <a:lnTo>
                      <a:pt x="327" y="180"/>
                    </a:lnTo>
                    <a:lnTo>
                      <a:pt x="323" y="224"/>
                    </a:lnTo>
                    <a:lnTo>
                      <a:pt x="309" y="267"/>
                    </a:lnTo>
                    <a:lnTo>
                      <a:pt x="275" y="261"/>
                    </a:lnTo>
                    <a:lnTo>
                      <a:pt x="243" y="273"/>
                    </a:lnTo>
                    <a:lnTo>
                      <a:pt x="214" y="234"/>
                    </a:lnTo>
                    <a:lnTo>
                      <a:pt x="179" y="228"/>
                    </a:lnTo>
                    <a:lnTo>
                      <a:pt x="140" y="257"/>
                    </a:lnTo>
                    <a:lnTo>
                      <a:pt x="64" y="256"/>
                    </a:lnTo>
                    <a:lnTo>
                      <a:pt x="48" y="275"/>
                    </a:lnTo>
                    <a:lnTo>
                      <a:pt x="7" y="287"/>
                    </a:lnTo>
                    <a:lnTo>
                      <a:pt x="0" y="304"/>
                    </a:lnTo>
                    <a:lnTo>
                      <a:pt x="2" y="313"/>
                    </a:lnTo>
                    <a:lnTo>
                      <a:pt x="45" y="325"/>
                    </a:lnTo>
                    <a:lnTo>
                      <a:pt x="33" y="386"/>
                    </a:lnTo>
                    <a:lnTo>
                      <a:pt x="64" y="434"/>
                    </a:lnTo>
                    <a:lnTo>
                      <a:pt x="40" y="453"/>
                    </a:lnTo>
                    <a:lnTo>
                      <a:pt x="27" y="488"/>
                    </a:lnTo>
                    <a:lnTo>
                      <a:pt x="69" y="492"/>
                    </a:lnTo>
                    <a:lnTo>
                      <a:pt x="134" y="563"/>
                    </a:lnTo>
                    <a:lnTo>
                      <a:pt x="145" y="579"/>
                    </a:lnTo>
                    <a:lnTo>
                      <a:pt x="132" y="621"/>
                    </a:lnTo>
                    <a:lnTo>
                      <a:pt x="185" y="642"/>
                    </a:lnTo>
                    <a:lnTo>
                      <a:pt x="195" y="674"/>
                    </a:lnTo>
                    <a:lnTo>
                      <a:pt x="166" y="719"/>
                    </a:lnTo>
                    <a:lnTo>
                      <a:pt x="199" y="802"/>
                    </a:lnTo>
                    <a:lnTo>
                      <a:pt x="136" y="841"/>
                    </a:lnTo>
                    <a:lnTo>
                      <a:pt x="163" y="872"/>
                    </a:lnTo>
                    <a:lnTo>
                      <a:pt x="190" y="887"/>
                    </a:lnTo>
                    <a:lnTo>
                      <a:pt x="182" y="896"/>
                    </a:lnTo>
                    <a:lnTo>
                      <a:pt x="158" y="906"/>
                    </a:lnTo>
                    <a:lnTo>
                      <a:pt x="153" y="949"/>
                    </a:lnTo>
                    <a:lnTo>
                      <a:pt x="171" y="964"/>
                    </a:lnTo>
                    <a:lnTo>
                      <a:pt x="213" y="944"/>
                    </a:lnTo>
                    <a:lnTo>
                      <a:pt x="317" y="985"/>
                    </a:lnTo>
                    <a:lnTo>
                      <a:pt x="331" y="1042"/>
                    </a:lnTo>
                    <a:lnTo>
                      <a:pt x="392" y="1054"/>
                    </a:lnTo>
                    <a:lnTo>
                      <a:pt x="427" y="1075"/>
                    </a:lnTo>
                    <a:lnTo>
                      <a:pt x="441" y="11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439">
                <a:extLst>
                  <a:ext uri="{FF2B5EF4-FFF2-40B4-BE49-F238E27FC236}">
                    <a16:creationId xmlns:a16="http://schemas.microsoft.com/office/drawing/2014/main" id="{91049457-7DE1-6AF3-CB1C-E9E97FA04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0" y="2116"/>
                <a:ext cx="165" cy="184"/>
              </a:xfrm>
              <a:custGeom>
                <a:avLst/>
                <a:gdLst>
                  <a:gd name="T0" fmla="*/ 0 w 658"/>
                  <a:gd name="T1" fmla="*/ 736 h 736"/>
                  <a:gd name="T2" fmla="*/ 54 w 658"/>
                  <a:gd name="T3" fmla="*/ 689 h 736"/>
                  <a:gd name="T4" fmla="*/ 97 w 658"/>
                  <a:gd name="T5" fmla="*/ 694 h 736"/>
                  <a:gd name="T6" fmla="*/ 132 w 658"/>
                  <a:gd name="T7" fmla="*/ 707 h 736"/>
                  <a:gd name="T8" fmla="*/ 224 w 658"/>
                  <a:gd name="T9" fmla="*/ 606 h 736"/>
                  <a:gd name="T10" fmla="*/ 265 w 658"/>
                  <a:gd name="T11" fmla="*/ 593 h 736"/>
                  <a:gd name="T12" fmla="*/ 278 w 658"/>
                  <a:gd name="T13" fmla="*/ 559 h 736"/>
                  <a:gd name="T14" fmla="*/ 264 w 658"/>
                  <a:gd name="T15" fmla="*/ 484 h 736"/>
                  <a:gd name="T16" fmla="*/ 282 w 658"/>
                  <a:gd name="T17" fmla="*/ 414 h 736"/>
                  <a:gd name="T18" fmla="*/ 322 w 658"/>
                  <a:gd name="T19" fmla="*/ 394 h 736"/>
                  <a:gd name="T20" fmla="*/ 329 w 658"/>
                  <a:gd name="T21" fmla="*/ 367 h 736"/>
                  <a:gd name="T22" fmla="*/ 346 w 658"/>
                  <a:gd name="T23" fmla="*/ 375 h 736"/>
                  <a:gd name="T24" fmla="*/ 394 w 658"/>
                  <a:gd name="T25" fmla="*/ 337 h 736"/>
                  <a:gd name="T26" fmla="*/ 401 w 658"/>
                  <a:gd name="T27" fmla="*/ 328 h 736"/>
                  <a:gd name="T28" fmla="*/ 443 w 658"/>
                  <a:gd name="T29" fmla="*/ 324 h 736"/>
                  <a:gd name="T30" fmla="*/ 487 w 658"/>
                  <a:gd name="T31" fmla="*/ 252 h 736"/>
                  <a:gd name="T32" fmla="*/ 527 w 658"/>
                  <a:gd name="T33" fmla="*/ 231 h 736"/>
                  <a:gd name="T34" fmla="*/ 525 w 658"/>
                  <a:gd name="T35" fmla="*/ 207 h 736"/>
                  <a:gd name="T36" fmla="*/ 539 w 658"/>
                  <a:gd name="T37" fmla="*/ 171 h 736"/>
                  <a:gd name="T38" fmla="*/ 533 w 658"/>
                  <a:gd name="T39" fmla="*/ 121 h 736"/>
                  <a:gd name="T40" fmla="*/ 541 w 658"/>
                  <a:gd name="T41" fmla="*/ 111 h 736"/>
                  <a:gd name="T42" fmla="*/ 557 w 658"/>
                  <a:gd name="T43" fmla="*/ 102 h 736"/>
                  <a:gd name="T44" fmla="*/ 568 w 658"/>
                  <a:gd name="T45" fmla="*/ 118 h 736"/>
                  <a:gd name="T46" fmla="*/ 600 w 658"/>
                  <a:gd name="T47" fmla="*/ 106 h 736"/>
                  <a:gd name="T48" fmla="*/ 598 w 658"/>
                  <a:gd name="T49" fmla="*/ 90 h 736"/>
                  <a:gd name="T50" fmla="*/ 658 w 658"/>
                  <a:gd name="T51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58" h="736">
                    <a:moveTo>
                      <a:pt x="0" y="736"/>
                    </a:moveTo>
                    <a:lnTo>
                      <a:pt x="54" y="689"/>
                    </a:lnTo>
                    <a:lnTo>
                      <a:pt x="97" y="694"/>
                    </a:lnTo>
                    <a:lnTo>
                      <a:pt x="132" y="707"/>
                    </a:lnTo>
                    <a:lnTo>
                      <a:pt x="224" y="606"/>
                    </a:lnTo>
                    <a:lnTo>
                      <a:pt x="265" y="593"/>
                    </a:lnTo>
                    <a:lnTo>
                      <a:pt x="278" y="559"/>
                    </a:lnTo>
                    <a:lnTo>
                      <a:pt x="264" y="484"/>
                    </a:lnTo>
                    <a:lnTo>
                      <a:pt x="282" y="414"/>
                    </a:lnTo>
                    <a:lnTo>
                      <a:pt x="322" y="394"/>
                    </a:lnTo>
                    <a:lnTo>
                      <a:pt x="329" y="367"/>
                    </a:lnTo>
                    <a:lnTo>
                      <a:pt x="346" y="375"/>
                    </a:lnTo>
                    <a:lnTo>
                      <a:pt x="394" y="337"/>
                    </a:lnTo>
                    <a:lnTo>
                      <a:pt x="401" y="328"/>
                    </a:lnTo>
                    <a:lnTo>
                      <a:pt x="443" y="324"/>
                    </a:lnTo>
                    <a:lnTo>
                      <a:pt x="487" y="252"/>
                    </a:lnTo>
                    <a:lnTo>
                      <a:pt x="527" y="231"/>
                    </a:lnTo>
                    <a:lnTo>
                      <a:pt x="525" y="207"/>
                    </a:lnTo>
                    <a:lnTo>
                      <a:pt x="539" y="171"/>
                    </a:lnTo>
                    <a:lnTo>
                      <a:pt x="533" y="121"/>
                    </a:lnTo>
                    <a:lnTo>
                      <a:pt x="541" y="111"/>
                    </a:lnTo>
                    <a:lnTo>
                      <a:pt x="557" y="102"/>
                    </a:lnTo>
                    <a:lnTo>
                      <a:pt x="568" y="118"/>
                    </a:lnTo>
                    <a:lnTo>
                      <a:pt x="600" y="106"/>
                    </a:lnTo>
                    <a:lnTo>
                      <a:pt x="598" y="90"/>
                    </a:lnTo>
                    <a:lnTo>
                      <a:pt x="65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440">
                <a:extLst>
                  <a:ext uri="{FF2B5EF4-FFF2-40B4-BE49-F238E27FC236}">
                    <a16:creationId xmlns:a16="http://schemas.microsoft.com/office/drawing/2014/main" id="{2A3A977F-4833-8466-1B0F-E69664DE2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1873"/>
                <a:ext cx="52" cy="19"/>
              </a:xfrm>
              <a:custGeom>
                <a:avLst/>
                <a:gdLst>
                  <a:gd name="T0" fmla="*/ 208 w 208"/>
                  <a:gd name="T1" fmla="*/ 78 h 78"/>
                  <a:gd name="T2" fmla="*/ 197 w 208"/>
                  <a:gd name="T3" fmla="*/ 54 h 78"/>
                  <a:gd name="T4" fmla="*/ 142 w 208"/>
                  <a:gd name="T5" fmla="*/ 0 h 78"/>
                  <a:gd name="T6" fmla="*/ 116 w 208"/>
                  <a:gd name="T7" fmla="*/ 2 h 78"/>
                  <a:gd name="T8" fmla="*/ 95 w 208"/>
                  <a:gd name="T9" fmla="*/ 38 h 78"/>
                  <a:gd name="T10" fmla="*/ 51 w 208"/>
                  <a:gd name="T11" fmla="*/ 33 h 78"/>
                  <a:gd name="T12" fmla="*/ 20 w 208"/>
                  <a:gd name="T13" fmla="*/ 45 h 78"/>
                  <a:gd name="T14" fmla="*/ 0 w 208"/>
                  <a:gd name="T15" fmla="*/ 1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8" h="78">
                    <a:moveTo>
                      <a:pt x="208" y="78"/>
                    </a:moveTo>
                    <a:lnTo>
                      <a:pt x="197" y="54"/>
                    </a:lnTo>
                    <a:lnTo>
                      <a:pt x="142" y="0"/>
                    </a:lnTo>
                    <a:lnTo>
                      <a:pt x="116" y="2"/>
                    </a:lnTo>
                    <a:lnTo>
                      <a:pt x="95" y="38"/>
                    </a:lnTo>
                    <a:lnTo>
                      <a:pt x="51" y="33"/>
                    </a:lnTo>
                    <a:lnTo>
                      <a:pt x="20" y="45"/>
                    </a:lnTo>
                    <a:lnTo>
                      <a:pt x="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441">
                <a:extLst>
                  <a:ext uri="{FF2B5EF4-FFF2-40B4-BE49-F238E27FC236}">
                    <a16:creationId xmlns:a16="http://schemas.microsoft.com/office/drawing/2014/main" id="{9E84DCA1-1CDA-C2D4-E4AD-996E4A51F2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876"/>
                <a:ext cx="13" cy="1"/>
              </a:xfrm>
              <a:custGeom>
                <a:avLst/>
                <a:gdLst>
                  <a:gd name="T0" fmla="*/ 51 w 51"/>
                  <a:gd name="T1" fmla="*/ 0 h 5"/>
                  <a:gd name="T2" fmla="*/ 18 w 51"/>
                  <a:gd name="T3" fmla="*/ 4 h 5"/>
                  <a:gd name="T4" fmla="*/ 0 w 51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5">
                    <a:moveTo>
                      <a:pt x="51" y="0"/>
                    </a:moveTo>
                    <a:lnTo>
                      <a:pt x="18" y="4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442">
                <a:extLst>
                  <a:ext uri="{FF2B5EF4-FFF2-40B4-BE49-F238E27FC236}">
                    <a16:creationId xmlns:a16="http://schemas.microsoft.com/office/drawing/2014/main" id="{3FFBBD93-0125-14FC-1709-24F8C217C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" y="1876"/>
                <a:ext cx="8" cy="1"/>
              </a:xfrm>
              <a:custGeom>
                <a:avLst/>
                <a:gdLst>
                  <a:gd name="T0" fmla="*/ 33 w 33"/>
                  <a:gd name="T1" fmla="*/ 0 h 3"/>
                  <a:gd name="T2" fmla="*/ 15 w 33"/>
                  <a:gd name="T3" fmla="*/ 1 h 3"/>
                  <a:gd name="T4" fmla="*/ 0 w 3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3">
                    <a:moveTo>
                      <a:pt x="33" y="0"/>
                    </a:moveTo>
                    <a:lnTo>
                      <a:pt x="15" y="1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Line 443">
                <a:extLst>
                  <a:ext uri="{FF2B5EF4-FFF2-40B4-BE49-F238E27FC236}">
                    <a16:creationId xmlns:a16="http://schemas.microsoft.com/office/drawing/2014/main" id="{C94233FE-1D39-FCD1-5F96-D8B439041A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95" y="1877"/>
                <a:ext cx="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444">
                <a:extLst>
                  <a:ext uri="{FF2B5EF4-FFF2-40B4-BE49-F238E27FC236}">
                    <a16:creationId xmlns:a16="http://schemas.microsoft.com/office/drawing/2014/main" id="{01A2F11A-8358-1E37-DC96-4632C3013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1877"/>
                <a:ext cx="91" cy="91"/>
              </a:xfrm>
              <a:custGeom>
                <a:avLst/>
                <a:gdLst>
                  <a:gd name="T0" fmla="*/ 19 w 365"/>
                  <a:gd name="T1" fmla="*/ 361 h 361"/>
                  <a:gd name="T2" fmla="*/ 43 w 365"/>
                  <a:gd name="T3" fmla="*/ 351 h 361"/>
                  <a:gd name="T4" fmla="*/ 32 w 365"/>
                  <a:gd name="T5" fmla="*/ 327 h 361"/>
                  <a:gd name="T6" fmla="*/ 30 w 365"/>
                  <a:gd name="T7" fmla="*/ 292 h 361"/>
                  <a:gd name="T8" fmla="*/ 0 w 365"/>
                  <a:gd name="T9" fmla="*/ 254 h 361"/>
                  <a:gd name="T10" fmla="*/ 6 w 365"/>
                  <a:gd name="T11" fmla="*/ 219 h 361"/>
                  <a:gd name="T12" fmla="*/ 47 w 365"/>
                  <a:gd name="T13" fmla="*/ 215 h 361"/>
                  <a:gd name="T14" fmla="*/ 45 w 365"/>
                  <a:gd name="T15" fmla="*/ 190 h 361"/>
                  <a:gd name="T16" fmla="*/ 93 w 365"/>
                  <a:gd name="T17" fmla="*/ 159 h 361"/>
                  <a:gd name="T18" fmla="*/ 108 w 365"/>
                  <a:gd name="T19" fmla="*/ 133 h 361"/>
                  <a:gd name="T20" fmla="*/ 201 w 365"/>
                  <a:gd name="T21" fmla="*/ 142 h 361"/>
                  <a:gd name="T22" fmla="*/ 231 w 365"/>
                  <a:gd name="T23" fmla="*/ 97 h 361"/>
                  <a:gd name="T24" fmla="*/ 235 w 365"/>
                  <a:gd name="T25" fmla="*/ 55 h 361"/>
                  <a:gd name="T26" fmla="*/ 259 w 365"/>
                  <a:gd name="T27" fmla="*/ 35 h 361"/>
                  <a:gd name="T28" fmla="*/ 300 w 365"/>
                  <a:gd name="T29" fmla="*/ 31 h 361"/>
                  <a:gd name="T30" fmla="*/ 328 w 365"/>
                  <a:gd name="T31" fmla="*/ 53 h 361"/>
                  <a:gd name="T32" fmla="*/ 365 w 365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5" h="361">
                    <a:moveTo>
                      <a:pt x="19" y="361"/>
                    </a:moveTo>
                    <a:lnTo>
                      <a:pt x="43" y="351"/>
                    </a:lnTo>
                    <a:lnTo>
                      <a:pt x="32" y="327"/>
                    </a:lnTo>
                    <a:lnTo>
                      <a:pt x="30" y="292"/>
                    </a:lnTo>
                    <a:lnTo>
                      <a:pt x="0" y="254"/>
                    </a:lnTo>
                    <a:lnTo>
                      <a:pt x="6" y="219"/>
                    </a:lnTo>
                    <a:lnTo>
                      <a:pt x="47" y="215"/>
                    </a:lnTo>
                    <a:lnTo>
                      <a:pt x="45" y="190"/>
                    </a:lnTo>
                    <a:lnTo>
                      <a:pt x="93" y="159"/>
                    </a:lnTo>
                    <a:lnTo>
                      <a:pt x="108" y="133"/>
                    </a:lnTo>
                    <a:lnTo>
                      <a:pt x="201" y="142"/>
                    </a:lnTo>
                    <a:lnTo>
                      <a:pt x="231" y="97"/>
                    </a:lnTo>
                    <a:lnTo>
                      <a:pt x="235" y="55"/>
                    </a:lnTo>
                    <a:lnTo>
                      <a:pt x="259" y="35"/>
                    </a:lnTo>
                    <a:lnTo>
                      <a:pt x="300" y="31"/>
                    </a:lnTo>
                    <a:lnTo>
                      <a:pt x="328" y="53"/>
                    </a:lnTo>
                    <a:lnTo>
                      <a:pt x="3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445">
                <a:extLst>
                  <a:ext uri="{FF2B5EF4-FFF2-40B4-BE49-F238E27FC236}">
                    <a16:creationId xmlns:a16="http://schemas.microsoft.com/office/drawing/2014/main" id="{59B79B77-6812-5DBE-9F82-01801805D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968"/>
                <a:ext cx="83" cy="148"/>
              </a:xfrm>
              <a:custGeom>
                <a:avLst/>
                <a:gdLst>
                  <a:gd name="T0" fmla="*/ 0 w 330"/>
                  <a:gd name="T1" fmla="*/ 595 h 595"/>
                  <a:gd name="T2" fmla="*/ 16 w 330"/>
                  <a:gd name="T3" fmla="*/ 584 h 595"/>
                  <a:gd name="T4" fmla="*/ 46 w 330"/>
                  <a:gd name="T5" fmla="*/ 548 h 595"/>
                  <a:gd name="T6" fmla="*/ 86 w 330"/>
                  <a:gd name="T7" fmla="*/ 527 h 595"/>
                  <a:gd name="T8" fmla="*/ 89 w 330"/>
                  <a:gd name="T9" fmla="*/ 467 h 595"/>
                  <a:gd name="T10" fmla="*/ 159 w 330"/>
                  <a:gd name="T11" fmla="*/ 487 h 595"/>
                  <a:gd name="T12" fmla="*/ 163 w 330"/>
                  <a:gd name="T13" fmla="*/ 445 h 595"/>
                  <a:gd name="T14" fmla="*/ 192 w 330"/>
                  <a:gd name="T15" fmla="*/ 400 h 595"/>
                  <a:gd name="T16" fmla="*/ 206 w 330"/>
                  <a:gd name="T17" fmla="*/ 356 h 595"/>
                  <a:gd name="T18" fmla="*/ 199 w 330"/>
                  <a:gd name="T19" fmla="*/ 288 h 595"/>
                  <a:gd name="T20" fmla="*/ 268 w 330"/>
                  <a:gd name="T21" fmla="*/ 299 h 595"/>
                  <a:gd name="T22" fmla="*/ 308 w 330"/>
                  <a:gd name="T23" fmla="*/ 279 h 595"/>
                  <a:gd name="T24" fmla="*/ 330 w 330"/>
                  <a:gd name="T25" fmla="*/ 243 h 595"/>
                  <a:gd name="T26" fmla="*/ 306 w 330"/>
                  <a:gd name="T27" fmla="*/ 178 h 595"/>
                  <a:gd name="T28" fmla="*/ 279 w 330"/>
                  <a:gd name="T29" fmla="*/ 146 h 595"/>
                  <a:gd name="T30" fmla="*/ 247 w 330"/>
                  <a:gd name="T31" fmla="*/ 166 h 595"/>
                  <a:gd name="T32" fmla="*/ 208 w 330"/>
                  <a:gd name="T33" fmla="*/ 120 h 595"/>
                  <a:gd name="T34" fmla="*/ 219 w 330"/>
                  <a:gd name="T35" fmla="*/ 43 h 595"/>
                  <a:gd name="T36" fmla="*/ 208 w 330"/>
                  <a:gd name="T37" fmla="*/ 17 h 595"/>
                  <a:gd name="T38" fmla="*/ 215 w 330"/>
                  <a:gd name="T39" fmla="*/ 0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0" h="595">
                    <a:moveTo>
                      <a:pt x="0" y="595"/>
                    </a:moveTo>
                    <a:lnTo>
                      <a:pt x="16" y="584"/>
                    </a:lnTo>
                    <a:lnTo>
                      <a:pt x="46" y="548"/>
                    </a:lnTo>
                    <a:lnTo>
                      <a:pt x="86" y="527"/>
                    </a:lnTo>
                    <a:lnTo>
                      <a:pt x="89" y="467"/>
                    </a:lnTo>
                    <a:lnTo>
                      <a:pt x="159" y="487"/>
                    </a:lnTo>
                    <a:lnTo>
                      <a:pt x="163" y="445"/>
                    </a:lnTo>
                    <a:lnTo>
                      <a:pt x="192" y="400"/>
                    </a:lnTo>
                    <a:lnTo>
                      <a:pt x="206" y="356"/>
                    </a:lnTo>
                    <a:lnTo>
                      <a:pt x="199" y="288"/>
                    </a:lnTo>
                    <a:lnTo>
                      <a:pt x="268" y="299"/>
                    </a:lnTo>
                    <a:lnTo>
                      <a:pt x="308" y="279"/>
                    </a:lnTo>
                    <a:lnTo>
                      <a:pt x="330" y="243"/>
                    </a:lnTo>
                    <a:lnTo>
                      <a:pt x="306" y="178"/>
                    </a:lnTo>
                    <a:lnTo>
                      <a:pt x="279" y="146"/>
                    </a:lnTo>
                    <a:lnTo>
                      <a:pt x="247" y="166"/>
                    </a:lnTo>
                    <a:lnTo>
                      <a:pt x="208" y="120"/>
                    </a:lnTo>
                    <a:lnTo>
                      <a:pt x="219" y="43"/>
                    </a:lnTo>
                    <a:lnTo>
                      <a:pt x="208" y="17"/>
                    </a:lnTo>
                    <a:lnTo>
                      <a:pt x="21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446">
                <a:extLst>
                  <a:ext uri="{FF2B5EF4-FFF2-40B4-BE49-F238E27FC236}">
                    <a16:creationId xmlns:a16="http://schemas.microsoft.com/office/drawing/2014/main" id="{FC957DAC-D394-8D19-D985-2E30680C97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16"/>
                <a:ext cx="157" cy="104"/>
              </a:xfrm>
              <a:custGeom>
                <a:avLst/>
                <a:gdLst>
                  <a:gd name="T0" fmla="*/ 629 w 629"/>
                  <a:gd name="T1" fmla="*/ 414 h 415"/>
                  <a:gd name="T2" fmla="*/ 621 w 629"/>
                  <a:gd name="T3" fmla="*/ 415 h 415"/>
                  <a:gd name="T4" fmla="*/ 610 w 629"/>
                  <a:gd name="T5" fmla="*/ 399 h 415"/>
                  <a:gd name="T6" fmla="*/ 593 w 629"/>
                  <a:gd name="T7" fmla="*/ 383 h 415"/>
                  <a:gd name="T8" fmla="*/ 559 w 629"/>
                  <a:gd name="T9" fmla="*/ 387 h 415"/>
                  <a:gd name="T10" fmla="*/ 540 w 629"/>
                  <a:gd name="T11" fmla="*/ 363 h 415"/>
                  <a:gd name="T12" fmla="*/ 498 w 629"/>
                  <a:gd name="T13" fmla="*/ 358 h 415"/>
                  <a:gd name="T14" fmla="*/ 496 w 629"/>
                  <a:gd name="T15" fmla="*/ 342 h 415"/>
                  <a:gd name="T16" fmla="*/ 541 w 629"/>
                  <a:gd name="T17" fmla="*/ 286 h 415"/>
                  <a:gd name="T18" fmla="*/ 496 w 629"/>
                  <a:gd name="T19" fmla="*/ 257 h 415"/>
                  <a:gd name="T20" fmla="*/ 455 w 629"/>
                  <a:gd name="T21" fmla="*/ 269 h 415"/>
                  <a:gd name="T22" fmla="*/ 419 w 629"/>
                  <a:gd name="T23" fmla="*/ 240 h 415"/>
                  <a:gd name="T24" fmla="*/ 414 w 629"/>
                  <a:gd name="T25" fmla="*/ 190 h 415"/>
                  <a:gd name="T26" fmla="*/ 395 w 629"/>
                  <a:gd name="T27" fmla="*/ 166 h 415"/>
                  <a:gd name="T28" fmla="*/ 318 w 629"/>
                  <a:gd name="T29" fmla="*/ 156 h 415"/>
                  <a:gd name="T30" fmla="*/ 269 w 629"/>
                  <a:gd name="T31" fmla="*/ 168 h 415"/>
                  <a:gd name="T32" fmla="*/ 241 w 629"/>
                  <a:gd name="T33" fmla="*/ 146 h 415"/>
                  <a:gd name="T34" fmla="*/ 212 w 629"/>
                  <a:gd name="T35" fmla="*/ 199 h 415"/>
                  <a:gd name="T36" fmla="*/ 187 w 629"/>
                  <a:gd name="T37" fmla="*/ 202 h 415"/>
                  <a:gd name="T38" fmla="*/ 178 w 629"/>
                  <a:gd name="T39" fmla="*/ 186 h 415"/>
                  <a:gd name="T40" fmla="*/ 151 w 629"/>
                  <a:gd name="T41" fmla="*/ 180 h 415"/>
                  <a:gd name="T42" fmla="*/ 131 w 629"/>
                  <a:gd name="T43" fmla="*/ 148 h 415"/>
                  <a:gd name="T44" fmla="*/ 142 w 629"/>
                  <a:gd name="T45" fmla="*/ 71 h 415"/>
                  <a:gd name="T46" fmla="*/ 103 w 629"/>
                  <a:gd name="T47" fmla="*/ 32 h 415"/>
                  <a:gd name="T48" fmla="*/ 37 w 629"/>
                  <a:gd name="T49" fmla="*/ 38 h 415"/>
                  <a:gd name="T50" fmla="*/ 0 w 629"/>
                  <a:gd name="T5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9" h="415">
                    <a:moveTo>
                      <a:pt x="629" y="414"/>
                    </a:moveTo>
                    <a:lnTo>
                      <a:pt x="621" y="415"/>
                    </a:lnTo>
                    <a:lnTo>
                      <a:pt x="610" y="399"/>
                    </a:lnTo>
                    <a:lnTo>
                      <a:pt x="593" y="383"/>
                    </a:lnTo>
                    <a:lnTo>
                      <a:pt x="559" y="387"/>
                    </a:lnTo>
                    <a:lnTo>
                      <a:pt x="540" y="363"/>
                    </a:lnTo>
                    <a:lnTo>
                      <a:pt x="498" y="358"/>
                    </a:lnTo>
                    <a:lnTo>
                      <a:pt x="496" y="342"/>
                    </a:lnTo>
                    <a:lnTo>
                      <a:pt x="541" y="286"/>
                    </a:lnTo>
                    <a:lnTo>
                      <a:pt x="496" y="257"/>
                    </a:lnTo>
                    <a:lnTo>
                      <a:pt x="455" y="269"/>
                    </a:lnTo>
                    <a:lnTo>
                      <a:pt x="419" y="240"/>
                    </a:lnTo>
                    <a:lnTo>
                      <a:pt x="414" y="190"/>
                    </a:lnTo>
                    <a:lnTo>
                      <a:pt x="395" y="166"/>
                    </a:lnTo>
                    <a:lnTo>
                      <a:pt x="318" y="156"/>
                    </a:lnTo>
                    <a:lnTo>
                      <a:pt x="269" y="168"/>
                    </a:lnTo>
                    <a:lnTo>
                      <a:pt x="241" y="146"/>
                    </a:lnTo>
                    <a:lnTo>
                      <a:pt x="212" y="199"/>
                    </a:lnTo>
                    <a:lnTo>
                      <a:pt x="187" y="202"/>
                    </a:lnTo>
                    <a:lnTo>
                      <a:pt x="178" y="186"/>
                    </a:lnTo>
                    <a:lnTo>
                      <a:pt x="151" y="180"/>
                    </a:lnTo>
                    <a:lnTo>
                      <a:pt x="131" y="148"/>
                    </a:lnTo>
                    <a:lnTo>
                      <a:pt x="142" y="71"/>
                    </a:lnTo>
                    <a:lnTo>
                      <a:pt x="103" y="32"/>
                    </a:lnTo>
                    <a:lnTo>
                      <a:pt x="37" y="3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447">
                <a:extLst>
                  <a:ext uri="{FF2B5EF4-FFF2-40B4-BE49-F238E27FC236}">
                    <a16:creationId xmlns:a16="http://schemas.microsoft.com/office/drawing/2014/main" id="{AA97FE4C-B4B1-4864-C1BE-C35FD3078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5" y="2220"/>
                <a:ext cx="55" cy="154"/>
              </a:xfrm>
              <a:custGeom>
                <a:avLst/>
                <a:gdLst>
                  <a:gd name="T0" fmla="*/ 220 w 220"/>
                  <a:gd name="T1" fmla="*/ 616 h 616"/>
                  <a:gd name="T2" fmla="*/ 173 w 220"/>
                  <a:gd name="T3" fmla="*/ 552 h 616"/>
                  <a:gd name="T4" fmla="*/ 158 w 220"/>
                  <a:gd name="T5" fmla="*/ 495 h 616"/>
                  <a:gd name="T6" fmla="*/ 175 w 220"/>
                  <a:gd name="T7" fmla="*/ 484 h 616"/>
                  <a:gd name="T8" fmla="*/ 182 w 220"/>
                  <a:gd name="T9" fmla="*/ 467 h 616"/>
                  <a:gd name="T10" fmla="*/ 120 w 220"/>
                  <a:gd name="T11" fmla="*/ 439 h 616"/>
                  <a:gd name="T12" fmla="*/ 60 w 220"/>
                  <a:gd name="T13" fmla="*/ 437 h 616"/>
                  <a:gd name="T14" fmla="*/ 24 w 220"/>
                  <a:gd name="T15" fmla="*/ 406 h 616"/>
                  <a:gd name="T16" fmla="*/ 56 w 220"/>
                  <a:gd name="T17" fmla="*/ 386 h 616"/>
                  <a:gd name="T18" fmla="*/ 53 w 220"/>
                  <a:gd name="T19" fmla="*/ 361 h 616"/>
                  <a:gd name="T20" fmla="*/ 1 w 220"/>
                  <a:gd name="T21" fmla="*/ 349 h 616"/>
                  <a:gd name="T22" fmla="*/ 8 w 220"/>
                  <a:gd name="T23" fmla="*/ 322 h 616"/>
                  <a:gd name="T24" fmla="*/ 47 w 220"/>
                  <a:gd name="T25" fmla="*/ 285 h 616"/>
                  <a:gd name="T26" fmla="*/ 45 w 220"/>
                  <a:gd name="T27" fmla="*/ 277 h 616"/>
                  <a:gd name="T28" fmla="*/ 19 w 220"/>
                  <a:gd name="T29" fmla="*/ 263 h 616"/>
                  <a:gd name="T30" fmla="*/ 0 w 220"/>
                  <a:gd name="T31" fmla="*/ 248 h 616"/>
                  <a:gd name="T32" fmla="*/ 13 w 220"/>
                  <a:gd name="T33" fmla="*/ 204 h 616"/>
                  <a:gd name="T34" fmla="*/ 11 w 220"/>
                  <a:gd name="T35" fmla="*/ 179 h 616"/>
                  <a:gd name="T36" fmla="*/ 36 w 220"/>
                  <a:gd name="T37" fmla="*/ 168 h 616"/>
                  <a:gd name="T38" fmla="*/ 57 w 220"/>
                  <a:gd name="T39" fmla="*/ 133 h 616"/>
                  <a:gd name="T40" fmla="*/ 82 w 220"/>
                  <a:gd name="T41" fmla="*/ 122 h 616"/>
                  <a:gd name="T42" fmla="*/ 97 w 220"/>
                  <a:gd name="T43" fmla="*/ 103 h 616"/>
                  <a:gd name="T44" fmla="*/ 86 w 220"/>
                  <a:gd name="T45" fmla="*/ 80 h 616"/>
                  <a:gd name="T46" fmla="*/ 53 w 220"/>
                  <a:gd name="T47" fmla="*/ 82 h 616"/>
                  <a:gd name="T48" fmla="*/ 33 w 220"/>
                  <a:gd name="T49" fmla="*/ 58 h 616"/>
                  <a:gd name="T50" fmla="*/ 32 w 220"/>
                  <a:gd name="T51" fmla="*/ 42 h 616"/>
                  <a:gd name="T52" fmla="*/ 57 w 220"/>
                  <a:gd name="T53" fmla="*/ 40 h 616"/>
                  <a:gd name="T54" fmla="*/ 64 w 220"/>
                  <a:gd name="T55" fmla="*/ 22 h 616"/>
                  <a:gd name="T56" fmla="*/ 64 w 220"/>
                  <a:gd name="T57" fmla="*/ 13 h 616"/>
                  <a:gd name="T58" fmla="*/ 28 w 220"/>
                  <a:gd name="T59" fmla="*/ 0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20" h="616">
                    <a:moveTo>
                      <a:pt x="220" y="616"/>
                    </a:moveTo>
                    <a:lnTo>
                      <a:pt x="173" y="552"/>
                    </a:lnTo>
                    <a:lnTo>
                      <a:pt x="158" y="495"/>
                    </a:lnTo>
                    <a:lnTo>
                      <a:pt x="175" y="484"/>
                    </a:lnTo>
                    <a:lnTo>
                      <a:pt x="182" y="467"/>
                    </a:lnTo>
                    <a:lnTo>
                      <a:pt x="120" y="439"/>
                    </a:lnTo>
                    <a:lnTo>
                      <a:pt x="60" y="437"/>
                    </a:lnTo>
                    <a:lnTo>
                      <a:pt x="24" y="406"/>
                    </a:lnTo>
                    <a:lnTo>
                      <a:pt x="56" y="386"/>
                    </a:lnTo>
                    <a:lnTo>
                      <a:pt x="53" y="361"/>
                    </a:lnTo>
                    <a:lnTo>
                      <a:pt x="1" y="349"/>
                    </a:lnTo>
                    <a:lnTo>
                      <a:pt x="8" y="322"/>
                    </a:lnTo>
                    <a:lnTo>
                      <a:pt x="47" y="285"/>
                    </a:lnTo>
                    <a:lnTo>
                      <a:pt x="45" y="277"/>
                    </a:lnTo>
                    <a:lnTo>
                      <a:pt x="19" y="263"/>
                    </a:lnTo>
                    <a:lnTo>
                      <a:pt x="0" y="248"/>
                    </a:lnTo>
                    <a:lnTo>
                      <a:pt x="13" y="204"/>
                    </a:lnTo>
                    <a:lnTo>
                      <a:pt x="11" y="179"/>
                    </a:lnTo>
                    <a:lnTo>
                      <a:pt x="36" y="168"/>
                    </a:lnTo>
                    <a:lnTo>
                      <a:pt x="57" y="133"/>
                    </a:lnTo>
                    <a:lnTo>
                      <a:pt x="82" y="122"/>
                    </a:lnTo>
                    <a:lnTo>
                      <a:pt x="97" y="103"/>
                    </a:lnTo>
                    <a:lnTo>
                      <a:pt x="86" y="80"/>
                    </a:lnTo>
                    <a:lnTo>
                      <a:pt x="53" y="82"/>
                    </a:lnTo>
                    <a:lnTo>
                      <a:pt x="33" y="58"/>
                    </a:lnTo>
                    <a:lnTo>
                      <a:pt x="32" y="42"/>
                    </a:lnTo>
                    <a:lnTo>
                      <a:pt x="57" y="40"/>
                    </a:lnTo>
                    <a:lnTo>
                      <a:pt x="64" y="22"/>
                    </a:lnTo>
                    <a:lnTo>
                      <a:pt x="64" y="13"/>
                    </a:lnTo>
                    <a:lnTo>
                      <a:pt x="2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448">
                <a:extLst>
                  <a:ext uri="{FF2B5EF4-FFF2-40B4-BE49-F238E27FC236}">
                    <a16:creationId xmlns:a16="http://schemas.microsoft.com/office/drawing/2014/main" id="{BBF70471-653D-5DA6-356E-D66CBD188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" y="2374"/>
                <a:ext cx="99" cy="161"/>
              </a:xfrm>
              <a:custGeom>
                <a:avLst/>
                <a:gdLst>
                  <a:gd name="T0" fmla="*/ 396 w 396"/>
                  <a:gd name="T1" fmla="*/ 0 h 643"/>
                  <a:gd name="T2" fmla="*/ 357 w 396"/>
                  <a:gd name="T3" fmla="*/ 29 h 643"/>
                  <a:gd name="T4" fmla="*/ 362 w 396"/>
                  <a:gd name="T5" fmla="*/ 87 h 643"/>
                  <a:gd name="T6" fmla="*/ 384 w 396"/>
                  <a:gd name="T7" fmla="*/ 144 h 643"/>
                  <a:gd name="T8" fmla="*/ 353 w 396"/>
                  <a:gd name="T9" fmla="*/ 164 h 643"/>
                  <a:gd name="T10" fmla="*/ 380 w 396"/>
                  <a:gd name="T11" fmla="*/ 195 h 643"/>
                  <a:gd name="T12" fmla="*/ 383 w 396"/>
                  <a:gd name="T13" fmla="*/ 212 h 643"/>
                  <a:gd name="T14" fmla="*/ 358 w 396"/>
                  <a:gd name="T15" fmla="*/ 215 h 643"/>
                  <a:gd name="T16" fmla="*/ 343 w 396"/>
                  <a:gd name="T17" fmla="*/ 249 h 643"/>
                  <a:gd name="T18" fmla="*/ 302 w 396"/>
                  <a:gd name="T19" fmla="*/ 262 h 643"/>
                  <a:gd name="T20" fmla="*/ 298 w 396"/>
                  <a:gd name="T21" fmla="*/ 305 h 643"/>
                  <a:gd name="T22" fmla="*/ 233 w 396"/>
                  <a:gd name="T23" fmla="*/ 328 h 643"/>
                  <a:gd name="T24" fmla="*/ 234 w 396"/>
                  <a:gd name="T25" fmla="*/ 353 h 643"/>
                  <a:gd name="T26" fmla="*/ 254 w 396"/>
                  <a:gd name="T27" fmla="*/ 377 h 643"/>
                  <a:gd name="T28" fmla="*/ 226 w 396"/>
                  <a:gd name="T29" fmla="*/ 438 h 643"/>
                  <a:gd name="T30" fmla="*/ 200 w 396"/>
                  <a:gd name="T31" fmla="*/ 432 h 643"/>
                  <a:gd name="T32" fmla="*/ 146 w 396"/>
                  <a:gd name="T33" fmla="*/ 479 h 643"/>
                  <a:gd name="T34" fmla="*/ 71 w 396"/>
                  <a:gd name="T35" fmla="*/ 503 h 643"/>
                  <a:gd name="T36" fmla="*/ 77 w 396"/>
                  <a:gd name="T37" fmla="*/ 553 h 643"/>
                  <a:gd name="T38" fmla="*/ 22 w 396"/>
                  <a:gd name="T39" fmla="*/ 609 h 643"/>
                  <a:gd name="T40" fmla="*/ 17 w 396"/>
                  <a:gd name="T41" fmla="*/ 643 h 643"/>
                  <a:gd name="T42" fmla="*/ 0 w 396"/>
                  <a:gd name="T43" fmla="*/ 637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6" h="643">
                    <a:moveTo>
                      <a:pt x="396" y="0"/>
                    </a:moveTo>
                    <a:lnTo>
                      <a:pt x="357" y="29"/>
                    </a:lnTo>
                    <a:lnTo>
                      <a:pt x="362" y="87"/>
                    </a:lnTo>
                    <a:lnTo>
                      <a:pt x="384" y="144"/>
                    </a:lnTo>
                    <a:lnTo>
                      <a:pt x="353" y="164"/>
                    </a:lnTo>
                    <a:lnTo>
                      <a:pt x="380" y="195"/>
                    </a:lnTo>
                    <a:lnTo>
                      <a:pt x="383" y="212"/>
                    </a:lnTo>
                    <a:lnTo>
                      <a:pt x="358" y="215"/>
                    </a:lnTo>
                    <a:lnTo>
                      <a:pt x="343" y="249"/>
                    </a:lnTo>
                    <a:lnTo>
                      <a:pt x="302" y="262"/>
                    </a:lnTo>
                    <a:lnTo>
                      <a:pt x="298" y="305"/>
                    </a:lnTo>
                    <a:lnTo>
                      <a:pt x="233" y="328"/>
                    </a:lnTo>
                    <a:lnTo>
                      <a:pt x="234" y="353"/>
                    </a:lnTo>
                    <a:lnTo>
                      <a:pt x="254" y="377"/>
                    </a:lnTo>
                    <a:lnTo>
                      <a:pt x="226" y="438"/>
                    </a:lnTo>
                    <a:lnTo>
                      <a:pt x="200" y="432"/>
                    </a:lnTo>
                    <a:lnTo>
                      <a:pt x="146" y="479"/>
                    </a:lnTo>
                    <a:lnTo>
                      <a:pt x="71" y="503"/>
                    </a:lnTo>
                    <a:lnTo>
                      <a:pt x="77" y="553"/>
                    </a:lnTo>
                    <a:lnTo>
                      <a:pt x="22" y="609"/>
                    </a:lnTo>
                    <a:lnTo>
                      <a:pt x="17" y="643"/>
                    </a:lnTo>
                    <a:lnTo>
                      <a:pt x="0" y="63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449">
                <a:extLst>
                  <a:ext uri="{FF2B5EF4-FFF2-40B4-BE49-F238E27FC236}">
                    <a16:creationId xmlns:a16="http://schemas.microsoft.com/office/drawing/2014/main" id="{82500D40-64CC-F690-E2F8-7001D05C01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2365"/>
                <a:ext cx="158" cy="45"/>
              </a:xfrm>
              <a:custGeom>
                <a:avLst/>
                <a:gdLst>
                  <a:gd name="T0" fmla="*/ 632 w 632"/>
                  <a:gd name="T1" fmla="*/ 110 h 179"/>
                  <a:gd name="T2" fmla="*/ 607 w 632"/>
                  <a:gd name="T3" fmla="*/ 103 h 179"/>
                  <a:gd name="T4" fmla="*/ 556 w 632"/>
                  <a:gd name="T5" fmla="*/ 108 h 179"/>
                  <a:gd name="T6" fmla="*/ 509 w 632"/>
                  <a:gd name="T7" fmla="*/ 138 h 179"/>
                  <a:gd name="T8" fmla="*/ 498 w 632"/>
                  <a:gd name="T9" fmla="*/ 114 h 179"/>
                  <a:gd name="T10" fmla="*/ 471 w 632"/>
                  <a:gd name="T11" fmla="*/ 107 h 179"/>
                  <a:gd name="T12" fmla="*/ 449 w 632"/>
                  <a:gd name="T13" fmla="*/ 135 h 179"/>
                  <a:gd name="T14" fmla="*/ 392 w 632"/>
                  <a:gd name="T15" fmla="*/ 157 h 179"/>
                  <a:gd name="T16" fmla="*/ 377 w 632"/>
                  <a:gd name="T17" fmla="*/ 175 h 179"/>
                  <a:gd name="T18" fmla="*/ 343 w 632"/>
                  <a:gd name="T19" fmla="*/ 169 h 179"/>
                  <a:gd name="T20" fmla="*/ 335 w 632"/>
                  <a:gd name="T21" fmla="*/ 179 h 179"/>
                  <a:gd name="T22" fmla="*/ 308 w 632"/>
                  <a:gd name="T23" fmla="*/ 156 h 179"/>
                  <a:gd name="T24" fmla="*/ 306 w 632"/>
                  <a:gd name="T25" fmla="*/ 139 h 179"/>
                  <a:gd name="T26" fmla="*/ 270 w 632"/>
                  <a:gd name="T27" fmla="*/ 110 h 179"/>
                  <a:gd name="T28" fmla="*/ 241 w 632"/>
                  <a:gd name="T29" fmla="*/ 70 h 179"/>
                  <a:gd name="T30" fmla="*/ 194 w 632"/>
                  <a:gd name="T31" fmla="*/ 23 h 179"/>
                  <a:gd name="T32" fmla="*/ 134 w 632"/>
                  <a:gd name="T33" fmla="*/ 11 h 179"/>
                  <a:gd name="T34" fmla="*/ 101 w 632"/>
                  <a:gd name="T35" fmla="*/ 23 h 179"/>
                  <a:gd name="T36" fmla="*/ 81 w 632"/>
                  <a:gd name="T37" fmla="*/ 0 h 179"/>
                  <a:gd name="T38" fmla="*/ 18 w 632"/>
                  <a:gd name="T39" fmla="*/ 39 h 179"/>
                  <a:gd name="T40" fmla="*/ 0 w 632"/>
                  <a:gd name="T41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32" h="179">
                    <a:moveTo>
                      <a:pt x="632" y="110"/>
                    </a:moveTo>
                    <a:lnTo>
                      <a:pt x="607" y="103"/>
                    </a:lnTo>
                    <a:lnTo>
                      <a:pt x="556" y="108"/>
                    </a:lnTo>
                    <a:lnTo>
                      <a:pt x="509" y="138"/>
                    </a:lnTo>
                    <a:lnTo>
                      <a:pt x="498" y="114"/>
                    </a:lnTo>
                    <a:lnTo>
                      <a:pt x="471" y="107"/>
                    </a:lnTo>
                    <a:lnTo>
                      <a:pt x="449" y="135"/>
                    </a:lnTo>
                    <a:lnTo>
                      <a:pt x="392" y="157"/>
                    </a:lnTo>
                    <a:lnTo>
                      <a:pt x="377" y="175"/>
                    </a:lnTo>
                    <a:lnTo>
                      <a:pt x="343" y="169"/>
                    </a:lnTo>
                    <a:lnTo>
                      <a:pt x="335" y="179"/>
                    </a:lnTo>
                    <a:lnTo>
                      <a:pt x="308" y="156"/>
                    </a:lnTo>
                    <a:lnTo>
                      <a:pt x="306" y="139"/>
                    </a:lnTo>
                    <a:lnTo>
                      <a:pt x="270" y="110"/>
                    </a:lnTo>
                    <a:lnTo>
                      <a:pt x="241" y="70"/>
                    </a:lnTo>
                    <a:lnTo>
                      <a:pt x="194" y="23"/>
                    </a:lnTo>
                    <a:lnTo>
                      <a:pt x="134" y="11"/>
                    </a:lnTo>
                    <a:lnTo>
                      <a:pt x="101" y="23"/>
                    </a:lnTo>
                    <a:lnTo>
                      <a:pt x="81" y="0"/>
                    </a:lnTo>
                    <a:lnTo>
                      <a:pt x="18" y="39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450">
                <a:extLst>
                  <a:ext uri="{FF2B5EF4-FFF2-40B4-BE49-F238E27FC236}">
                    <a16:creationId xmlns:a16="http://schemas.microsoft.com/office/drawing/2014/main" id="{F2D76429-6A25-259A-55A4-BF935A8245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2300"/>
                <a:ext cx="13" cy="31"/>
              </a:xfrm>
              <a:custGeom>
                <a:avLst/>
                <a:gdLst>
                  <a:gd name="T0" fmla="*/ 56 w 56"/>
                  <a:gd name="T1" fmla="*/ 0 h 124"/>
                  <a:gd name="T2" fmla="*/ 33 w 56"/>
                  <a:gd name="T3" fmla="*/ 36 h 124"/>
                  <a:gd name="T4" fmla="*/ 44 w 56"/>
                  <a:gd name="T5" fmla="*/ 52 h 124"/>
                  <a:gd name="T6" fmla="*/ 12 w 56"/>
                  <a:gd name="T7" fmla="*/ 72 h 124"/>
                  <a:gd name="T8" fmla="*/ 0 w 56"/>
                  <a:gd name="T9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124">
                    <a:moveTo>
                      <a:pt x="56" y="0"/>
                    </a:moveTo>
                    <a:lnTo>
                      <a:pt x="33" y="36"/>
                    </a:lnTo>
                    <a:lnTo>
                      <a:pt x="44" y="52"/>
                    </a:lnTo>
                    <a:lnTo>
                      <a:pt x="12" y="72"/>
                    </a:lnTo>
                    <a:lnTo>
                      <a:pt x="0" y="1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451">
                <a:extLst>
                  <a:ext uri="{FF2B5EF4-FFF2-40B4-BE49-F238E27FC236}">
                    <a16:creationId xmlns:a16="http://schemas.microsoft.com/office/drawing/2014/main" id="{6A6C0308-0C61-7174-F540-0FE036FBA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2326"/>
                <a:ext cx="89" cy="125"/>
              </a:xfrm>
              <a:custGeom>
                <a:avLst/>
                <a:gdLst>
                  <a:gd name="T0" fmla="*/ 0 w 357"/>
                  <a:gd name="T1" fmla="*/ 21 h 499"/>
                  <a:gd name="T2" fmla="*/ 40 w 357"/>
                  <a:gd name="T3" fmla="*/ 0 h 499"/>
                  <a:gd name="T4" fmla="*/ 82 w 357"/>
                  <a:gd name="T5" fmla="*/ 5 h 499"/>
                  <a:gd name="T6" fmla="*/ 111 w 357"/>
                  <a:gd name="T7" fmla="*/ 35 h 499"/>
                  <a:gd name="T8" fmla="*/ 114 w 357"/>
                  <a:gd name="T9" fmla="*/ 78 h 499"/>
                  <a:gd name="T10" fmla="*/ 78 w 357"/>
                  <a:gd name="T11" fmla="*/ 140 h 499"/>
                  <a:gd name="T12" fmla="*/ 76 w 357"/>
                  <a:gd name="T13" fmla="*/ 200 h 499"/>
                  <a:gd name="T14" fmla="*/ 60 w 357"/>
                  <a:gd name="T15" fmla="*/ 209 h 499"/>
                  <a:gd name="T16" fmla="*/ 45 w 357"/>
                  <a:gd name="T17" fmla="*/ 245 h 499"/>
                  <a:gd name="T18" fmla="*/ 68 w 357"/>
                  <a:gd name="T19" fmla="*/ 302 h 499"/>
                  <a:gd name="T20" fmla="*/ 8 w 357"/>
                  <a:gd name="T21" fmla="*/ 383 h 499"/>
                  <a:gd name="T22" fmla="*/ 60 w 357"/>
                  <a:gd name="T23" fmla="*/ 395 h 499"/>
                  <a:gd name="T24" fmla="*/ 80 w 357"/>
                  <a:gd name="T25" fmla="*/ 427 h 499"/>
                  <a:gd name="T26" fmla="*/ 105 w 357"/>
                  <a:gd name="T27" fmla="*/ 434 h 499"/>
                  <a:gd name="T28" fmla="*/ 138 w 357"/>
                  <a:gd name="T29" fmla="*/ 422 h 499"/>
                  <a:gd name="T30" fmla="*/ 149 w 357"/>
                  <a:gd name="T31" fmla="*/ 438 h 499"/>
                  <a:gd name="T32" fmla="*/ 173 w 357"/>
                  <a:gd name="T33" fmla="*/ 427 h 499"/>
                  <a:gd name="T34" fmla="*/ 224 w 357"/>
                  <a:gd name="T35" fmla="*/ 439 h 499"/>
                  <a:gd name="T36" fmla="*/ 232 w 357"/>
                  <a:gd name="T37" fmla="*/ 439 h 499"/>
                  <a:gd name="T38" fmla="*/ 279 w 357"/>
                  <a:gd name="T39" fmla="*/ 392 h 499"/>
                  <a:gd name="T40" fmla="*/ 285 w 357"/>
                  <a:gd name="T41" fmla="*/ 374 h 499"/>
                  <a:gd name="T42" fmla="*/ 320 w 357"/>
                  <a:gd name="T43" fmla="*/ 379 h 499"/>
                  <a:gd name="T44" fmla="*/ 357 w 357"/>
                  <a:gd name="T45" fmla="*/ 410 h 499"/>
                  <a:gd name="T46" fmla="*/ 341 w 357"/>
                  <a:gd name="T47" fmla="*/ 428 h 499"/>
                  <a:gd name="T48" fmla="*/ 300 w 357"/>
                  <a:gd name="T49" fmla="*/ 440 h 499"/>
                  <a:gd name="T50" fmla="*/ 315 w 357"/>
                  <a:gd name="T51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7" h="499">
                    <a:moveTo>
                      <a:pt x="0" y="21"/>
                    </a:moveTo>
                    <a:lnTo>
                      <a:pt x="40" y="0"/>
                    </a:lnTo>
                    <a:lnTo>
                      <a:pt x="82" y="5"/>
                    </a:lnTo>
                    <a:lnTo>
                      <a:pt x="111" y="35"/>
                    </a:lnTo>
                    <a:lnTo>
                      <a:pt x="114" y="78"/>
                    </a:lnTo>
                    <a:lnTo>
                      <a:pt x="78" y="140"/>
                    </a:lnTo>
                    <a:lnTo>
                      <a:pt x="76" y="200"/>
                    </a:lnTo>
                    <a:lnTo>
                      <a:pt x="60" y="209"/>
                    </a:lnTo>
                    <a:lnTo>
                      <a:pt x="45" y="245"/>
                    </a:lnTo>
                    <a:lnTo>
                      <a:pt x="68" y="302"/>
                    </a:lnTo>
                    <a:lnTo>
                      <a:pt x="8" y="383"/>
                    </a:lnTo>
                    <a:lnTo>
                      <a:pt x="60" y="395"/>
                    </a:lnTo>
                    <a:lnTo>
                      <a:pt x="80" y="427"/>
                    </a:lnTo>
                    <a:lnTo>
                      <a:pt x="105" y="434"/>
                    </a:lnTo>
                    <a:lnTo>
                      <a:pt x="138" y="422"/>
                    </a:lnTo>
                    <a:lnTo>
                      <a:pt x="149" y="438"/>
                    </a:lnTo>
                    <a:lnTo>
                      <a:pt x="173" y="427"/>
                    </a:lnTo>
                    <a:lnTo>
                      <a:pt x="224" y="439"/>
                    </a:lnTo>
                    <a:lnTo>
                      <a:pt x="232" y="439"/>
                    </a:lnTo>
                    <a:lnTo>
                      <a:pt x="279" y="392"/>
                    </a:lnTo>
                    <a:lnTo>
                      <a:pt x="285" y="374"/>
                    </a:lnTo>
                    <a:lnTo>
                      <a:pt x="320" y="379"/>
                    </a:lnTo>
                    <a:lnTo>
                      <a:pt x="357" y="410"/>
                    </a:lnTo>
                    <a:lnTo>
                      <a:pt x="341" y="428"/>
                    </a:lnTo>
                    <a:lnTo>
                      <a:pt x="300" y="440"/>
                    </a:lnTo>
                    <a:lnTo>
                      <a:pt x="315" y="4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452">
                <a:extLst>
                  <a:ext uri="{FF2B5EF4-FFF2-40B4-BE49-F238E27FC236}">
                    <a16:creationId xmlns:a16="http://schemas.microsoft.com/office/drawing/2014/main" id="{DA070E2E-AA8C-12D6-548C-E7318B8AD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2458"/>
                <a:ext cx="120" cy="191"/>
              </a:xfrm>
              <a:custGeom>
                <a:avLst/>
                <a:gdLst>
                  <a:gd name="T0" fmla="*/ 0 w 479"/>
                  <a:gd name="T1" fmla="*/ 764 h 764"/>
                  <a:gd name="T2" fmla="*/ 57 w 479"/>
                  <a:gd name="T3" fmla="*/ 743 h 764"/>
                  <a:gd name="T4" fmla="*/ 104 w 479"/>
                  <a:gd name="T5" fmla="*/ 697 h 764"/>
                  <a:gd name="T6" fmla="*/ 109 w 479"/>
                  <a:gd name="T7" fmla="*/ 662 h 764"/>
                  <a:gd name="T8" fmla="*/ 69 w 479"/>
                  <a:gd name="T9" fmla="*/ 598 h 764"/>
                  <a:gd name="T10" fmla="*/ 77 w 479"/>
                  <a:gd name="T11" fmla="*/ 580 h 764"/>
                  <a:gd name="T12" fmla="*/ 166 w 479"/>
                  <a:gd name="T13" fmla="*/ 547 h 764"/>
                  <a:gd name="T14" fmla="*/ 153 w 479"/>
                  <a:gd name="T15" fmla="*/ 498 h 764"/>
                  <a:gd name="T16" fmla="*/ 157 w 479"/>
                  <a:gd name="T17" fmla="*/ 446 h 764"/>
                  <a:gd name="T18" fmla="*/ 144 w 479"/>
                  <a:gd name="T19" fmla="*/ 389 h 764"/>
                  <a:gd name="T20" fmla="*/ 149 w 479"/>
                  <a:gd name="T21" fmla="*/ 362 h 764"/>
                  <a:gd name="T22" fmla="*/ 178 w 479"/>
                  <a:gd name="T23" fmla="*/ 309 h 764"/>
                  <a:gd name="T24" fmla="*/ 237 w 479"/>
                  <a:gd name="T25" fmla="*/ 296 h 764"/>
                  <a:gd name="T26" fmla="*/ 258 w 479"/>
                  <a:gd name="T27" fmla="*/ 251 h 764"/>
                  <a:gd name="T28" fmla="*/ 314 w 479"/>
                  <a:gd name="T29" fmla="*/ 220 h 764"/>
                  <a:gd name="T30" fmla="*/ 319 w 479"/>
                  <a:gd name="T31" fmla="*/ 186 h 764"/>
                  <a:gd name="T32" fmla="*/ 335 w 479"/>
                  <a:gd name="T33" fmla="*/ 176 h 764"/>
                  <a:gd name="T34" fmla="*/ 349 w 479"/>
                  <a:gd name="T35" fmla="*/ 150 h 764"/>
                  <a:gd name="T36" fmla="*/ 304 w 479"/>
                  <a:gd name="T37" fmla="*/ 121 h 764"/>
                  <a:gd name="T38" fmla="*/ 286 w 479"/>
                  <a:gd name="T39" fmla="*/ 97 h 764"/>
                  <a:gd name="T40" fmla="*/ 283 w 479"/>
                  <a:gd name="T41" fmla="*/ 79 h 764"/>
                  <a:gd name="T42" fmla="*/ 331 w 479"/>
                  <a:gd name="T43" fmla="*/ 41 h 764"/>
                  <a:gd name="T44" fmla="*/ 364 w 479"/>
                  <a:gd name="T45" fmla="*/ 30 h 764"/>
                  <a:gd name="T46" fmla="*/ 391 w 479"/>
                  <a:gd name="T47" fmla="*/ 53 h 764"/>
                  <a:gd name="T48" fmla="*/ 412 w 479"/>
                  <a:gd name="T49" fmla="*/ 0 h 764"/>
                  <a:gd name="T50" fmla="*/ 438 w 479"/>
                  <a:gd name="T51" fmla="*/ 14 h 764"/>
                  <a:gd name="T52" fmla="*/ 479 w 479"/>
                  <a:gd name="T53" fmla="*/ 2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79" h="764">
                    <a:moveTo>
                      <a:pt x="0" y="764"/>
                    </a:moveTo>
                    <a:lnTo>
                      <a:pt x="57" y="743"/>
                    </a:lnTo>
                    <a:lnTo>
                      <a:pt x="104" y="697"/>
                    </a:lnTo>
                    <a:lnTo>
                      <a:pt x="109" y="662"/>
                    </a:lnTo>
                    <a:lnTo>
                      <a:pt x="69" y="598"/>
                    </a:lnTo>
                    <a:lnTo>
                      <a:pt x="77" y="580"/>
                    </a:lnTo>
                    <a:lnTo>
                      <a:pt x="166" y="547"/>
                    </a:lnTo>
                    <a:lnTo>
                      <a:pt x="153" y="498"/>
                    </a:lnTo>
                    <a:lnTo>
                      <a:pt x="157" y="446"/>
                    </a:lnTo>
                    <a:lnTo>
                      <a:pt x="144" y="389"/>
                    </a:lnTo>
                    <a:lnTo>
                      <a:pt x="149" y="362"/>
                    </a:lnTo>
                    <a:lnTo>
                      <a:pt x="178" y="309"/>
                    </a:lnTo>
                    <a:lnTo>
                      <a:pt x="237" y="296"/>
                    </a:lnTo>
                    <a:lnTo>
                      <a:pt x="258" y="251"/>
                    </a:lnTo>
                    <a:lnTo>
                      <a:pt x="314" y="220"/>
                    </a:lnTo>
                    <a:lnTo>
                      <a:pt x="319" y="186"/>
                    </a:lnTo>
                    <a:lnTo>
                      <a:pt x="335" y="176"/>
                    </a:lnTo>
                    <a:lnTo>
                      <a:pt x="349" y="150"/>
                    </a:lnTo>
                    <a:lnTo>
                      <a:pt x="304" y="121"/>
                    </a:lnTo>
                    <a:lnTo>
                      <a:pt x="286" y="97"/>
                    </a:lnTo>
                    <a:lnTo>
                      <a:pt x="283" y="79"/>
                    </a:lnTo>
                    <a:lnTo>
                      <a:pt x="331" y="41"/>
                    </a:lnTo>
                    <a:lnTo>
                      <a:pt x="364" y="30"/>
                    </a:lnTo>
                    <a:lnTo>
                      <a:pt x="391" y="53"/>
                    </a:lnTo>
                    <a:lnTo>
                      <a:pt x="412" y="0"/>
                    </a:lnTo>
                    <a:lnTo>
                      <a:pt x="438" y="14"/>
                    </a:lnTo>
                    <a:lnTo>
                      <a:pt x="479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Line 453">
                <a:extLst>
                  <a:ext uri="{FF2B5EF4-FFF2-40B4-BE49-F238E27FC236}">
                    <a16:creationId xmlns:a16="http://schemas.microsoft.com/office/drawing/2014/main" id="{842C61F4-0E31-5034-7BD7-B00E7C32BF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55" y="2451"/>
                <a:ext cx="5" cy="8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454">
                <a:extLst>
                  <a:ext uri="{FF2B5EF4-FFF2-40B4-BE49-F238E27FC236}">
                    <a16:creationId xmlns:a16="http://schemas.microsoft.com/office/drawing/2014/main" id="{3621CB99-1843-08CF-9A6F-AC8FEEC5B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2" y="2474"/>
                <a:ext cx="189" cy="59"/>
              </a:xfrm>
              <a:custGeom>
                <a:avLst/>
                <a:gdLst>
                  <a:gd name="T0" fmla="*/ 757 w 757"/>
                  <a:gd name="T1" fmla="*/ 235 h 235"/>
                  <a:gd name="T2" fmla="*/ 746 w 757"/>
                  <a:gd name="T3" fmla="*/ 210 h 235"/>
                  <a:gd name="T4" fmla="*/ 692 w 757"/>
                  <a:gd name="T5" fmla="*/ 172 h 235"/>
                  <a:gd name="T6" fmla="*/ 654 w 757"/>
                  <a:gd name="T7" fmla="*/ 134 h 235"/>
                  <a:gd name="T8" fmla="*/ 604 w 757"/>
                  <a:gd name="T9" fmla="*/ 139 h 235"/>
                  <a:gd name="T10" fmla="*/ 548 w 757"/>
                  <a:gd name="T11" fmla="*/ 178 h 235"/>
                  <a:gd name="T12" fmla="*/ 534 w 757"/>
                  <a:gd name="T13" fmla="*/ 196 h 235"/>
                  <a:gd name="T14" fmla="*/ 516 w 757"/>
                  <a:gd name="T15" fmla="*/ 190 h 235"/>
                  <a:gd name="T16" fmla="*/ 487 w 757"/>
                  <a:gd name="T17" fmla="*/ 158 h 235"/>
                  <a:gd name="T18" fmla="*/ 516 w 757"/>
                  <a:gd name="T19" fmla="*/ 97 h 235"/>
                  <a:gd name="T20" fmla="*/ 495 w 757"/>
                  <a:gd name="T21" fmla="*/ 56 h 235"/>
                  <a:gd name="T22" fmla="*/ 478 w 757"/>
                  <a:gd name="T23" fmla="*/ 49 h 235"/>
                  <a:gd name="T24" fmla="*/ 429 w 757"/>
                  <a:gd name="T25" fmla="*/ 70 h 235"/>
                  <a:gd name="T26" fmla="*/ 353 w 757"/>
                  <a:gd name="T27" fmla="*/ 77 h 235"/>
                  <a:gd name="T28" fmla="*/ 328 w 757"/>
                  <a:gd name="T29" fmla="*/ 72 h 235"/>
                  <a:gd name="T30" fmla="*/ 316 w 757"/>
                  <a:gd name="T31" fmla="*/ 38 h 235"/>
                  <a:gd name="T32" fmla="*/ 299 w 757"/>
                  <a:gd name="T33" fmla="*/ 32 h 235"/>
                  <a:gd name="T34" fmla="*/ 283 w 757"/>
                  <a:gd name="T35" fmla="*/ 50 h 235"/>
                  <a:gd name="T36" fmla="*/ 250 w 757"/>
                  <a:gd name="T37" fmla="*/ 45 h 235"/>
                  <a:gd name="T38" fmla="*/ 235 w 757"/>
                  <a:gd name="T39" fmla="*/ 72 h 235"/>
                  <a:gd name="T40" fmla="*/ 211 w 757"/>
                  <a:gd name="T41" fmla="*/ 90 h 235"/>
                  <a:gd name="T42" fmla="*/ 175 w 757"/>
                  <a:gd name="T43" fmla="*/ 69 h 235"/>
                  <a:gd name="T44" fmla="*/ 69 w 757"/>
                  <a:gd name="T45" fmla="*/ 113 h 235"/>
                  <a:gd name="T46" fmla="*/ 8 w 757"/>
                  <a:gd name="T47" fmla="*/ 93 h 235"/>
                  <a:gd name="T48" fmla="*/ 7 w 757"/>
                  <a:gd name="T49" fmla="*/ 75 h 235"/>
                  <a:gd name="T50" fmla="*/ 12 w 757"/>
                  <a:gd name="T51" fmla="*/ 41 h 235"/>
                  <a:gd name="T52" fmla="*/ 3 w 757"/>
                  <a:gd name="T53" fmla="*/ 25 h 235"/>
                  <a:gd name="T54" fmla="*/ 0 w 757"/>
                  <a:gd name="T5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57" h="235">
                    <a:moveTo>
                      <a:pt x="757" y="235"/>
                    </a:moveTo>
                    <a:lnTo>
                      <a:pt x="746" y="210"/>
                    </a:lnTo>
                    <a:lnTo>
                      <a:pt x="692" y="172"/>
                    </a:lnTo>
                    <a:lnTo>
                      <a:pt x="654" y="134"/>
                    </a:lnTo>
                    <a:lnTo>
                      <a:pt x="604" y="139"/>
                    </a:lnTo>
                    <a:lnTo>
                      <a:pt x="548" y="178"/>
                    </a:lnTo>
                    <a:lnTo>
                      <a:pt x="534" y="196"/>
                    </a:lnTo>
                    <a:lnTo>
                      <a:pt x="516" y="190"/>
                    </a:lnTo>
                    <a:lnTo>
                      <a:pt x="487" y="158"/>
                    </a:lnTo>
                    <a:lnTo>
                      <a:pt x="516" y="97"/>
                    </a:lnTo>
                    <a:lnTo>
                      <a:pt x="495" y="56"/>
                    </a:lnTo>
                    <a:lnTo>
                      <a:pt x="478" y="49"/>
                    </a:lnTo>
                    <a:lnTo>
                      <a:pt x="429" y="70"/>
                    </a:lnTo>
                    <a:lnTo>
                      <a:pt x="353" y="77"/>
                    </a:lnTo>
                    <a:lnTo>
                      <a:pt x="328" y="72"/>
                    </a:lnTo>
                    <a:lnTo>
                      <a:pt x="316" y="38"/>
                    </a:lnTo>
                    <a:lnTo>
                      <a:pt x="299" y="32"/>
                    </a:lnTo>
                    <a:lnTo>
                      <a:pt x="283" y="50"/>
                    </a:lnTo>
                    <a:lnTo>
                      <a:pt x="250" y="45"/>
                    </a:lnTo>
                    <a:lnTo>
                      <a:pt x="235" y="72"/>
                    </a:lnTo>
                    <a:lnTo>
                      <a:pt x="211" y="90"/>
                    </a:lnTo>
                    <a:lnTo>
                      <a:pt x="175" y="69"/>
                    </a:lnTo>
                    <a:lnTo>
                      <a:pt x="69" y="113"/>
                    </a:lnTo>
                    <a:lnTo>
                      <a:pt x="8" y="93"/>
                    </a:lnTo>
                    <a:lnTo>
                      <a:pt x="7" y="75"/>
                    </a:lnTo>
                    <a:lnTo>
                      <a:pt x="12" y="41"/>
                    </a:lnTo>
                    <a:lnTo>
                      <a:pt x="3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455">
                <a:extLst>
                  <a:ext uri="{FF2B5EF4-FFF2-40B4-BE49-F238E27FC236}">
                    <a16:creationId xmlns:a16="http://schemas.microsoft.com/office/drawing/2014/main" id="{9BACD103-E49D-CF40-30D5-8E0A9E121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2649"/>
                <a:ext cx="70" cy="90"/>
              </a:xfrm>
              <a:custGeom>
                <a:avLst/>
                <a:gdLst>
                  <a:gd name="T0" fmla="*/ 0 w 279"/>
                  <a:gd name="T1" fmla="*/ 0 h 361"/>
                  <a:gd name="T2" fmla="*/ 10 w 279"/>
                  <a:gd name="T3" fmla="*/ 101 h 361"/>
                  <a:gd name="T4" fmla="*/ 138 w 279"/>
                  <a:gd name="T5" fmla="*/ 114 h 361"/>
                  <a:gd name="T6" fmla="*/ 184 w 279"/>
                  <a:gd name="T7" fmla="*/ 144 h 361"/>
                  <a:gd name="T8" fmla="*/ 278 w 279"/>
                  <a:gd name="T9" fmla="*/ 161 h 361"/>
                  <a:gd name="T10" fmla="*/ 279 w 279"/>
                  <a:gd name="T11" fmla="*/ 178 h 361"/>
                  <a:gd name="T12" fmla="*/ 249 w 279"/>
                  <a:gd name="T13" fmla="*/ 206 h 361"/>
                  <a:gd name="T14" fmla="*/ 242 w 279"/>
                  <a:gd name="T15" fmla="*/ 231 h 361"/>
                  <a:gd name="T16" fmla="*/ 234 w 279"/>
                  <a:gd name="T17" fmla="*/ 240 h 361"/>
                  <a:gd name="T18" fmla="*/ 198 w 279"/>
                  <a:gd name="T19" fmla="*/ 303 h 361"/>
                  <a:gd name="T20" fmla="*/ 209 w 279"/>
                  <a:gd name="T21" fmla="*/ 328 h 361"/>
                  <a:gd name="T22" fmla="*/ 211 w 279"/>
                  <a:gd name="T23" fmla="*/ 361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361">
                    <a:moveTo>
                      <a:pt x="0" y="0"/>
                    </a:moveTo>
                    <a:lnTo>
                      <a:pt x="10" y="101"/>
                    </a:lnTo>
                    <a:lnTo>
                      <a:pt x="138" y="114"/>
                    </a:lnTo>
                    <a:lnTo>
                      <a:pt x="184" y="144"/>
                    </a:lnTo>
                    <a:lnTo>
                      <a:pt x="278" y="161"/>
                    </a:lnTo>
                    <a:lnTo>
                      <a:pt x="279" y="178"/>
                    </a:lnTo>
                    <a:lnTo>
                      <a:pt x="249" y="206"/>
                    </a:lnTo>
                    <a:lnTo>
                      <a:pt x="242" y="231"/>
                    </a:lnTo>
                    <a:lnTo>
                      <a:pt x="234" y="240"/>
                    </a:lnTo>
                    <a:lnTo>
                      <a:pt x="198" y="303"/>
                    </a:lnTo>
                    <a:lnTo>
                      <a:pt x="209" y="328"/>
                    </a:lnTo>
                    <a:lnTo>
                      <a:pt x="211" y="3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456">
                <a:extLst>
                  <a:ext uri="{FF2B5EF4-FFF2-40B4-BE49-F238E27FC236}">
                    <a16:creationId xmlns:a16="http://schemas.microsoft.com/office/drawing/2014/main" id="{EAA0235B-2D42-5A94-9357-3F6D2024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5" y="2738"/>
                <a:ext cx="98" cy="143"/>
              </a:xfrm>
              <a:custGeom>
                <a:avLst/>
                <a:gdLst>
                  <a:gd name="T0" fmla="*/ 394 w 394"/>
                  <a:gd name="T1" fmla="*/ 6 h 572"/>
                  <a:gd name="T2" fmla="*/ 381 w 394"/>
                  <a:gd name="T3" fmla="*/ 41 h 572"/>
                  <a:gd name="T4" fmla="*/ 394 w 394"/>
                  <a:gd name="T5" fmla="*/ 99 h 572"/>
                  <a:gd name="T6" fmla="*/ 372 w 394"/>
                  <a:gd name="T7" fmla="*/ 127 h 572"/>
                  <a:gd name="T8" fmla="*/ 347 w 394"/>
                  <a:gd name="T9" fmla="*/ 120 h 572"/>
                  <a:gd name="T10" fmla="*/ 300 w 394"/>
                  <a:gd name="T11" fmla="*/ 82 h 572"/>
                  <a:gd name="T12" fmla="*/ 323 w 394"/>
                  <a:gd name="T13" fmla="*/ 46 h 572"/>
                  <a:gd name="T14" fmla="*/ 284 w 394"/>
                  <a:gd name="T15" fmla="*/ 0 h 572"/>
                  <a:gd name="T16" fmla="*/ 239 w 394"/>
                  <a:gd name="T17" fmla="*/ 54 h 572"/>
                  <a:gd name="T18" fmla="*/ 214 w 394"/>
                  <a:gd name="T19" fmla="*/ 57 h 572"/>
                  <a:gd name="T20" fmla="*/ 215 w 394"/>
                  <a:gd name="T21" fmla="*/ 74 h 572"/>
                  <a:gd name="T22" fmla="*/ 189 w 394"/>
                  <a:gd name="T23" fmla="*/ 59 h 572"/>
                  <a:gd name="T24" fmla="*/ 130 w 394"/>
                  <a:gd name="T25" fmla="*/ 65 h 572"/>
                  <a:gd name="T26" fmla="*/ 98 w 394"/>
                  <a:gd name="T27" fmla="*/ 93 h 572"/>
                  <a:gd name="T28" fmla="*/ 75 w 394"/>
                  <a:gd name="T29" fmla="*/ 103 h 572"/>
                  <a:gd name="T30" fmla="*/ 68 w 394"/>
                  <a:gd name="T31" fmla="*/ 120 h 572"/>
                  <a:gd name="T32" fmla="*/ 112 w 394"/>
                  <a:gd name="T33" fmla="*/ 142 h 572"/>
                  <a:gd name="T34" fmla="*/ 113 w 394"/>
                  <a:gd name="T35" fmla="*/ 159 h 572"/>
                  <a:gd name="T36" fmla="*/ 98 w 394"/>
                  <a:gd name="T37" fmla="*/ 177 h 572"/>
                  <a:gd name="T38" fmla="*/ 109 w 394"/>
                  <a:gd name="T39" fmla="*/ 211 h 572"/>
                  <a:gd name="T40" fmla="*/ 104 w 394"/>
                  <a:gd name="T41" fmla="*/ 244 h 572"/>
                  <a:gd name="T42" fmla="*/ 71 w 394"/>
                  <a:gd name="T43" fmla="*/ 248 h 572"/>
                  <a:gd name="T44" fmla="*/ 85 w 394"/>
                  <a:gd name="T45" fmla="*/ 314 h 572"/>
                  <a:gd name="T46" fmla="*/ 79 w 394"/>
                  <a:gd name="T47" fmla="*/ 331 h 572"/>
                  <a:gd name="T48" fmla="*/ 96 w 394"/>
                  <a:gd name="T49" fmla="*/ 338 h 572"/>
                  <a:gd name="T50" fmla="*/ 97 w 394"/>
                  <a:gd name="T51" fmla="*/ 346 h 572"/>
                  <a:gd name="T52" fmla="*/ 41 w 394"/>
                  <a:gd name="T53" fmla="*/ 386 h 572"/>
                  <a:gd name="T54" fmla="*/ 52 w 394"/>
                  <a:gd name="T55" fmla="*/ 410 h 572"/>
                  <a:gd name="T56" fmla="*/ 37 w 394"/>
                  <a:gd name="T57" fmla="*/ 428 h 572"/>
                  <a:gd name="T58" fmla="*/ 47 w 394"/>
                  <a:gd name="T59" fmla="*/ 444 h 572"/>
                  <a:gd name="T60" fmla="*/ 48 w 394"/>
                  <a:gd name="T61" fmla="*/ 460 h 572"/>
                  <a:gd name="T62" fmla="*/ 18 w 394"/>
                  <a:gd name="T63" fmla="*/ 489 h 572"/>
                  <a:gd name="T64" fmla="*/ 0 w 394"/>
                  <a:gd name="T65" fmla="*/ 491 h 572"/>
                  <a:gd name="T66" fmla="*/ 11 w 394"/>
                  <a:gd name="T67" fmla="*/ 515 h 572"/>
                  <a:gd name="T68" fmla="*/ 37 w 394"/>
                  <a:gd name="T69" fmla="*/ 529 h 572"/>
                  <a:gd name="T70" fmla="*/ 31 w 394"/>
                  <a:gd name="T71" fmla="*/ 546 h 572"/>
                  <a:gd name="T72" fmla="*/ 41 w 394"/>
                  <a:gd name="T73" fmla="*/ 572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94" h="572">
                    <a:moveTo>
                      <a:pt x="394" y="6"/>
                    </a:moveTo>
                    <a:lnTo>
                      <a:pt x="381" y="41"/>
                    </a:lnTo>
                    <a:lnTo>
                      <a:pt x="394" y="99"/>
                    </a:lnTo>
                    <a:lnTo>
                      <a:pt x="372" y="127"/>
                    </a:lnTo>
                    <a:lnTo>
                      <a:pt x="347" y="120"/>
                    </a:lnTo>
                    <a:lnTo>
                      <a:pt x="300" y="82"/>
                    </a:lnTo>
                    <a:lnTo>
                      <a:pt x="323" y="46"/>
                    </a:lnTo>
                    <a:lnTo>
                      <a:pt x="284" y="0"/>
                    </a:lnTo>
                    <a:lnTo>
                      <a:pt x="239" y="54"/>
                    </a:lnTo>
                    <a:lnTo>
                      <a:pt x="214" y="57"/>
                    </a:lnTo>
                    <a:lnTo>
                      <a:pt x="215" y="74"/>
                    </a:lnTo>
                    <a:lnTo>
                      <a:pt x="189" y="59"/>
                    </a:lnTo>
                    <a:lnTo>
                      <a:pt x="130" y="65"/>
                    </a:lnTo>
                    <a:lnTo>
                      <a:pt x="98" y="93"/>
                    </a:lnTo>
                    <a:lnTo>
                      <a:pt x="75" y="103"/>
                    </a:lnTo>
                    <a:lnTo>
                      <a:pt x="68" y="120"/>
                    </a:lnTo>
                    <a:lnTo>
                      <a:pt x="112" y="142"/>
                    </a:lnTo>
                    <a:lnTo>
                      <a:pt x="113" y="159"/>
                    </a:lnTo>
                    <a:lnTo>
                      <a:pt x="98" y="177"/>
                    </a:lnTo>
                    <a:lnTo>
                      <a:pt x="109" y="211"/>
                    </a:lnTo>
                    <a:lnTo>
                      <a:pt x="104" y="244"/>
                    </a:lnTo>
                    <a:lnTo>
                      <a:pt x="71" y="248"/>
                    </a:lnTo>
                    <a:lnTo>
                      <a:pt x="85" y="314"/>
                    </a:lnTo>
                    <a:lnTo>
                      <a:pt x="79" y="331"/>
                    </a:lnTo>
                    <a:lnTo>
                      <a:pt x="96" y="338"/>
                    </a:lnTo>
                    <a:lnTo>
                      <a:pt x="97" y="346"/>
                    </a:lnTo>
                    <a:lnTo>
                      <a:pt x="41" y="386"/>
                    </a:lnTo>
                    <a:lnTo>
                      <a:pt x="52" y="410"/>
                    </a:lnTo>
                    <a:lnTo>
                      <a:pt x="37" y="428"/>
                    </a:lnTo>
                    <a:lnTo>
                      <a:pt x="47" y="444"/>
                    </a:lnTo>
                    <a:lnTo>
                      <a:pt x="48" y="460"/>
                    </a:lnTo>
                    <a:lnTo>
                      <a:pt x="18" y="489"/>
                    </a:lnTo>
                    <a:lnTo>
                      <a:pt x="0" y="491"/>
                    </a:lnTo>
                    <a:lnTo>
                      <a:pt x="11" y="515"/>
                    </a:lnTo>
                    <a:lnTo>
                      <a:pt x="37" y="529"/>
                    </a:lnTo>
                    <a:lnTo>
                      <a:pt x="31" y="546"/>
                    </a:lnTo>
                    <a:lnTo>
                      <a:pt x="41" y="57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457">
                <a:extLst>
                  <a:ext uri="{FF2B5EF4-FFF2-40B4-BE49-F238E27FC236}">
                    <a16:creationId xmlns:a16="http://schemas.microsoft.com/office/drawing/2014/main" id="{B7CC50CD-7302-22A0-3938-AF0A66605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2710"/>
                <a:ext cx="178" cy="32"/>
              </a:xfrm>
              <a:custGeom>
                <a:avLst/>
                <a:gdLst>
                  <a:gd name="T0" fmla="*/ 710 w 710"/>
                  <a:gd name="T1" fmla="*/ 27 h 128"/>
                  <a:gd name="T2" fmla="*/ 702 w 710"/>
                  <a:gd name="T3" fmla="*/ 28 h 128"/>
                  <a:gd name="T4" fmla="*/ 669 w 710"/>
                  <a:gd name="T5" fmla="*/ 39 h 128"/>
                  <a:gd name="T6" fmla="*/ 621 w 710"/>
                  <a:gd name="T7" fmla="*/ 69 h 128"/>
                  <a:gd name="T8" fmla="*/ 566 w 710"/>
                  <a:gd name="T9" fmla="*/ 24 h 128"/>
                  <a:gd name="T10" fmla="*/ 547 w 710"/>
                  <a:gd name="T11" fmla="*/ 0 h 128"/>
                  <a:gd name="T12" fmla="*/ 499 w 710"/>
                  <a:gd name="T13" fmla="*/ 29 h 128"/>
                  <a:gd name="T14" fmla="*/ 474 w 710"/>
                  <a:gd name="T15" fmla="*/ 32 h 128"/>
                  <a:gd name="T16" fmla="*/ 414 w 710"/>
                  <a:gd name="T17" fmla="*/ 29 h 128"/>
                  <a:gd name="T18" fmla="*/ 376 w 710"/>
                  <a:gd name="T19" fmla="*/ 67 h 128"/>
                  <a:gd name="T20" fmla="*/ 327 w 710"/>
                  <a:gd name="T21" fmla="*/ 88 h 128"/>
                  <a:gd name="T22" fmla="*/ 260 w 710"/>
                  <a:gd name="T23" fmla="*/ 94 h 128"/>
                  <a:gd name="T24" fmla="*/ 245 w 710"/>
                  <a:gd name="T25" fmla="*/ 113 h 128"/>
                  <a:gd name="T26" fmla="*/ 185 w 710"/>
                  <a:gd name="T27" fmla="*/ 93 h 128"/>
                  <a:gd name="T28" fmla="*/ 157 w 710"/>
                  <a:gd name="T29" fmla="*/ 70 h 128"/>
                  <a:gd name="T30" fmla="*/ 124 w 710"/>
                  <a:gd name="T31" fmla="*/ 81 h 128"/>
                  <a:gd name="T32" fmla="*/ 87 w 710"/>
                  <a:gd name="T33" fmla="*/ 128 h 128"/>
                  <a:gd name="T34" fmla="*/ 77 w 710"/>
                  <a:gd name="T35" fmla="*/ 128 h 128"/>
                  <a:gd name="T36" fmla="*/ 67 w 710"/>
                  <a:gd name="T37" fmla="*/ 104 h 128"/>
                  <a:gd name="T38" fmla="*/ 0 w 710"/>
                  <a:gd name="T39" fmla="*/ 11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10" h="128">
                    <a:moveTo>
                      <a:pt x="710" y="27"/>
                    </a:moveTo>
                    <a:lnTo>
                      <a:pt x="702" y="28"/>
                    </a:lnTo>
                    <a:lnTo>
                      <a:pt x="669" y="39"/>
                    </a:lnTo>
                    <a:lnTo>
                      <a:pt x="621" y="69"/>
                    </a:lnTo>
                    <a:lnTo>
                      <a:pt x="566" y="24"/>
                    </a:lnTo>
                    <a:lnTo>
                      <a:pt x="547" y="0"/>
                    </a:lnTo>
                    <a:lnTo>
                      <a:pt x="499" y="29"/>
                    </a:lnTo>
                    <a:lnTo>
                      <a:pt x="474" y="32"/>
                    </a:lnTo>
                    <a:lnTo>
                      <a:pt x="414" y="29"/>
                    </a:lnTo>
                    <a:lnTo>
                      <a:pt x="376" y="67"/>
                    </a:lnTo>
                    <a:lnTo>
                      <a:pt x="327" y="88"/>
                    </a:lnTo>
                    <a:lnTo>
                      <a:pt x="260" y="94"/>
                    </a:lnTo>
                    <a:lnTo>
                      <a:pt x="245" y="113"/>
                    </a:lnTo>
                    <a:lnTo>
                      <a:pt x="185" y="93"/>
                    </a:lnTo>
                    <a:lnTo>
                      <a:pt x="157" y="70"/>
                    </a:lnTo>
                    <a:lnTo>
                      <a:pt x="124" y="81"/>
                    </a:lnTo>
                    <a:lnTo>
                      <a:pt x="87" y="128"/>
                    </a:lnTo>
                    <a:lnTo>
                      <a:pt x="77" y="128"/>
                    </a:lnTo>
                    <a:lnTo>
                      <a:pt x="67" y="104"/>
                    </a:lnTo>
                    <a:lnTo>
                      <a:pt x="0" y="1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458">
                <a:extLst>
                  <a:ext uri="{FF2B5EF4-FFF2-40B4-BE49-F238E27FC236}">
                    <a16:creationId xmlns:a16="http://schemas.microsoft.com/office/drawing/2014/main" id="{F4117545-F644-5C51-B2A5-F660F5B0C7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" y="2533"/>
                <a:ext cx="24" cy="72"/>
              </a:xfrm>
              <a:custGeom>
                <a:avLst/>
                <a:gdLst>
                  <a:gd name="T0" fmla="*/ 97 w 97"/>
                  <a:gd name="T1" fmla="*/ 0 h 289"/>
                  <a:gd name="T2" fmla="*/ 33 w 97"/>
                  <a:gd name="T3" fmla="*/ 48 h 289"/>
                  <a:gd name="T4" fmla="*/ 16 w 97"/>
                  <a:gd name="T5" fmla="*/ 41 h 289"/>
                  <a:gd name="T6" fmla="*/ 0 w 97"/>
                  <a:gd name="T7" fmla="*/ 42 h 289"/>
                  <a:gd name="T8" fmla="*/ 30 w 97"/>
                  <a:gd name="T9" fmla="*/ 98 h 289"/>
                  <a:gd name="T10" fmla="*/ 25 w 97"/>
                  <a:gd name="T11" fmla="*/ 132 h 289"/>
                  <a:gd name="T12" fmla="*/ 34 w 97"/>
                  <a:gd name="T13" fmla="*/ 148 h 289"/>
                  <a:gd name="T14" fmla="*/ 38 w 97"/>
                  <a:gd name="T15" fmla="*/ 191 h 289"/>
                  <a:gd name="T16" fmla="*/ 66 w 97"/>
                  <a:gd name="T17" fmla="*/ 221 h 289"/>
                  <a:gd name="T18" fmla="*/ 62 w 97"/>
                  <a:gd name="T19" fmla="*/ 264 h 289"/>
                  <a:gd name="T20" fmla="*/ 73 w 97"/>
                  <a:gd name="T21" fmla="*/ 28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289">
                    <a:moveTo>
                      <a:pt x="97" y="0"/>
                    </a:moveTo>
                    <a:lnTo>
                      <a:pt x="33" y="48"/>
                    </a:lnTo>
                    <a:lnTo>
                      <a:pt x="16" y="41"/>
                    </a:lnTo>
                    <a:lnTo>
                      <a:pt x="0" y="42"/>
                    </a:lnTo>
                    <a:lnTo>
                      <a:pt x="30" y="98"/>
                    </a:lnTo>
                    <a:lnTo>
                      <a:pt x="25" y="132"/>
                    </a:lnTo>
                    <a:lnTo>
                      <a:pt x="34" y="148"/>
                    </a:lnTo>
                    <a:lnTo>
                      <a:pt x="38" y="191"/>
                    </a:lnTo>
                    <a:lnTo>
                      <a:pt x="66" y="221"/>
                    </a:lnTo>
                    <a:lnTo>
                      <a:pt x="62" y="264"/>
                    </a:lnTo>
                    <a:lnTo>
                      <a:pt x="73" y="2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459">
                <a:extLst>
                  <a:ext uri="{FF2B5EF4-FFF2-40B4-BE49-F238E27FC236}">
                    <a16:creationId xmlns:a16="http://schemas.microsoft.com/office/drawing/2014/main" id="{B879D499-45E0-A804-6540-B922C1F4A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" y="2602"/>
                <a:ext cx="87" cy="114"/>
              </a:xfrm>
              <a:custGeom>
                <a:avLst/>
                <a:gdLst>
                  <a:gd name="T0" fmla="*/ 349 w 349"/>
                  <a:gd name="T1" fmla="*/ 12 h 457"/>
                  <a:gd name="T2" fmla="*/ 334 w 349"/>
                  <a:gd name="T3" fmla="*/ 29 h 457"/>
                  <a:gd name="T4" fmla="*/ 282 w 349"/>
                  <a:gd name="T5" fmla="*/ 27 h 457"/>
                  <a:gd name="T6" fmla="*/ 224 w 349"/>
                  <a:gd name="T7" fmla="*/ 32 h 457"/>
                  <a:gd name="T8" fmla="*/ 204 w 349"/>
                  <a:gd name="T9" fmla="*/ 0 h 457"/>
                  <a:gd name="T10" fmla="*/ 179 w 349"/>
                  <a:gd name="T11" fmla="*/ 1 h 457"/>
                  <a:gd name="T12" fmla="*/ 172 w 349"/>
                  <a:gd name="T13" fmla="*/ 20 h 457"/>
                  <a:gd name="T14" fmla="*/ 175 w 349"/>
                  <a:gd name="T15" fmla="*/ 53 h 457"/>
                  <a:gd name="T16" fmla="*/ 146 w 349"/>
                  <a:gd name="T17" fmla="*/ 98 h 457"/>
                  <a:gd name="T18" fmla="*/ 174 w 349"/>
                  <a:gd name="T19" fmla="*/ 121 h 457"/>
                  <a:gd name="T20" fmla="*/ 199 w 349"/>
                  <a:gd name="T21" fmla="*/ 118 h 457"/>
                  <a:gd name="T22" fmla="*/ 228 w 349"/>
                  <a:gd name="T23" fmla="*/ 158 h 457"/>
                  <a:gd name="T24" fmla="*/ 211 w 349"/>
                  <a:gd name="T25" fmla="*/ 167 h 457"/>
                  <a:gd name="T26" fmla="*/ 200 w 349"/>
                  <a:gd name="T27" fmla="*/ 228 h 457"/>
                  <a:gd name="T28" fmla="*/ 179 w 349"/>
                  <a:gd name="T29" fmla="*/ 272 h 457"/>
                  <a:gd name="T30" fmla="*/ 130 w 349"/>
                  <a:gd name="T31" fmla="*/ 285 h 457"/>
                  <a:gd name="T32" fmla="*/ 131 w 349"/>
                  <a:gd name="T33" fmla="*/ 303 h 457"/>
                  <a:gd name="T34" fmla="*/ 156 w 349"/>
                  <a:gd name="T35" fmla="*/ 308 h 457"/>
                  <a:gd name="T36" fmla="*/ 160 w 349"/>
                  <a:gd name="T37" fmla="*/ 351 h 457"/>
                  <a:gd name="T38" fmla="*/ 138 w 349"/>
                  <a:gd name="T39" fmla="*/ 369 h 457"/>
                  <a:gd name="T40" fmla="*/ 67 w 349"/>
                  <a:gd name="T41" fmla="*/ 343 h 457"/>
                  <a:gd name="T42" fmla="*/ 62 w 349"/>
                  <a:gd name="T43" fmla="*/ 376 h 457"/>
                  <a:gd name="T44" fmla="*/ 21 w 349"/>
                  <a:gd name="T45" fmla="*/ 397 h 457"/>
                  <a:gd name="T46" fmla="*/ 0 w 349"/>
                  <a:gd name="T47" fmla="*/ 441 h 457"/>
                  <a:gd name="T48" fmla="*/ 1 w 349"/>
                  <a:gd name="T49" fmla="*/ 449 h 457"/>
                  <a:gd name="T50" fmla="*/ 10 w 349"/>
                  <a:gd name="T51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49" h="457">
                    <a:moveTo>
                      <a:pt x="349" y="12"/>
                    </a:moveTo>
                    <a:lnTo>
                      <a:pt x="334" y="29"/>
                    </a:lnTo>
                    <a:lnTo>
                      <a:pt x="282" y="27"/>
                    </a:lnTo>
                    <a:lnTo>
                      <a:pt x="224" y="32"/>
                    </a:lnTo>
                    <a:lnTo>
                      <a:pt x="204" y="0"/>
                    </a:lnTo>
                    <a:lnTo>
                      <a:pt x="179" y="1"/>
                    </a:lnTo>
                    <a:lnTo>
                      <a:pt x="172" y="20"/>
                    </a:lnTo>
                    <a:lnTo>
                      <a:pt x="175" y="53"/>
                    </a:lnTo>
                    <a:lnTo>
                      <a:pt x="146" y="98"/>
                    </a:lnTo>
                    <a:lnTo>
                      <a:pt x="174" y="121"/>
                    </a:lnTo>
                    <a:lnTo>
                      <a:pt x="199" y="118"/>
                    </a:lnTo>
                    <a:lnTo>
                      <a:pt x="228" y="158"/>
                    </a:lnTo>
                    <a:lnTo>
                      <a:pt x="211" y="167"/>
                    </a:lnTo>
                    <a:lnTo>
                      <a:pt x="200" y="228"/>
                    </a:lnTo>
                    <a:lnTo>
                      <a:pt x="179" y="272"/>
                    </a:lnTo>
                    <a:lnTo>
                      <a:pt x="130" y="285"/>
                    </a:lnTo>
                    <a:lnTo>
                      <a:pt x="131" y="303"/>
                    </a:lnTo>
                    <a:lnTo>
                      <a:pt x="156" y="308"/>
                    </a:lnTo>
                    <a:lnTo>
                      <a:pt x="160" y="351"/>
                    </a:lnTo>
                    <a:lnTo>
                      <a:pt x="138" y="369"/>
                    </a:lnTo>
                    <a:lnTo>
                      <a:pt x="67" y="343"/>
                    </a:lnTo>
                    <a:lnTo>
                      <a:pt x="62" y="376"/>
                    </a:lnTo>
                    <a:lnTo>
                      <a:pt x="21" y="397"/>
                    </a:lnTo>
                    <a:lnTo>
                      <a:pt x="0" y="441"/>
                    </a:lnTo>
                    <a:lnTo>
                      <a:pt x="1" y="449"/>
                    </a:lnTo>
                    <a:lnTo>
                      <a:pt x="10" y="45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460">
                <a:extLst>
                  <a:ext uri="{FF2B5EF4-FFF2-40B4-BE49-F238E27FC236}">
                    <a16:creationId xmlns:a16="http://schemas.microsoft.com/office/drawing/2014/main" id="{5475CB82-04E3-83D1-3817-96732F0DF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2602"/>
                <a:ext cx="213" cy="66"/>
              </a:xfrm>
              <a:custGeom>
                <a:avLst/>
                <a:gdLst>
                  <a:gd name="T0" fmla="*/ 0 w 852"/>
                  <a:gd name="T1" fmla="*/ 15 h 266"/>
                  <a:gd name="T2" fmla="*/ 66 w 852"/>
                  <a:gd name="T3" fmla="*/ 0 h 266"/>
                  <a:gd name="T4" fmla="*/ 67 w 852"/>
                  <a:gd name="T5" fmla="*/ 16 h 266"/>
                  <a:gd name="T6" fmla="*/ 28 w 852"/>
                  <a:gd name="T7" fmla="*/ 46 h 266"/>
                  <a:gd name="T8" fmla="*/ 58 w 852"/>
                  <a:gd name="T9" fmla="*/ 93 h 266"/>
                  <a:gd name="T10" fmla="*/ 110 w 852"/>
                  <a:gd name="T11" fmla="*/ 115 h 266"/>
                  <a:gd name="T12" fmla="*/ 130 w 852"/>
                  <a:gd name="T13" fmla="*/ 146 h 266"/>
                  <a:gd name="T14" fmla="*/ 150 w 852"/>
                  <a:gd name="T15" fmla="*/ 170 h 266"/>
                  <a:gd name="T16" fmla="*/ 192 w 852"/>
                  <a:gd name="T17" fmla="*/ 174 h 266"/>
                  <a:gd name="T18" fmla="*/ 207 w 852"/>
                  <a:gd name="T19" fmla="*/ 156 h 266"/>
                  <a:gd name="T20" fmla="*/ 240 w 852"/>
                  <a:gd name="T21" fmla="*/ 144 h 266"/>
                  <a:gd name="T22" fmla="*/ 243 w 852"/>
                  <a:gd name="T23" fmla="*/ 178 h 266"/>
                  <a:gd name="T24" fmla="*/ 231 w 852"/>
                  <a:gd name="T25" fmla="*/ 221 h 266"/>
                  <a:gd name="T26" fmla="*/ 274 w 852"/>
                  <a:gd name="T27" fmla="*/ 242 h 266"/>
                  <a:gd name="T28" fmla="*/ 302 w 852"/>
                  <a:gd name="T29" fmla="*/ 266 h 266"/>
                  <a:gd name="T30" fmla="*/ 398 w 852"/>
                  <a:gd name="T31" fmla="*/ 206 h 266"/>
                  <a:gd name="T32" fmla="*/ 428 w 852"/>
                  <a:gd name="T33" fmla="*/ 169 h 266"/>
                  <a:gd name="T34" fmla="*/ 463 w 852"/>
                  <a:gd name="T35" fmla="*/ 182 h 266"/>
                  <a:gd name="T36" fmla="*/ 484 w 852"/>
                  <a:gd name="T37" fmla="*/ 223 h 266"/>
                  <a:gd name="T38" fmla="*/ 501 w 852"/>
                  <a:gd name="T39" fmla="*/ 238 h 266"/>
                  <a:gd name="T40" fmla="*/ 541 w 852"/>
                  <a:gd name="T41" fmla="*/ 209 h 266"/>
                  <a:gd name="T42" fmla="*/ 521 w 852"/>
                  <a:gd name="T43" fmla="*/ 169 h 266"/>
                  <a:gd name="T44" fmla="*/ 536 w 852"/>
                  <a:gd name="T45" fmla="*/ 142 h 266"/>
                  <a:gd name="T46" fmla="*/ 569 w 852"/>
                  <a:gd name="T47" fmla="*/ 148 h 266"/>
                  <a:gd name="T48" fmla="*/ 598 w 852"/>
                  <a:gd name="T49" fmla="*/ 178 h 266"/>
                  <a:gd name="T50" fmla="*/ 613 w 852"/>
                  <a:gd name="T51" fmla="*/ 152 h 266"/>
                  <a:gd name="T52" fmla="*/ 702 w 852"/>
                  <a:gd name="T53" fmla="*/ 111 h 266"/>
                  <a:gd name="T54" fmla="*/ 744 w 852"/>
                  <a:gd name="T55" fmla="*/ 115 h 266"/>
                  <a:gd name="T56" fmla="*/ 767 w 852"/>
                  <a:gd name="T57" fmla="*/ 96 h 266"/>
                  <a:gd name="T58" fmla="*/ 793 w 852"/>
                  <a:gd name="T59" fmla="*/ 101 h 266"/>
                  <a:gd name="T60" fmla="*/ 852 w 852"/>
                  <a:gd name="T61" fmla="*/ 88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52" h="266">
                    <a:moveTo>
                      <a:pt x="0" y="15"/>
                    </a:moveTo>
                    <a:lnTo>
                      <a:pt x="66" y="0"/>
                    </a:lnTo>
                    <a:lnTo>
                      <a:pt x="67" y="16"/>
                    </a:lnTo>
                    <a:lnTo>
                      <a:pt x="28" y="46"/>
                    </a:lnTo>
                    <a:lnTo>
                      <a:pt x="58" y="93"/>
                    </a:lnTo>
                    <a:lnTo>
                      <a:pt x="110" y="115"/>
                    </a:lnTo>
                    <a:lnTo>
                      <a:pt x="130" y="146"/>
                    </a:lnTo>
                    <a:lnTo>
                      <a:pt x="150" y="170"/>
                    </a:lnTo>
                    <a:lnTo>
                      <a:pt x="192" y="174"/>
                    </a:lnTo>
                    <a:lnTo>
                      <a:pt x="207" y="156"/>
                    </a:lnTo>
                    <a:lnTo>
                      <a:pt x="240" y="144"/>
                    </a:lnTo>
                    <a:lnTo>
                      <a:pt x="243" y="178"/>
                    </a:lnTo>
                    <a:lnTo>
                      <a:pt x="231" y="221"/>
                    </a:lnTo>
                    <a:lnTo>
                      <a:pt x="274" y="242"/>
                    </a:lnTo>
                    <a:lnTo>
                      <a:pt x="302" y="266"/>
                    </a:lnTo>
                    <a:lnTo>
                      <a:pt x="398" y="206"/>
                    </a:lnTo>
                    <a:lnTo>
                      <a:pt x="428" y="169"/>
                    </a:lnTo>
                    <a:lnTo>
                      <a:pt x="463" y="182"/>
                    </a:lnTo>
                    <a:lnTo>
                      <a:pt x="484" y="223"/>
                    </a:lnTo>
                    <a:lnTo>
                      <a:pt x="501" y="238"/>
                    </a:lnTo>
                    <a:lnTo>
                      <a:pt x="541" y="209"/>
                    </a:lnTo>
                    <a:lnTo>
                      <a:pt x="521" y="169"/>
                    </a:lnTo>
                    <a:lnTo>
                      <a:pt x="536" y="142"/>
                    </a:lnTo>
                    <a:lnTo>
                      <a:pt x="569" y="148"/>
                    </a:lnTo>
                    <a:lnTo>
                      <a:pt x="598" y="178"/>
                    </a:lnTo>
                    <a:lnTo>
                      <a:pt x="613" y="152"/>
                    </a:lnTo>
                    <a:lnTo>
                      <a:pt x="702" y="111"/>
                    </a:lnTo>
                    <a:lnTo>
                      <a:pt x="744" y="115"/>
                    </a:lnTo>
                    <a:lnTo>
                      <a:pt x="767" y="96"/>
                    </a:lnTo>
                    <a:lnTo>
                      <a:pt x="793" y="101"/>
                    </a:lnTo>
                    <a:lnTo>
                      <a:pt x="852" y="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461">
                <a:extLst>
                  <a:ext uri="{FF2B5EF4-FFF2-40B4-BE49-F238E27FC236}">
                    <a16:creationId xmlns:a16="http://schemas.microsoft.com/office/drawing/2014/main" id="{D8B9891B-FE44-385F-F3FE-DDC82F818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2716"/>
                <a:ext cx="51" cy="101"/>
              </a:xfrm>
              <a:custGeom>
                <a:avLst/>
                <a:gdLst>
                  <a:gd name="T0" fmla="*/ 206 w 206"/>
                  <a:gd name="T1" fmla="*/ 403 h 403"/>
                  <a:gd name="T2" fmla="*/ 148 w 206"/>
                  <a:gd name="T3" fmla="*/ 401 h 403"/>
                  <a:gd name="T4" fmla="*/ 175 w 206"/>
                  <a:gd name="T5" fmla="*/ 338 h 403"/>
                  <a:gd name="T6" fmla="*/ 149 w 206"/>
                  <a:gd name="T7" fmla="*/ 324 h 403"/>
                  <a:gd name="T8" fmla="*/ 165 w 206"/>
                  <a:gd name="T9" fmla="*/ 314 h 403"/>
                  <a:gd name="T10" fmla="*/ 136 w 206"/>
                  <a:gd name="T11" fmla="*/ 274 h 403"/>
                  <a:gd name="T12" fmla="*/ 149 w 206"/>
                  <a:gd name="T13" fmla="*/ 240 h 403"/>
                  <a:gd name="T14" fmla="*/ 112 w 206"/>
                  <a:gd name="T15" fmla="*/ 209 h 403"/>
                  <a:gd name="T16" fmla="*/ 96 w 206"/>
                  <a:gd name="T17" fmla="*/ 211 h 403"/>
                  <a:gd name="T18" fmla="*/ 60 w 206"/>
                  <a:gd name="T19" fmla="*/ 188 h 403"/>
                  <a:gd name="T20" fmla="*/ 19 w 206"/>
                  <a:gd name="T21" fmla="*/ 201 h 403"/>
                  <a:gd name="T22" fmla="*/ 8 w 206"/>
                  <a:gd name="T23" fmla="*/ 186 h 403"/>
                  <a:gd name="T24" fmla="*/ 16 w 206"/>
                  <a:gd name="T25" fmla="*/ 167 h 403"/>
                  <a:gd name="T26" fmla="*/ 77 w 206"/>
                  <a:gd name="T27" fmla="*/ 103 h 403"/>
                  <a:gd name="T28" fmla="*/ 72 w 206"/>
                  <a:gd name="T29" fmla="*/ 53 h 403"/>
                  <a:gd name="T30" fmla="*/ 97 w 206"/>
                  <a:gd name="T31" fmla="*/ 50 h 403"/>
                  <a:gd name="T32" fmla="*/ 113 w 206"/>
                  <a:gd name="T33" fmla="*/ 32 h 403"/>
                  <a:gd name="T34" fmla="*/ 77 w 206"/>
                  <a:gd name="T35" fmla="*/ 18 h 403"/>
                  <a:gd name="T36" fmla="*/ 12 w 206"/>
                  <a:gd name="T37" fmla="*/ 41 h 403"/>
                  <a:gd name="T38" fmla="*/ 8 w 206"/>
                  <a:gd name="T39" fmla="*/ 0 h 403"/>
                  <a:gd name="T40" fmla="*/ 0 w 206"/>
                  <a:gd name="T41" fmla="*/ 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6" h="403">
                    <a:moveTo>
                      <a:pt x="206" y="403"/>
                    </a:moveTo>
                    <a:lnTo>
                      <a:pt x="148" y="401"/>
                    </a:lnTo>
                    <a:lnTo>
                      <a:pt x="175" y="338"/>
                    </a:lnTo>
                    <a:lnTo>
                      <a:pt x="149" y="324"/>
                    </a:lnTo>
                    <a:lnTo>
                      <a:pt x="165" y="314"/>
                    </a:lnTo>
                    <a:lnTo>
                      <a:pt x="136" y="274"/>
                    </a:lnTo>
                    <a:lnTo>
                      <a:pt x="149" y="240"/>
                    </a:lnTo>
                    <a:lnTo>
                      <a:pt x="112" y="209"/>
                    </a:lnTo>
                    <a:lnTo>
                      <a:pt x="96" y="211"/>
                    </a:lnTo>
                    <a:lnTo>
                      <a:pt x="60" y="188"/>
                    </a:lnTo>
                    <a:lnTo>
                      <a:pt x="19" y="201"/>
                    </a:lnTo>
                    <a:lnTo>
                      <a:pt x="8" y="186"/>
                    </a:lnTo>
                    <a:lnTo>
                      <a:pt x="16" y="167"/>
                    </a:lnTo>
                    <a:lnTo>
                      <a:pt x="77" y="103"/>
                    </a:lnTo>
                    <a:lnTo>
                      <a:pt x="72" y="53"/>
                    </a:lnTo>
                    <a:lnTo>
                      <a:pt x="97" y="50"/>
                    </a:lnTo>
                    <a:lnTo>
                      <a:pt x="113" y="32"/>
                    </a:lnTo>
                    <a:lnTo>
                      <a:pt x="77" y="18"/>
                    </a:lnTo>
                    <a:lnTo>
                      <a:pt x="12" y="4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462">
                <a:extLst>
                  <a:ext uri="{FF2B5EF4-FFF2-40B4-BE49-F238E27FC236}">
                    <a16:creationId xmlns:a16="http://schemas.microsoft.com/office/drawing/2014/main" id="{A215D8FD-603C-2DA9-1128-13D79161CF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2688"/>
                <a:ext cx="118" cy="87"/>
              </a:xfrm>
              <a:custGeom>
                <a:avLst/>
                <a:gdLst>
                  <a:gd name="T0" fmla="*/ 473 w 473"/>
                  <a:gd name="T1" fmla="*/ 17 h 346"/>
                  <a:gd name="T2" fmla="*/ 448 w 473"/>
                  <a:gd name="T3" fmla="*/ 20 h 346"/>
                  <a:gd name="T4" fmla="*/ 387 w 473"/>
                  <a:gd name="T5" fmla="*/ 0 h 346"/>
                  <a:gd name="T6" fmla="*/ 379 w 473"/>
                  <a:gd name="T7" fmla="*/ 9 h 346"/>
                  <a:gd name="T8" fmla="*/ 397 w 473"/>
                  <a:gd name="T9" fmla="*/ 25 h 346"/>
                  <a:gd name="T10" fmla="*/ 389 w 473"/>
                  <a:gd name="T11" fmla="*/ 34 h 346"/>
                  <a:gd name="T12" fmla="*/ 312 w 473"/>
                  <a:gd name="T13" fmla="*/ 24 h 346"/>
                  <a:gd name="T14" fmla="*/ 318 w 473"/>
                  <a:gd name="T15" fmla="*/ 74 h 346"/>
                  <a:gd name="T16" fmla="*/ 282 w 473"/>
                  <a:gd name="T17" fmla="*/ 52 h 346"/>
                  <a:gd name="T18" fmla="*/ 259 w 473"/>
                  <a:gd name="T19" fmla="*/ 87 h 346"/>
                  <a:gd name="T20" fmla="*/ 215 w 473"/>
                  <a:gd name="T21" fmla="*/ 66 h 346"/>
                  <a:gd name="T22" fmla="*/ 130 w 473"/>
                  <a:gd name="T23" fmla="*/ 58 h 346"/>
                  <a:gd name="T24" fmla="*/ 122 w 473"/>
                  <a:gd name="T25" fmla="*/ 76 h 346"/>
                  <a:gd name="T26" fmla="*/ 133 w 473"/>
                  <a:gd name="T27" fmla="*/ 99 h 346"/>
                  <a:gd name="T28" fmla="*/ 128 w 473"/>
                  <a:gd name="T29" fmla="*/ 126 h 346"/>
                  <a:gd name="T30" fmla="*/ 145 w 473"/>
                  <a:gd name="T31" fmla="*/ 133 h 346"/>
                  <a:gd name="T32" fmla="*/ 173 w 473"/>
                  <a:gd name="T33" fmla="*/ 155 h 346"/>
                  <a:gd name="T34" fmla="*/ 158 w 473"/>
                  <a:gd name="T35" fmla="*/ 190 h 346"/>
                  <a:gd name="T36" fmla="*/ 118 w 473"/>
                  <a:gd name="T37" fmla="*/ 211 h 346"/>
                  <a:gd name="T38" fmla="*/ 121 w 473"/>
                  <a:gd name="T39" fmla="*/ 236 h 346"/>
                  <a:gd name="T40" fmla="*/ 96 w 473"/>
                  <a:gd name="T41" fmla="*/ 239 h 346"/>
                  <a:gd name="T42" fmla="*/ 83 w 473"/>
                  <a:gd name="T43" fmla="*/ 281 h 346"/>
                  <a:gd name="T44" fmla="*/ 24 w 473"/>
                  <a:gd name="T45" fmla="*/ 279 h 346"/>
                  <a:gd name="T46" fmla="*/ 7 w 473"/>
                  <a:gd name="T47" fmla="*/ 289 h 346"/>
                  <a:gd name="T48" fmla="*/ 0 w 473"/>
                  <a:gd name="T49" fmla="*/ 299 h 346"/>
                  <a:gd name="T50" fmla="*/ 36 w 473"/>
                  <a:gd name="T51" fmla="*/ 320 h 346"/>
                  <a:gd name="T52" fmla="*/ 30 w 473"/>
                  <a:gd name="T53" fmla="*/ 337 h 346"/>
                  <a:gd name="T54" fmla="*/ 22 w 473"/>
                  <a:gd name="T55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3" h="346">
                    <a:moveTo>
                      <a:pt x="473" y="17"/>
                    </a:moveTo>
                    <a:lnTo>
                      <a:pt x="448" y="20"/>
                    </a:lnTo>
                    <a:lnTo>
                      <a:pt x="387" y="0"/>
                    </a:lnTo>
                    <a:lnTo>
                      <a:pt x="379" y="9"/>
                    </a:lnTo>
                    <a:lnTo>
                      <a:pt x="397" y="25"/>
                    </a:lnTo>
                    <a:lnTo>
                      <a:pt x="389" y="34"/>
                    </a:lnTo>
                    <a:lnTo>
                      <a:pt x="312" y="24"/>
                    </a:lnTo>
                    <a:lnTo>
                      <a:pt x="318" y="74"/>
                    </a:lnTo>
                    <a:lnTo>
                      <a:pt x="282" y="52"/>
                    </a:lnTo>
                    <a:lnTo>
                      <a:pt x="259" y="87"/>
                    </a:lnTo>
                    <a:lnTo>
                      <a:pt x="215" y="66"/>
                    </a:lnTo>
                    <a:lnTo>
                      <a:pt x="130" y="58"/>
                    </a:lnTo>
                    <a:lnTo>
                      <a:pt x="122" y="76"/>
                    </a:lnTo>
                    <a:lnTo>
                      <a:pt x="133" y="99"/>
                    </a:lnTo>
                    <a:lnTo>
                      <a:pt x="128" y="126"/>
                    </a:lnTo>
                    <a:lnTo>
                      <a:pt x="145" y="133"/>
                    </a:lnTo>
                    <a:lnTo>
                      <a:pt x="173" y="155"/>
                    </a:lnTo>
                    <a:lnTo>
                      <a:pt x="158" y="190"/>
                    </a:lnTo>
                    <a:lnTo>
                      <a:pt x="118" y="211"/>
                    </a:lnTo>
                    <a:lnTo>
                      <a:pt x="121" y="236"/>
                    </a:lnTo>
                    <a:lnTo>
                      <a:pt x="96" y="239"/>
                    </a:lnTo>
                    <a:lnTo>
                      <a:pt x="83" y="281"/>
                    </a:lnTo>
                    <a:lnTo>
                      <a:pt x="24" y="279"/>
                    </a:lnTo>
                    <a:lnTo>
                      <a:pt x="7" y="289"/>
                    </a:lnTo>
                    <a:lnTo>
                      <a:pt x="0" y="299"/>
                    </a:lnTo>
                    <a:lnTo>
                      <a:pt x="36" y="320"/>
                    </a:lnTo>
                    <a:lnTo>
                      <a:pt x="30" y="337"/>
                    </a:lnTo>
                    <a:lnTo>
                      <a:pt x="22" y="34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463">
                <a:extLst>
                  <a:ext uri="{FF2B5EF4-FFF2-40B4-BE49-F238E27FC236}">
                    <a16:creationId xmlns:a16="http://schemas.microsoft.com/office/drawing/2014/main" id="{60396F04-3126-4E91-D9F2-6895D9BAA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2" y="2775"/>
                <a:ext cx="161" cy="51"/>
              </a:xfrm>
              <a:custGeom>
                <a:avLst/>
                <a:gdLst>
                  <a:gd name="T0" fmla="*/ 644 w 644"/>
                  <a:gd name="T1" fmla="*/ 0 h 203"/>
                  <a:gd name="T2" fmla="*/ 618 w 644"/>
                  <a:gd name="T3" fmla="*/ 3 h 203"/>
                  <a:gd name="T4" fmla="*/ 579 w 644"/>
                  <a:gd name="T5" fmla="*/ 32 h 203"/>
                  <a:gd name="T6" fmla="*/ 552 w 644"/>
                  <a:gd name="T7" fmla="*/ 18 h 203"/>
                  <a:gd name="T8" fmla="*/ 523 w 644"/>
                  <a:gd name="T9" fmla="*/ 63 h 203"/>
                  <a:gd name="T10" fmla="*/ 437 w 644"/>
                  <a:gd name="T11" fmla="*/ 45 h 203"/>
                  <a:gd name="T12" fmla="*/ 429 w 644"/>
                  <a:gd name="T13" fmla="*/ 55 h 203"/>
                  <a:gd name="T14" fmla="*/ 423 w 644"/>
                  <a:gd name="T15" fmla="*/ 89 h 203"/>
                  <a:gd name="T16" fmla="*/ 389 w 644"/>
                  <a:gd name="T17" fmla="*/ 84 h 203"/>
                  <a:gd name="T18" fmla="*/ 365 w 644"/>
                  <a:gd name="T19" fmla="*/ 95 h 203"/>
                  <a:gd name="T20" fmla="*/ 383 w 644"/>
                  <a:gd name="T21" fmla="*/ 109 h 203"/>
                  <a:gd name="T22" fmla="*/ 418 w 644"/>
                  <a:gd name="T23" fmla="*/ 114 h 203"/>
                  <a:gd name="T24" fmla="*/ 419 w 644"/>
                  <a:gd name="T25" fmla="*/ 140 h 203"/>
                  <a:gd name="T26" fmla="*/ 346 w 644"/>
                  <a:gd name="T27" fmla="*/ 164 h 203"/>
                  <a:gd name="T28" fmla="*/ 330 w 644"/>
                  <a:gd name="T29" fmla="*/ 182 h 203"/>
                  <a:gd name="T30" fmla="*/ 283 w 644"/>
                  <a:gd name="T31" fmla="*/ 203 h 203"/>
                  <a:gd name="T32" fmla="*/ 273 w 644"/>
                  <a:gd name="T33" fmla="*/ 195 h 203"/>
                  <a:gd name="T34" fmla="*/ 272 w 644"/>
                  <a:gd name="T35" fmla="*/ 178 h 203"/>
                  <a:gd name="T36" fmla="*/ 208 w 644"/>
                  <a:gd name="T37" fmla="*/ 134 h 203"/>
                  <a:gd name="T38" fmla="*/ 169 w 644"/>
                  <a:gd name="T39" fmla="*/ 154 h 203"/>
                  <a:gd name="T40" fmla="*/ 141 w 644"/>
                  <a:gd name="T41" fmla="*/ 140 h 203"/>
                  <a:gd name="T42" fmla="*/ 109 w 644"/>
                  <a:gd name="T43" fmla="*/ 152 h 203"/>
                  <a:gd name="T44" fmla="*/ 0 w 644"/>
                  <a:gd name="T45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4" h="203">
                    <a:moveTo>
                      <a:pt x="644" y="0"/>
                    </a:moveTo>
                    <a:lnTo>
                      <a:pt x="618" y="3"/>
                    </a:lnTo>
                    <a:lnTo>
                      <a:pt x="579" y="32"/>
                    </a:lnTo>
                    <a:lnTo>
                      <a:pt x="552" y="18"/>
                    </a:lnTo>
                    <a:lnTo>
                      <a:pt x="523" y="63"/>
                    </a:lnTo>
                    <a:lnTo>
                      <a:pt x="437" y="45"/>
                    </a:lnTo>
                    <a:lnTo>
                      <a:pt x="429" y="55"/>
                    </a:lnTo>
                    <a:lnTo>
                      <a:pt x="423" y="89"/>
                    </a:lnTo>
                    <a:lnTo>
                      <a:pt x="389" y="84"/>
                    </a:lnTo>
                    <a:lnTo>
                      <a:pt x="365" y="95"/>
                    </a:lnTo>
                    <a:lnTo>
                      <a:pt x="383" y="109"/>
                    </a:lnTo>
                    <a:lnTo>
                      <a:pt x="418" y="114"/>
                    </a:lnTo>
                    <a:lnTo>
                      <a:pt x="419" y="140"/>
                    </a:lnTo>
                    <a:lnTo>
                      <a:pt x="346" y="164"/>
                    </a:lnTo>
                    <a:lnTo>
                      <a:pt x="330" y="182"/>
                    </a:lnTo>
                    <a:lnTo>
                      <a:pt x="283" y="203"/>
                    </a:lnTo>
                    <a:lnTo>
                      <a:pt x="273" y="195"/>
                    </a:lnTo>
                    <a:lnTo>
                      <a:pt x="272" y="178"/>
                    </a:lnTo>
                    <a:lnTo>
                      <a:pt x="208" y="134"/>
                    </a:lnTo>
                    <a:lnTo>
                      <a:pt x="169" y="154"/>
                    </a:lnTo>
                    <a:lnTo>
                      <a:pt x="141" y="140"/>
                    </a:lnTo>
                    <a:lnTo>
                      <a:pt x="109" y="152"/>
                    </a:lnTo>
                    <a:lnTo>
                      <a:pt x="0" y="1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464">
                <a:extLst>
                  <a:ext uri="{FF2B5EF4-FFF2-40B4-BE49-F238E27FC236}">
                    <a16:creationId xmlns:a16="http://schemas.microsoft.com/office/drawing/2014/main" id="{F39843E1-A6AD-3132-15E0-E01E27521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2775"/>
                <a:ext cx="129" cy="177"/>
              </a:xfrm>
              <a:custGeom>
                <a:avLst/>
                <a:gdLst>
                  <a:gd name="T0" fmla="*/ 14 w 517"/>
                  <a:gd name="T1" fmla="*/ 0 h 708"/>
                  <a:gd name="T2" fmla="*/ 0 w 517"/>
                  <a:gd name="T3" fmla="*/ 44 h 708"/>
                  <a:gd name="T4" fmla="*/ 22 w 517"/>
                  <a:gd name="T5" fmla="*/ 84 h 708"/>
                  <a:gd name="T6" fmla="*/ 40 w 517"/>
                  <a:gd name="T7" fmla="*/ 108 h 708"/>
                  <a:gd name="T8" fmla="*/ 43 w 517"/>
                  <a:gd name="T9" fmla="*/ 141 h 708"/>
                  <a:gd name="T10" fmla="*/ 97 w 517"/>
                  <a:gd name="T11" fmla="*/ 178 h 708"/>
                  <a:gd name="T12" fmla="*/ 112 w 517"/>
                  <a:gd name="T13" fmla="*/ 244 h 708"/>
                  <a:gd name="T14" fmla="*/ 158 w 517"/>
                  <a:gd name="T15" fmla="*/ 283 h 708"/>
                  <a:gd name="T16" fmla="*/ 152 w 517"/>
                  <a:gd name="T17" fmla="*/ 300 h 708"/>
                  <a:gd name="T18" fmla="*/ 128 w 517"/>
                  <a:gd name="T19" fmla="*/ 319 h 708"/>
                  <a:gd name="T20" fmla="*/ 181 w 517"/>
                  <a:gd name="T21" fmla="*/ 348 h 708"/>
                  <a:gd name="T22" fmla="*/ 183 w 517"/>
                  <a:gd name="T23" fmla="*/ 373 h 708"/>
                  <a:gd name="T24" fmla="*/ 152 w 517"/>
                  <a:gd name="T25" fmla="*/ 393 h 708"/>
                  <a:gd name="T26" fmla="*/ 153 w 517"/>
                  <a:gd name="T27" fmla="*/ 418 h 708"/>
                  <a:gd name="T28" fmla="*/ 252 w 517"/>
                  <a:gd name="T29" fmla="*/ 485 h 708"/>
                  <a:gd name="T30" fmla="*/ 296 w 517"/>
                  <a:gd name="T31" fmla="*/ 498 h 708"/>
                  <a:gd name="T32" fmla="*/ 345 w 517"/>
                  <a:gd name="T33" fmla="*/ 578 h 708"/>
                  <a:gd name="T34" fmla="*/ 382 w 517"/>
                  <a:gd name="T35" fmla="*/ 608 h 708"/>
                  <a:gd name="T36" fmla="*/ 462 w 517"/>
                  <a:gd name="T37" fmla="*/ 643 h 708"/>
                  <a:gd name="T38" fmla="*/ 478 w 517"/>
                  <a:gd name="T39" fmla="*/ 633 h 708"/>
                  <a:gd name="T40" fmla="*/ 491 w 517"/>
                  <a:gd name="T41" fmla="*/ 607 h 708"/>
                  <a:gd name="T42" fmla="*/ 517 w 517"/>
                  <a:gd name="T43" fmla="*/ 604 h 708"/>
                  <a:gd name="T44" fmla="*/ 511 w 517"/>
                  <a:gd name="T45" fmla="*/ 639 h 708"/>
                  <a:gd name="T46" fmla="*/ 490 w 517"/>
                  <a:gd name="T47" fmla="*/ 674 h 708"/>
                  <a:gd name="T48" fmla="*/ 502 w 517"/>
                  <a:gd name="T49" fmla="*/ 708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17" h="708">
                    <a:moveTo>
                      <a:pt x="14" y="0"/>
                    </a:moveTo>
                    <a:lnTo>
                      <a:pt x="0" y="44"/>
                    </a:lnTo>
                    <a:lnTo>
                      <a:pt x="22" y="84"/>
                    </a:lnTo>
                    <a:lnTo>
                      <a:pt x="40" y="108"/>
                    </a:lnTo>
                    <a:lnTo>
                      <a:pt x="43" y="141"/>
                    </a:lnTo>
                    <a:lnTo>
                      <a:pt x="97" y="178"/>
                    </a:lnTo>
                    <a:lnTo>
                      <a:pt x="112" y="244"/>
                    </a:lnTo>
                    <a:lnTo>
                      <a:pt x="158" y="283"/>
                    </a:lnTo>
                    <a:lnTo>
                      <a:pt x="152" y="300"/>
                    </a:lnTo>
                    <a:lnTo>
                      <a:pt x="128" y="319"/>
                    </a:lnTo>
                    <a:lnTo>
                      <a:pt x="181" y="348"/>
                    </a:lnTo>
                    <a:lnTo>
                      <a:pt x="183" y="373"/>
                    </a:lnTo>
                    <a:lnTo>
                      <a:pt x="152" y="393"/>
                    </a:lnTo>
                    <a:lnTo>
                      <a:pt x="153" y="418"/>
                    </a:lnTo>
                    <a:lnTo>
                      <a:pt x="252" y="485"/>
                    </a:lnTo>
                    <a:lnTo>
                      <a:pt x="296" y="498"/>
                    </a:lnTo>
                    <a:lnTo>
                      <a:pt x="345" y="578"/>
                    </a:lnTo>
                    <a:lnTo>
                      <a:pt x="382" y="608"/>
                    </a:lnTo>
                    <a:lnTo>
                      <a:pt x="462" y="643"/>
                    </a:lnTo>
                    <a:lnTo>
                      <a:pt x="478" y="633"/>
                    </a:lnTo>
                    <a:lnTo>
                      <a:pt x="491" y="607"/>
                    </a:lnTo>
                    <a:lnTo>
                      <a:pt x="517" y="604"/>
                    </a:lnTo>
                    <a:lnTo>
                      <a:pt x="511" y="639"/>
                    </a:lnTo>
                    <a:lnTo>
                      <a:pt x="490" y="674"/>
                    </a:lnTo>
                    <a:lnTo>
                      <a:pt x="502" y="70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Line 465">
                <a:extLst>
                  <a:ext uri="{FF2B5EF4-FFF2-40B4-BE49-F238E27FC236}">
                    <a16:creationId xmlns:a16="http://schemas.microsoft.com/office/drawing/2014/main" id="{5FEA7F06-00AD-0C13-D8C5-695E03D91C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5" y="2451"/>
                <a:ext cx="17" cy="2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Line 466">
                <a:extLst>
                  <a:ext uri="{FF2B5EF4-FFF2-40B4-BE49-F238E27FC236}">
                    <a16:creationId xmlns:a16="http://schemas.microsoft.com/office/drawing/2014/main" id="{E60DC8AB-8425-62CC-7D2D-B507AEB4A1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60" y="2459"/>
                <a:ext cx="12" cy="1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467">
                <a:extLst>
                  <a:ext uri="{FF2B5EF4-FFF2-40B4-BE49-F238E27FC236}">
                    <a16:creationId xmlns:a16="http://schemas.microsoft.com/office/drawing/2014/main" id="{870FBFBA-A712-BAB9-D976-213B60273E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2258"/>
                <a:ext cx="68" cy="138"/>
              </a:xfrm>
              <a:custGeom>
                <a:avLst/>
                <a:gdLst>
                  <a:gd name="T0" fmla="*/ 272 w 272"/>
                  <a:gd name="T1" fmla="*/ 549 h 549"/>
                  <a:gd name="T2" fmla="*/ 262 w 272"/>
                  <a:gd name="T3" fmla="*/ 533 h 549"/>
                  <a:gd name="T4" fmla="*/ 268 w 272"/>
                  <a:gd name="T5" fmla="*/ 507 h 549"/>
                  <a:gd name="T6" fmla="*/ 213 w 272"/>
                  <a:gd name="T7" fmla="*/ 462 h 549"/>
                  <a:gd name="T8" fmla="*/ 217 w 272"/>
                  <a:gd name="T9" fmla="*/ 402 h 549"/>
                  <a:gd name="T10" fmla="*/ 206 w 272"/>
                  <a:gd name="T11" fmla="*/ 378 h 549"/>
                  <a:gd name="T12" fmla="*/ 238 w 272"/>
                  <a:gd name="T13" fmla="*/ 366 h 549"/>
                  <a:gd name="T14" fmla="*/ 254 w 272"/>
                  <a:gd name="T15" fmla="*/ 349 h 549"/>
                  <a:gd name="T16" fmla="*/ 191 w 272"/>
                  <a:gd name="T17" fmla="*/ 320 h 549"/>
                  <a:gd name="T18" fmla="*/ 169 w 272"/>
                  <a:gd name="T19" fmla="*/ 263 h 549"/>
                  <a:gd name="T20" fmla="*/ 173 w 272"/>
                  <a:gd name="T21" fmla="*/ 212 h 549"/>
                  <a:gd name="T22" fmla="*/ 145 w 272"/>
                  <a:gd name="T23" fmla="*/ 180 h 549"/>
                  <a:gd name="T24" fmla="*/ 122 w 272"/>
                  <a:gd name="T25" fmla="*/ 115 h 549"/>
                  <a:gd name="T26" fmla="*/ 80 w 272"/>
                  <a:gd name="T27" fmla="*/ 111 h 549"/>
                  <a:gd name="T28" fmla="*/ 60 w 272"/>
                  <a:gd name="T29" fmla="*/ 87 h 549"/>
                  <a:gd name="T30" fmla="*/ 0 w 272"/>
                  <a:gd name="T31" fmla="*/ 85 h 549"/>
                  <a:gd name="T32" fmla="*/ 12 w 272"/>
                  <a:gd name="T33" fmla="*/ 25 h 549"/>
                  <a:gd name="T34" fmla="*/ 2 w 272"/>
                  <a:gd name="T35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2" h="549">
                    <a:moveTo>
                      <a:pt x="272" y="549"/>
                    </a:moveTo>
                    <a:lnTo>
                      <a:pt x="262" y="533"/>
                    </a:lnTo>
                    <a:lnTo>
                      <a:pt x="268" y="507"/>
                    </a:lnTo>
                    <a:lnTo>
                      <a:pt x="213" y="462"/>
                    </a:lnTo>
                    <a:lnTo>
                      <a:pt x="217" y="402"/>
                    </a:lnTo>
                    <a:lnTo>
                      <a:pt x="206" y="378"/>
                    </a:lnTo>
                    <a:lnTo>
                      <a:pt x="238" y="366"/>
                    </a:lnTo>
                    <a:lnTo>
                      <a:pt x="254" y="349"/>
                    </a:lnTo>
                    <a:lnTo>
                      <a:pt x="191" y="320"/>
                    </a:lnTo>
                    <a:lnTo>
                      <a:pt x="169" y="263"/>
                    </a:lnTo>
                    <a:lnTo>
                      <a:pt x="173" y="212"/>
                    </a:lnTo>
                    <a:lnTo>
                      <a:pt x="145" y="180"/>
                    </a:lnTo>
                    <a:lnTo>
                      <a:pt x="122" y="115"/>
                    </a:lnTo>
                    <a:lnTo>
                      <a:pt x="80" y="111"/>
                    </a:lnTo>
                    <a:lnTo>
                      <a:pt x="60" y="87"/>
                    </a:lnTo>
                    <a:lnTo>
                      <a:pt x="0" y="85"/>
                    </a:lnTo>
                    <a:lnTo>
                      <a:pt x="12" y="25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468">
                <a:extLst>
                  <a:ext uri="{FF2B5EF4-FFF2-40B4-BE49-F238E27FC236}">
                    <a16:creationId xmlns:a16="http://schemas.microsoft.com/office/drawing/2014/main" id="{2E5574C0-E2D9-CD30-F829-E3D275E73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2" y="2211"/>
                <a:ext cx="153" cy="70"/>
              </a:xfrm>
              <a:custGeom>
                <a:avLst/>
                <a:gdLst>
                  <a:gd name="T0" fmla="*/ 610 w 610"/>
                  <a:gd name="T1" fmla="*/ 189 h 282"/>
                  <a:gd name="T2" fmla="*/ 578 w 610"/>
                  <a:gd name="T3" fmla="*/ 217 h 282"/>
                  <a:gd name="T4" fmla="*/ 566 w 610"/>
                  <a:gd name="T5" fmla="*/ 261 h 282"/>
                  <a:gd name="T6" fmla="*/ 517 w 610"/>
                  <a:gd name="T7" fmla="*/ 282 h 282"/>
                  <a:gd name="T8" fmla="*/ 454 w 610"/>
                  <a:gd name="T9" fmla="*/ 246 h 282"/>
                  <a:gd name="T10" fmla="*/ 436 w 610"/>
                  <a:gd name="T11" fmla="*/ 222 h 282"/>
                  <a:gd name="T12" fmla="*/ 422 w 610"/>
                  <a:gd name="T13" fmla="*/ 173 h 282"/>
                  <a:gd name="T14" fmla="*/ 395 w 610"/>
                  <a:gd name="T15" fmla="*/ 150 h 282"/>
                  <a:gd name="T16" fmla="*/ 369 w 610"/>
                  <a:gd name="T17" fmla="*/ 152 h 282"/>
                  <a:gd name="T18" fmla="*/ 316 w 610"/>
                  <a:gd name="T19" fmla="*/ 124 h 282"/>
                  <a:gd name="T20" fmla="*/ 284 w 610"/>
                  <a:gd name="T21" fmla="*/ 144 h 282"/>
                  <a:gd name="T22" fmla="*/ 241 w 610"/>
                  <a:gd name="T23" fmla="*/ 130 h 282"/>
                  <a:gd name="T24" fmla="*/ 217 w 610"/>
                  <a:gd name="T25" fmla="*/ 141 h 282"/>
                  <a:gd name="T26" fmla="*/ 197 w 610"/>
                  <a:gd name="T27" fmla="*/ 117 h 282"/>
                  <a:gd name="T28" fmla="*/ 180 w 610"/>
                  <a:gd name="T29" fmla="*/ 111 h 282"/>
                  <a:gd name="T30" fmla="*/ 185 w 610"/>
                  <a:gd name="T31" fmla="*/ 68 h 282"/>
                  <a:gd name="T32" fmla="*/ 124 w 610"/>
                  <a:gd name="T33" fmla="*/ 48 h 282"/>
                  <a:gd name="T34" fmla="*/ 121 w 610"/>
                  <a:gd name="T35" fmla="*/ 23 h 282"/>
                  <a:gd name="T36" fmla="*/ 89 w 610"/>
                  <a:gd name="T37" fmla="*/ 43 h 282"/>
                  <a:gd name="T38" fmla="*/ 63 w 610"/>
                  <a:gd name="T39" fmla="*/ 28 h 282"/>
                  <a:gd name="T40" fmla="*/ 36 w 610"/>
                  <a:gd name="T41" fmla="*/ 23 h 282"/>
                  <a:gd name="T42" fmla="*/ 35 w 610"/>
                  <a:gd name="T43" fmla="*/ 6 h 282"/>
                  <a:gd name="T44" fmla="*/ 0 w 610"/>
                  <a:gd name="T45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10" h="282">
                    <a:moveTo>
                      <a:pt x="610" y="189"/>
                    </a:moveTo>
                    <a:lnTo>
                      <a:pt x="578" y="217"/>
                    </a:lnTo>
                    <a:lnTo>
                      <a:pt x="566" y="261"/>
                    </a:lnTo>
                    <a:lnTo>
                      <a:pt x="517" y="282"/>
                    </a:lnTo>
                    <a:lnTo>
                      <a:pt x="454" y="246"/>
                    </a:lnTo>
                    <a:lnTo>
                      <a:pt x="436" y="222"/>
                    </a:lnTo>
                    <a:lnTo>
                      <a:pt x="422" y="173"/>
                    </a:lnTo>
                    <a:lnTo>
                      <a:pt x="395" y="150"/>
                    </a:lnTo>
                    <a:lnTo>
                      <a:pt x="369" y="152"/>
                    </a:lnTo>
                    <a:lnTo>
                      <a:pt x="316" y="124"/>
                    </a:lnTo>
                    <a:lnTo>
                      <a:pt x="284" y="144"/>
                    </a:lnTo>
                    <a:lnTo>
                      <a:pt x="241" y="130"/>
                    </a:lnTo>
                    <a:lnTo>
                      <a:pt x="217" y="141"/>
                    </a:lnTo>
                    <a:lnTo>
                      <a:pt x="197" y="117"/>
                    </a:lnTo>
                    <a:lnTo>
                      <a:pt x="180" y="111"/>
                    </a:lnTo>
                    <a:lnTo>
                      <a:pt x="185" y="68"/>
                    </a:lnTo>
                    <a:lnTo>
                      <a:pt x="124" y="48"/>
                    </a:lnTo>
                    <a:lnTo>
                      <a:pt x="121" y="23"/>
                    </a:lnTo>
                    <a:lnTo>
                      <a:pt x="89" y="43"/>
                    </a:lnTo>
                    <a:lnTo>
                      <a:pt x="63" y="28"/>
                    </a:lnTo>
                    <a:lnTo>
                      <a:pt x="36" y="23"/>
                    </a:lnTo>
                    <a:lnTo>
                      <a:pt x="35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469">
                <a:extLst>
                  <a:ext uri="{FF2B5EF4-FFF2-40B4-BE49-F238E27FC236}">
                    <a16:creationId xmlns:a16="http://schemas.microsoft.com/office/drawing/2014/main" id="{6F30D038-B05C-5793-DE21-11804AC74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2409"/>
                <a:ext cx="201" cy="116"/>
              </a:xfrm>
              <a:custGeom>
                <a:avLst/>
                <a:gdLst>
                  <a:gd name="T0" fmla="*/ 0 w 807"/>
                  <a:gd name="T1" fmla="*/ 465 h 465"/>
                  <a:gd name="T2" fmla="*/ 8 w 807"/>
                  <a:gd name="T3" fmla="*/ 455 h 465"/>
                  <a:gd name="T4" fmla="*/ 5 w 807"/>
                  <a:gd name="T5" fmla="*/ 430 h 465"/>
                  <a:gd name="T6" fmla="*/ 12 w 807"/>
                  <a:gd name="T7" fmla="*/ 413 h 465"/>
                  <a:gd name="T8" fmla="*/ 78 w 807"/>
                  <a:gd name="T9" fmla="*/ 390 h 465"/>
                  <a:gd name="T10" fmla="*/ 129 w 807"/>
                  <a:gd name="T11" fmla="*/ 385 h 465"/>
                  <a:gd name="T12" fmla="*/ 139 w 807"/>
                  <a:gd name="T13" fmla="*/ 418 h 465"/>
                  <a:gd name="T14" fmla="*/ 157 w 807"/>
                  <a:gd name="T15" fmla="*/ 425 h 465"/>
                  <a:gd name="T16" fmla="*/ 182 w 807"/>
                  <a:gd name="T17" fmla="*/ 414 h 465"/>
                  <a:gd name="T18" fmla="*/ 234 w 807"/>
                  <a:gd name="T19" fmla="*/ 426 h 465"/>
                  <a:gd name="T20" fmla="*/ 257 w 807"/>
                  <a:gd name="T21" fmla="*/ 415 h 465"/>
                  <a:gd name="T22" fmla="*/ 291 w 807"/>
                  <a:gd name="T23" fmla="*/ 413 h 465"/>
                  <a:gd name="T24" fmla="*/ 304 w 807"/>
                  <a:gd name="T25" fmla="*/ 361 h 465"/>
                  <a:gd name="T26" fmla="*/ 366 w 807"/>
                  <a:gd name="T27" fmla="*/ 312 h 465"/>
                  <a:gd name="T28" fmla="*/ 362 w 807"/>
                  <a:gd name="T29" fmla="*/ 262 h 465"/>
                  <a:gd name="T30" fmla="*/ 376 w 807"/>
                  <a:gd name="T31" fmla="*/ 227 h 465"/>
                  <a:gd name="T32" fmla="*/ 407 w 807"/>
                  <a:gd name="T33" fmla="*/ 207 h 465"/>
                  <a:gd name="T34" fmla="*/ 418 w 807"/>
                  <a:gd name="T35" fmla="*/ 138 h 465"/>
                  <a:gd name="T36" fmla="*/ 439 w 807"/>
                  <a:gd name="T37" fmla="*/ 102 h 465"/>
                  <a:gd name="T38" fmla="*/ 464 w 807"/>
                  <a:gd name="T39" fmla="*/ 92 h 465"/>
                  <a:gd name="T40" fmla="*/ 486 w 807"/>
                  <a:gd name="T41" fmla="*/ 56 h 465"/>
                  <a:gd name="T42" fmla="*/ 502 w 807"/>
                  <a:gd name="T43" fmla="*/ 47 h 465"/>
                  <a:gd name="T44" fmla="*/ 519 w 807"/>
                  <a:gd name="T45" fmla="*/ 45 h 465"/>
                  <a:gd name="T46" fmla="*/ 548 w 807"/>
                  <a:gd name="T47" fmla="*/ 0 h 465"/>
                  <a:gd name="T48" fmla="*/ 585 w 807"/>
                  <a:gd name="T49" fmla="*/ 31 h 465"/>
                  <a:gd name="T50" fmla="*/ 584 w 807"/>
                  <a:gd name="T51" fmla="*/ 114 h 465"/>
                  <a:gd name="T52" fmla="*/ 625 w 807"/>
                  <a:gd name="T53" fmla="*/ 94 h 465"/>
                  <a:gd name="T54" fmla="*/ 675 w 807"/>
                  <a:gd name="T55" fmla="*/ 98 h 465"/>
                  <a:gd name="T56" fmla="*/ 678 w 807"/>
                  <a:gd name="T57" fmla="*/ 123 h 465"/>
                  <a:gd name="T58" fmla="*/ 702 w 807"/>
                  <a:gd name="T59" fmla="*/ 204 h 465"/>
                  <a:gd name="T60" fmla="*/ 721 w 807"/>
                  <a:gd name="T61" fmla="*/ 220 h 465"/>
                  <a:gd name="T62" fmla="*/ 746 w 807"/>
                  <a:gd name="T63" fmla="*/ 210 h 465"/>
                  <a:gd name="T64" fmla="*/ 756 w 807"/>
                  <a:gd name="T65" fmla="*/ 234 h 465"/>
                  <a:gd name="T66" fmla="*/ 750 w 807"/>
                  <a:gd name="T67" fmla="*/ 251 h 465"/>
                  <a:gd name="T68" fmla="*/ 732 w 807"/>
                  <a:gd name="T69" fmla="*/ 254 h 465"/>
                  <a:gd name="T70" fmla="*/ 751 w 807"/>
                  <a:gd name="T71" fmla="*/ 276 h 465"/>
                  <a:gd name="T72" fmla="*/ 746 w 807"/>
                  <a:gd name="T73" fmla="*/ 303 h 465"/>
                  <a:gd name="T74" fmla="*/ 759 w 807"/>
                  <a:gd name="T75" fmla="*/ 352 h 465"/>
                  <a:gd name="T76" fmla="*/ 780 w 807"/>
                  <a:gd name="T77" fmla="*/ 401 h 465"/>
                  <a:gd name="T78" fmla="*/ 807 w 807"/>
                  <a:gd name="T79" fmla="*/ 423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07" h="465">
                    <a:moveTo>
                      <a:pt x="0" y="465"/>
                    </a:moveTo>
                    <a:lnTo>
                      <a:pt x="8" y="455"/>
                    </a:lnTo>
                    <a:lnTo>
                      <a:pt x="5" y="430"/>
                    </a:lnTo>
                    <a:lnTo>
                      <a:pt x="12" y="413"/>
                    </a:lnTo>
                    <a:lnTo>
                      <a:pt x="78" y="390"/>
                    </a:lnTo>
                    <a:lnTo>
                      <a:pt x="129" y="385"/>
                    </a:lnTo>
                    <a:lnTo>
                      <a:pt x="139" y="418"/>
                    </a:lnTo>
                    <a:lnTo>
                      <a:pt x="157" y="425"/>
                    </a:lnTo>
                    <a:lnTo>
                      <a:pt x="182" y="414"/>
                    </a:lnTo>
                    <a:lnTo>
                      <a:pt x="234" y="426"/>
                    </a:lnTo>
                    <a:lnTo>
                      <a:pt x="257" y="415"/>
                    </a:lnTo>
                    <a:lnTo>
                      <a:pt x="291" y="413"/>
                    </a:lnTo>
                    <a:lnTo>
                      <a:pt x="304" y="361"/>
                    </a:lnTo>
                    <a:lnTo>
                      <a:pt x="366" y="312"/>
                    </a:lnTo>
                    <a:lnTo>
                      <a:pt x="362" y="262"/>
                    </a:lnTo>
                    <a:lnTo>
                      <a:pt x="376" y="227"/>
                    </a:lnTo>
                    <a:lnTo>
                      <a:pt x="407" y="207"/>
                    </a:lnTo>
                    <a:lnTo>
                      <a:pt x="418" y="138"/>
                    </a:lnTo>
                    <a:lnTo>
                      <a:pt x="439" y="102"/>
                    </a:lnTo>
                    <a:lnTo>
                      <a:pt x="464" y="92"/>
                    </a:lnTo>
                    <a:lnTo>
                      <a:pt x="486" y="56"/>
                    </a:lnTo>
                    <a:lnTo>
                      <a:pt x="502" y="47"/>
                    </a:lnTo>
                    <a:lnTo>
                      <a:pt x="519" y="45"/>
                    </a:lnTo>
                    <a:lnTo>
                      <a:pt x="548" y="0"/>
                    </a:lnTo>
                    <a:lnTo>
                      <a:pt x="585" y="31"/>
                    </a:lnTo>
                    <a:lnTo>
                      <a:pt x="584" y="114"/>
                    </a:lnTo>
                    <a:lnTo>
                      <a:pt x="625" y="94"/>
                    </a:lnTo>
                    <a:lnTo>
                      <a:pt x="675" y="98"/>
                    </a:lnTo>
                    <a:lnTo>
                      <a:pt x="678" y="123"/>
                    </a:lnTo>
                    <a:lnTo>
                      <a:pt x="702" y="204"/>
                    </a:lnTo>
                    <a:lnTo>
                      <a:pt x="721" y="220"/>
                    </a:lnTo>
                    <a:lnTo>
                      <a:pt x="746" y="210"/>
                    </a:lnTo>
                    <a:lnTo>
                      <a:pt x="756" y="234"/>
                    </a:lnTo>
                    <a:lnTo>
                      <a:pt x="750" y="251"/>
                    </a:lnTo>
                    <a:lnTo>
                      <a:pt x="732" y="254"/>
                    </a:lnTo>
                    <a:lnTo>
                      <a:pt x="751" y="276"/>
                    </a:lnTo>
                    <a:lnTo>
                      <a:pt x="746" y="303"/>
                    </a:lnTo>
                    <a:lnTo>
                      <a:pt x="759" y="352"/>
                    </a:lnTo>
                    <a:lnTo>
                      <a:pt x="780" y="401"/>
                    </a:lnTo>
                    <a:lnTo>
                      <a:pt x="807" y="4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470">
                <a:extLst>
                  <a:ext uri="{FF2B5EF4-FFF2-40B4-BE49-F238E27FC236}">
                    <a16:creationId xmlns:a16="http://schemas.microsoft.com/office/drawing/2014/main" id="{2CF14D71-59FC-D0CC-226C-27AB6F946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5" y="2396"/>
                <a:ext cx="97" cy="118"/>
              </a:xfrm>
              <a:custGeom>
                <a:avLst/>
                <a:gdLst>
                  <a:gd name="T0" fmla="*/ 0 w 387"/>
                  <a:gd name="T1" fmla="*/ 475 h 475"/>
                  <a:gd name="T2" fmla="*/ 34 w 387"/>
                  <a:gd name="T3" fmla="*/ 380 h 475"/>
                  <a:gd name="T4" fmla="*/ 58 w 387"/>
                  <a:gd name="T5" fmla="*/ 369 h 475"/>
                  <a:gd name="T6" fmla="*/ 48 w 387"/>
                  <a:gd name="T7" fmla="*/ 344 h 475"/>
                  <a:gd name="T8" fmla="*/ 61 w 387"/>
                  <a:gd name="T9" fmla="*/ 310 h 475"/>
                  <a:gd name="T10" fmla="*/ 73 w 387"/>
                  <a:gd name="T11" fmla="*/ 248 h 475"/>
                  <a:gd name="T12" fmla="*/ 94 w 387"/>
                  <a:gd name="T13" fmla="*/ 205 h 475"/>
                  <a:gd name="T14" fmla="*/ 119 w 387"/>
                  <a:gd name="T15" fmla="*/ 202 h 475"/>
                  <a:gd name="T16" fmla="*/ 129 w 387"/>
                  <a:gd name="T17" fmla="*/ 125 h 475"/>
                  <a:gd name="T18" fmla="*/ 160 w 387"/>
                  <a:gd name="T19" fmla="*/ 105 h 475"/>
                  <a:gd name="T20" fmla="*/ 190 w 387"/>
                  <a:gd name="T21" fmla="*/ 145 h 475"/>
                  <a:gd name="T22" fmla="*/ 216 w 387"/>
                  <a:gd name="T23" fmla="*/ 160 h 475"/>
                  <a:gd name="T24" fmla="*/ 256 w 387"/>
                  <a:gd name="T25" fmla="*/ 130 h 475"/>
                  <a:gd name="T26" fmla="*/ 252 w 387"/>
                  <a:gd name="T27" fmla="*/ 97 h 475"/>
                  <a:gd name="T28" fmla="*/ 268 w 387"/>
                  <a:gd name="T29" fmla="*/ 79 h 475"/>
                  <a:gd name="T30" fmla="*/ 273 w 387"/>
                  <a:gd name="T31" fmla="*/ 53 h 475"/>
                  <a:gd name="T32" fmla="*/ 309 w 387"/>
                  <a:gd name="T33" fmla="*/ 67 h 475"/>
                  <a:gd name="T34" fmla="*/ 381 w 387"/>
                  <a:gd name="T35" fmla="*/ 27 h 475"/>
                  <a:gd name="T36" fmla="*/ 387 w 387"/>
                  <a:gd name="T37" fmla="*/ 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7" h="475">
                    <a:moveTo>
                      <a:pt x="0" y="475"/>
                    </a:moveTo>
                    <a:lnTo>
                      <a:pt x="34" y="380"/>
                    </a:lnTo>
                    <a:lnTo>
                      <a:pt x="58" y="369"/>
                    </a:lnTo>
                    <a:lnTo>
                      <a:pt x="48" y="344"/>
                    </a:lnTo>
                    <a:lnTo>
                      <a:pt x="61" y="310"/>
                    </a:lnTo>
                    <a:lnTo>
                      <a:pt x="73" y="248"/>
                    </a:lnTo>
                    <a:lnTo>
                      <a:pt x="94" y="205"/>
                    </a:lnTo>
                    <a:lnTo>
                      <a:pt x="119" y="202"/>
                    </a:lnTo>
                    <a:lnTo>
                      <a:pt x="129" y="125"/>
                    </a:lnTo>
                    <a:lnTo>
                      <a:pt x="160" y="105"/>
                    </a:lnTo>
                    <a:lnTo>
                      <a:pt x="190" y="145"/>
                    </a:lnTo>
                    <a:lnTo>
                      <a:pt x="216" y="160"/>
                    </a:lnTo>
                    <a:lnTo>
                      <a:pt x="256" y="130"/>
                    </a:lnTo>
                    <a:lnTo>
                      <a:pt x="252" y="97"/>
                    </a:lnTo>
                    <a:lnTo>
                      <a:pt x="268" y="79"/>
                    </a:lnTo>
                    <a:lnTo>
                      <a:pt x="273" y="53"/>
                    </a:lnTo>
                    <a:lnTo>
                      <a:pt x="309" y="67"/>
                    </a:lnTo>
                    <a:lnTo>
                      <a:pt x="381" y="27"/>
                    </a:lnTo>
                    <a:lnTo>
                      <a:pt x="38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Line 471">
                <a:extLst>
                  <a:ext uri="{FF2B5EF4-FFF2-40B4-BE49-F238E27FC236}">
                    <a16:creationId xmlns:a16="http://schemas.microsoft.com/office/drawing/2014/main" id="{019D23AC-02B9-4C13-CB0F-25EA4ED79E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2" y="2188"/>
                <a:ext cx="2" cy="2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472">
                <a:extLst>
                  <a:ext uri="{FF2B5EF4-FFF2-40B4-BE49-F238E27FC236}">
                    <a16:creationId xmlns:a16="http://schemas.microsoft.com/office/drawing/2014/main" id="{6E91CC8A-A0C7-4EA0-2C6C-762A2BDCD5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" y="2233"/>
                <a:ext cx="120" cy="160"/>
              </a:xfrm>
              <a:custGeom>
                <a:avLst/>
                <a:gdLst>
                  <a:gd name="T0" fmla="*/ 439 w 478"/>
                  <a:gd name="T1" fmla="*/ 0 h 641"/>
                  <a:gd name="T2" fmla="*/ 476 w 478"/>
                  <a:gd name="T3" fmla="*/ 30 h 641"/>
                  <a:gd name="T4" fmla="*/ 478 w 478"/>
                  <a:gd name="T5" fmla="*/ 47 h 641"/>
                  <a:gd name="T6" fmla="*/ 429 w 478"/>
                  <a:gd name="T7" fmla="*/ 69 h 641"/>
                  <a:gd name="T8" fmla="*/ 330 w 478"/>
                  <a:gd name="T9" fmla="*/ 10 h 641"/>
                  <a:gd name="T10" fmla="*/ 305 w 478"/>
                  <a:gd name="T11" fmla="*/ 12 h 641"/>
                  <a:gd name="T12" fmla="*/ 317 w 478"/>
                  <a:gd name="T13" fmla="*/ 45 h 641"/>
                  <a:gd name="T14" fmla="*/ 300 w 478"/>
                  <a:gd name="T15" fmla="*/ 131 h 641"/>
                  <a:gd name="T16" fmla="*/ 259 w 478"/>
                  <a:gd name="T17" fmla="*/ 143 h 641"/>
                  <a:gd name="T18" fmla="*/ 238 w 478"/>
                  <a:gd name="T19" fmla="*/ 187 h 641"/>
                  <a:gd name="T20" fmla="*/ 212 w 478"/>
                  <a:gd name="T21" fmla="*/ 189 h 641"/>
                  <a:gd name="T22" fmla="*/ 183 w 478"/>
                  <a:gd name="T23" fmla="*/ 243 h 641"/>
                  <a:gd name="T24" fmla="*/ 137 w 478"/>
                  <a:gd name="T25" fmla="*/ 290 h 641"/>
                  <a:gd name="T26" fmla="*/ 130 w 478"/>
                  <a:gd name="T27" fmla="*/ 308 h 641"/>
                  <a:gd name="T28" fmla="*/ 142 w 478"/>
                  <a:gd name="T29" fmla="*/ 339 h 641"/>
                  <a:gd name="T30" fmla="*/ 170 w 478"/>
                  <a:gd name="T31" fmla="*/ 371 h 641"/>
                  <a:gd name="T32" fmla="*/ 154 w 478"/>
                  <a:gd name="T33" fmla="*/ 381 h 641"/>
                  <a:gd name="T34" fmla="*/ 139 w 478"/>
                  <a:gd name="T35" fmla="*/ 407 h 641"/>
                  <a:gd name="T36" fmla="*/ 122 w 478"/>
                  <a:gd name="T37" fmla="*/ 410 h 641"/>
                  <a:gd name="T38" fmla="*/ 125 w 478"/>
                  <a:gd name="T39" fmla="*/ 435 h 641"/>
                  <a:gd name="T40" fmla="*/ 113 w 478"/>
                  <a:gd name="T41" fmla="*/ 487 h 641"/>
                  <a:gd name="T42" fmla="*/ 78 w 478"/>
                  <a:gd name="T43" fmla="*/ 481 h 641"/>
                  <a:gd name="T44" fmla="*/ 32 w 478"/>
                  <a:gd name="T45" fmla="*/ 528 h 641"/>
                  <a:gd name="T46" fmla="*/ 53 w 478"/>
                  <a:gd name="T47" fmla="*/ 576 h 641"/>
                  <a:gd name="T48" fmla="*/ 73 w 478"/>
                  <a:gd name="T49" fmla="*/ 600 h 641"/>
                  <a:gd name="T50" fmla="*/ 76 w 478"/>
                  <a:gd name="T51" fmla="*/ 625 h 641"/>
                  <a:gd name="T52" fmla="*/ 0 w 478"/>
                  <a:gd name="T53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78" h="641">
                    <a:moveTo>
                      <a:pt x="439" y="0"/>
                    </a:moveTo>
                    <a:lnTo>
                      <a:pt x="476" y="30"/>
                    </a:lnTo>
                    <a:lnTo>
                      <a:pt x="478" y="47"/>
                    </a:lnTo>
                    <a:lnTo>
                      <a:pt x="429" y="69"/>
                    </a:lnTo>
                    <a:lnTo>
                      <a:pt x="330" y="10"/>
                    </a:lnTo>
                    <a:lnTo>
                      <a:pt x="305" y="12"/>
                    </a:lnTo>
                    <a:lnTo>
                      <a:pt x="317" y="45"/>
                    </a:lnTo>
                    <a:lnTo>
                      <a:pt x="300" y="131"/>
                    </a:lnTo>
                    <a:lnTo>
                      <a:pt x="259" y="143"/>
                    </a:lnTo>
                    <a:lnTo>
                      <a:pt x="238" y="187"/>
                    </a:lnTo>
                    <a:lnTo>
                      <a:pt x="212" y="189"/>
                    </a:lnTo>
                    <a:lnTo>
                      <a:pt x="183" y="243"/>
                    </a:lnTo>
                    <a:lnTo>
                      <a:pt x="137" y="290"/>
                    </a:lnTo>
                    <a:lnTo>
                      <a:pt x="130" y="308"/>
                    </a:lnTo>
                    <a:lnTo>
                      <a:pt x="142" y="339"/>
                    </a:lnTo>
                    <a:lnTo>
                      <a:pt x="170" y="371"/>
                    </a:lnTo>
                    <a:lnTo>
                      <a:pt x="154" y="381"/>
                    </a:lnTo>
                    <a:lnTo>
                      <a:pt x="139" y="407"/>
                    </a:lnTo>
                    <a:lnTo>
                      <a:pt x="122" y="410"/>
                    </a:lnTo>
                    <a:lnTo>
                      <a:pt x="125" y="435"/>
                    </a:lnTo>
                    <a:lnTo>
                      <a:pt x="113" y="487"/>
                    </a:lnTo>
                    <a:lnTo>
                      <a:pt x="78" y="481"/>
                    </a:lnTo>
                    <a:lnTo>
                      <a:pt x="32" y="528"/>
                    </a:lnTo>
                    <a:lnTo>
                      <a:pt x="53" y="576"/>
                    </a:lnTo>
                    <a:lnTo>
                      <a:pt x="73" y="600"/>
                    </a:lnTo>
                    <a:lnTo>
                      <a:pt x="76" y="625"/>
                    </a:lnTo>
                    <a:lnTo>
                      <a:pt x="0" y="6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Line 473">
                <a:extLst>
                  <a:ext uri="{FF2B5EF4-FFF2-40B4-BE49-F238E27FC236}">
                    <a16:creationId xmlns:a16="http://schemas.microsoft.com/office/drawing/2014/main" id="{C5773713-1D16-070C-6087-02DFBA9E6B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28" y="2211"/>
                <a:ext cx="4" cy="2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Line 474">
                <a:extLst>
                  <a:ext uri="{FF2B5EF4-FFF2-40B4-BE49-F238E27FC236}">
                    <a16:creationId xmlns:a16="http://schemas.microsoft.com/office/drawing/2014/main" id="{C4DF5F47-3FE8-7070-6314-CBF2CB82CB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28" y="2188"/>
                <a:ext cx="6" cy="4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475">
                <a:extLst>
                  <a:ext uri="{FF2B5EF4-FFF2-40B4-BE49-F238E27FC236}">
                    <a16:creationId xmlns:a16="http://schemas.microsoft.com/office/drawing/2014/main" id="{B8B365EF-990D-C44F-CF30-1941B0F98D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" y="2393"/>
                <a:ext cx="36" cy="132"/>
              </a:xfrm>
              <a:custGeom>
                <a:avLst/>
                <a:gdLst>
                  <a:gd name="T0" fmla="*/ 142 w 142"/>
                  <a:gd name="T1" fmla="*/ 527 h 527"/>
                  <a:gd name="T2" fmla="*/ 105 w 142"/>
                  <a:gd name="T3" fmla="*/ 488 h 527"/>
                  <a:gd name="T4" fmla="*/ 107 w 142"/>
                  <a:gd name="T5" fmla="*/ 428 h 527"/>
                  <a:gd name="T6" fmla="*/ 89 w 142"/>
                  <a:gd name="T7" fmla="*/ 404 h 527"/>
                  <a:gd name="T8" fmla="*/ 72 w 142"/>
                  <a:gd name="T9" fmla="*/ 398 h 527"/>
                  <a:gd name="T10" fmla="*/ 84 w 142"/>
                  <a:gd name="T11" fmla="*/ 354 h 527"/>
                  <a:gd name="T12" fmla="*/ 88 w 142"/>
                  <a:gd name="T13" fmla="*/ 304 h 527"/>
                  <a:gd name="T14" fmla="*/ 104 w 142"/>
                  <a:gd name="T15" fmla="*/ 285 h 527"/>
                  <a:gd name="T16" fmla="*/ 100 w 142"/>
                  <a:gd name="T17" fmla="*/ 244 h 527"/>
                  <a:gd name="T18" fmla="*/ 21 w 142"/>
                  <a:gd name="T19" fmla="*/ 132 h 527"/>
                  <a:gd name="T20" fmla="*/ 19 w 142"/>
                  <a:gd name="T21" fmla="*/ 107 h 527"/>
                  <a:gd name="T22" fmla="*/ 42 w 142"/>
                  <a:gd name="T23" fmla="*/ 89 h 527"/>
                  <a:gd name="T24" fmla="*/ 15 w 142"/>
                  <a:gd name="T25" fmla="*/ 57 h 527"/>
                  <a:gd name="T26" fmla="*/ 12 w 142"/>
                  <a:gd name="T27" fmla="*/ 32 h 527"/>
                  <a:gd name="T28" fmla="*/ 0 w 142"/>
                  <a:gd name="T29" fmla="*/ 0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2" h="527">
                    <a:moveTo>
                      <a:pt x="142" y="527"/>
                    </a:moveTo>
                    <a:lnTo>
                      <a:pt x="105" y="488"/>
                    </a:lnTo>
                    <a:lnTo>
                      <a:pt x="107" y="428"/>
                    </a:lnTo>
                    <a:lnTo>
                      <a:pt x="89" y="404"/>
                    </a:lnTo>
                    <a:lnTo>
                      <a:pt x="72" y="398"/>
                    </a:lnTo>
                    <a:lnTo>
                      <a:pt x="84" y="354"/>
                    </a:lnTo>
                    <a:lnTo>
                      <a:pt x="88" y="304"/>
                    </a:lnTo>
                    <a:lnTo>
                      <a:pt x="104" y="285"/>
                    </a:lnTo>
                    <a:lnTo>
                      <a:pt x="100" y="244"/>
                    </a:lnTo>
                    <a:lnTo>
                      <a:pt x="21" y="132"/>
                    </a:lnTo>
                    <a:lnTo>
                      <a:pt x="19" y="107"/>
                    </a:lnTo>
                    <a:lnTo>
                      <a:pt x="42" y="89"/>
                    </a:lnTo>
                    <a:lnTo>
                      <a:pt x="15" y="57"/>
                    </a:lnTo>
                    <a:lnTo>
                      <a:pt x="12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476">
                <a:extLst>
                  <a:ext uri="{FF2B5EF4-FFF2-40B4-BE49-F238E27FC236}">
                    <a16:creationId xmlns:a16="http://schemas.microsoft.com/office/drawing/2014/main" id="{F3DF3FF8-521C-214F-AA7D-C6D95AD31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2525"/>
                <a:ext cx="95" cy="99"/>
              </a:xfrm>
              <a:custGeom>
                <a:avLst/>
                <a:gdLst>
                  <a:gd name="T0" fmla="*/ 38 w 380"/>
                  <a:gd name="T1" fmla="*/ 395 h 395"/>
                  <a:gd name="T2" fmla="*/ 68 w 380"/>
                  <a:gd name="T3" fmla="*/ 366 h 395"/>
                  <a:gd name="T4" fmla="*/ 30 w 380"/>
                  <a:gd name="T5" fmla="*/ 311 h 395"/>
                  <a:gd name="T6" fmla="*/ 35 w 380"/>
                  <a:gd name="T7" fmla="*/ 277 h 395"/>
                  <a:gd name="T8" fmla="*/ 6 w 380"/>
                  <a:gd name="T9" fmla="*/ 245 h 395"/>
                  <a:gd name="T10" fmla="*/ 0 w 380"/>
                  <a:gd name="T11" fmla="*/ 187 h 395"/>
                  <a:gd name="T12" fmla="*/ 43 w 380"/>
                  <a:gd name="T13" fmla="*/ 183 h 395"/>
                  <a:gd name="T14" fmla="*/ 48 w 380"/>
                  <a:gd name="T15" fmla="*/ 158 h 395"/>
                  <a:gd name="T16" fmla="*/ 76 w 380"/>
                  <a:gd name="T17" fmla="*/ 172 h 395"/>
                  <a:gd name="T18" fmla="*/ 83 w 380"/>
                  <a:gd name="T19" fmla="*/ 154 h 395"/>
                  <a:gd name="T20" fmla="*/ 123 w 380"/>
                  <a:gd name="T21" fmla="*/ 134 h 395"/>
                  <a:gd name="T22" fmla="*/ 152 w 380"/>
                  <a:gd name="T23" fmla="*/ 89 h 395"/>
                  <a:gd name="T24" fmla="*/ 193 w 380"/>
                  <a:gd name="T25" fmla="*/ 77 h 395"/>
                  <a:gd name="T26" fmla="*/ 225 w 380"/>
                  <a:gd name="T27" fmla="*/ 47 h 395"/>
                  <a:gd name="T28" fmla="*/ 234 w 380"/>
                  <a:gd name="T29" fmla="*/ 63 h 395"/>
                  <a:gd name="T30" fmla="*/ 250 w 380"/>
                  <a:gd name="T31" fmla="*/ 46 h 395"/>
                  <a:gd name="T32" fmla="*/ 276 w 380"/>
                  <a:gd name="T33" fmla="*/ 59 h 395"/>
                  <a:gd name="T34" fmla="*/ 327 w 380"/>
                  <a:gd name="T35" fmla="*/ 55 h 395"/>
                  <a:gd name="T36" fmla="*/ 342 w 380"/>
                  <a:gd name="T37" fmla="*/ 37 h 395"/>
                  <a:gd name="T38" fmla="*/ 367 w 380"/>
                  <a:gd name="T39" fmla="*/ 34 h 395"/>
                  <a:gd name="T40" fmla="*/ 380 w 380"/>
                  <a:gd name="T41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80" h="395">
                    <a:moveTo>
                      <a:pt x="38" y="395"/>
                    </a:moveTo>
                    <a:lnTo>
                      <a:pt x="68" y="366"/>
                    </a:lnTo>
                    <a:lnTo>
                      <a:pt x="30" y="311"/>
                    </a:lnTo>
                    <a:lnTo>
                      <a:pt x="35" y="277"/>
                    </a:lnTo>
                    <a:lnTo>
                      <a:pt x="6" y="245"/>
                    </a:lnTo>
                    <a:lnTo>
                      <a:pt x="0" y="187"/>
                    </a:lnTo>
                    <a:lnTo>
                      <a:pt x="43" y="183"/>
                    </a:lnTo>
                    <a:lnTo>
                      <a:pt x="48" y="158"/>
                    </a:lnTo>
                    <a:lnTo>
                      <a:pt x="76" y="172"/>
                    </a:lnTo>
                    <a:lnTo>
                      <a:pt x="83" y="154"/>
                    </a:lnTo>
                    <a:lnTo>
                      <a:pt x="123" y="134"/>
                    </a:lnTo>
                    <a:lnTo>
                      <a:pt x="152" y="89"/>
                    </a:lnTo>
                    <a:lnTo>
                      <a:pt x="193" y="77"/>
                    </a:lnTo>
                    <a:lnTo>
                      <a:pt x="225" y="47"/>
                    </a:lnTo>
                    <a:lnTo>
                      <a:pt x="234" y="63"/>
                    </a:lnTo>
                    <a:lnTo>
                      <a:pt x="250" y="46"/>
                    </a:lnTo>
                    <a:lnTo>
                      <a:pt x="276" y="59"/>
                    </a:lnTo>
                    <a:lnTo>
                      <a:pt x="327" y="55"/>
                    </a:lnTo>
                    <a:lnTo>
                      <a:pt x="342" y="37"/>
                    </a:lnTo>
                    <a:lnTo>
                      <a:pt x="367" y="34"/>
                    </a:lnTo>
                    <a:lnTo>
                      <a:pt x="38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477">
                <a:extLst>
                  <a:ext uri="{FF2B5EF4-FFF2-40B4-BE49-F238E27FC236}">
                    <a16:creationId xmlns:a16="http://schemas.microsoft.com/office/drawing/2014/main" id="{B2743287-FEF9-B3F0-BA01-3F4978364F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5" y="2624"/>
                <a:ext cx="32" cy="69"/>
              </a:xfrm>
              <a:custGeom>
                <a:avLst/>
                <a:gdLst>
                  <a:gd name="T0" fmla="*/ 15 w 131"/>
                  <a:gd name="T1" fmla="*/ 0 h 276"/>
                  <a:gd name="T2" fmla="*/ 0 w 131"/>
                  <a:gd name="T3" fmla="*/ 27 h 276"/>
                  <a:gd name="T4" fmla="*/ 11 w 131"/>
                  <a:gd name="T5" fmla="*/ 51 h 276"/>
                  <a:gd name="T6" fmla="*/ 4 w 131"/>
                  <a:gd name="T7" fmla="*/ 68 h 276"/>
                  <a:gd name="T8" fmla="*/ 31 w 131"/>
                  <a:gd name="T9" fmla="*/ 82 h 276"/>
                  <a:gd name="T10" fmla="*/ 108 w 131"/>
                  <a:gd name="T11" fmla="*/ 93 h 276"/>
                  <a:gd name="T12" fmla="*/ 94 w 131"/>
                  <a:gd name="T13" fmla="*/ 135 h 276"/>
                  <a:gd name="T14" fmla="*/ 77 w 131"/>
                  <a:gd name="T15" fmla="*/ 137 h 276"/>
                  <a:gd name="T16" fmla="*/ 23 w 131"/>
                  <a:gd name="T17" fmla="*/ 185 h 276"/>
                  <a:gd name="T18" fmla="*/ 42 w 131"/>
                  <a:gd name="T19" fmla="*/ 216 h 276"/>
                  <a:gd name="T20" fmla="*/ 60 w 131"/>
                  <a:gd name="T21" fmla="*/ 223 h 276"/>
                  <a:gd name="T22" fmla="*/ 70 w 131"/>
                  <a:gd name="T23" fmla="*/ 239 h 276"/>
                  <a:gd name="T24" fmla="*/ 86 w 131"/>
                  <a:gd name="T25" fmla="*/ 230 h 276"/>
                  <a:gd name="T26" fmla="*/ 111 w 131"/>
                  <a:gd name="T27" fmla="*/ 227 h 276"/>
                  <a:gd name="T28" fmla="*/ 114 w 131"/>
                  <a:gd name="T29" fmla="*/ 252 h 276"/>
                  <a:gd name="T30" fmla="*/ 131 w 131"/>
                  <a:gd name="T31" fmla="*/ 259 h 276"/>
                  <a:gd name="T32" fmla="*/ 125 w 131"/>
                  <a:gd name="T33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276">
                    <a:moveTo>
                      <a:pt x="15" y="0"/>
                    </a:moveTo>
                    <a:lnTo>
                      <a:pt x="0" y="27"/>
                    </a:lnTo>
                    <a:lnTo>
                      <a:pt x="11" y="51"/>
                    </a:lnTo>
                    <a:lnTo>
                      <a:pt x="4" y="68"/>
                    </a:lnTo>
                    <a:lnTo>
                      <a:pt x="31" y="82"/>
                    </a:lnTo>
                    <a:lnTo>
                      <a:pt x="108" y="93"/>
                    </a:lnTo>
                    <a:lnTo>
                      <a:pt x="94" y="135"/>
                    </a:lnTo>
                    <a:lnTo>
                      <a:pt x="77" y="137"/>
                    </a:lnTo>
                    <a:lnTo>
                      <a:pt x="23" y="185"/>
                    </a:lnTo>
                    <a:lnTo>
                      <a:pt x="42" y="216"/>
                    </a:lnTo>
                    <a:lnTo>
                      <a:pt x="60" y="223"/>
                    </a:lnTo>
                    <a:lnTo>
                      <a:pt x="70" y="239"/>
                    </a:lnTo>
                    <a:lnTo>
                      <a:pt x="86" y="230"/>
                    </a:lnTo>
                    <a:lnTo>
                      <a:pt x="111" y="227"/>
                    </a:lnTo>
                    <a:lnTo>
                      <a:pt x="114" y="252"/>
                    </a:lnTo>
                    <a:lnTo>
                      <a:pt x="131" y="259"/>
                    </a:lnTo>
                    <a:lnTo>
                      <a:pt x="125" y="2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478">
                <a:extLst>
                  <a:ext uri="{FF2B5EF4-FFF2-40B4-BE49-F238E27FC236}">
                    <a16:creationId xmlns:a16="http://schemas.microsoft.com/office/drawing/2014/main" id="{5E713D55-02F9-B02A-1D49-4849390C6B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676"/>
                <a:ext cx="247" cy="184"/>
              </a:xfrm>
              <a:custGeom>
                <a:avLst/>
                <a:gdLst>
                  <a:gd name="T0" fmla="*/ 990 w 990"/>
                  <a:gd name="T1" fmla="*/ 734 h 734"/>
                  <a:gd name="T2" fmla="*/ 967 w 990"/>
                  <a:gd name="T3" fmla="*/ 668 h 734"/>
                  <a:gd name="T4" fmla="*/ 889 w 990"/>
                  <a:gd name="T5" fmla="*/ 641 h 734"/>
                  <a:gd name="T6" fmla="*/ 791 w 990"/>
                  <a:gd name="T7" fmla="*/ 676 h 734"/>
                  <a:gd name="T8" fmla="*/ 738 w 990"/>
                  <a:gd name="T9" fmla="*/ 648 h 734"/>
                  <a:gd name="T10" fmla="*/ 702 w 990"/>
                  <a:gd name="T11" fmla="*/ 633 h 734"/>
                  <a:gd name="T12" fmla="*/ 615 w 990"/>
                  <a:gd name="T13" fmla="*/ 523 h 734"/>
                  <a:gd name="T14" fmla="*/ 610 w 990"/>
                  <a:gd name="T15" fmla="*/ 465 h 734"/>
                  <a:gd name="T16" fmla="*/ 588 w 990"/>
                  <a:gd name="T17" fmla="*/ 400 h 734"/>
                  <a:gd name="T18" fmla="*/ 542 w 990"/>
                  <a:gd name="T19" fmla="*/ 370 h 734"/>
                  <a:gd name="T20" fmla="*/ 556 w 990"/>
                  <a:gd name="T21" fmla="*/ 327 h 734"/>
                  <a:gd name="T22" fmla="*/ 515 w 990"/>
                  <a:gd name="T23" fmla="*/ 254 h 734"/>
                  <a:gd name="T24" fmla="*/ 485 w 990"/>
                  <a:gd name="T25" fmla="*/ 215 h 734"/>
                  <a:gd name="T26" fmla="*/ 451 w 990"/>
                  <a:gd name="T27" fmla="*/ 201 h 734"/>
                  <a:gd name="T28" fmla="*/ 442 w 990"/>
                  <a:gd name="T29" fmla="*/ 194 h 734"/>
                  <a:gd name="T30" fmla="*/ 367 w 990"/>
                  <a:gd name="T31" fmla="*/ 116 h 734"/>
                  <a:gd name="T32" fmla="*/ 324 w 990"/>
                  <a:gd name="T33" fmla="*/ 104 h 734"/>
                  <a:gd name="T34" fmla="*/ 305 w 990"/>
                  <a:gd name="T35" fmla="*/ 80 h 734"/>
                  <a:gd name="T36" fmla="*/ 237 w 990"/>
                  <a:gd name="T37" fmla="*/ 77 h 734"/>
                  <a:gd name="T38" fmla="*/ 243 w 990"/>
                  <a:gd name="T39" fmla="*/ 52 h 734"/>
                  <a:gd name="T40" fmla="*/ 208 w 990"/>
                  <a:gd name="T41" fmla="*/ 37 h 734"/>
                  <a:gd name="T42" fmla="*/ 162 w 990"/>
                  <a:gd name="T43" fmla="*/ 0 h 734"/>
                  <a:gd name="T44" fmla="*/ 114 w 990"/>
                  <a:gd name="T45" fmla="*/ 21 h 734"/>
                  <a:gd name="T46" fmla="*/ 79 w 990"/>
                  <a:gd name="T47" fmla="*/ 16 h 734"/>
                  <a:gd name="T48" fmla="*/ 0 w 990"/>
                  <a:gd name="T49" fmla="*/ 65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90" h="734">
                    <a:moveTo>
                      <a:pt x="990" y="734"/>
                    </a:moveTo>
                    <a:lnTo>
                      <a:pt x="967" y="668"/>
                    </a:lnTo>
                    <a:lnTo>
                      <a:pt x="889" y="641"/>
                    </a:lnTo>
                    <a:lnTo>
                      <a:pt x="791" y="676"/>
                    </a:lnTo>
                    <a:lnTo>
                      <a:pt x="738" y="648"/>
                    </a:lnTo>
                    <a:lnTo>
                      <a:pt x="702" y="633"/>
                    </a:lnTo>
                    <a:lnTo>
                      <a:pt x="615" y="523"/>
                    </a:lnTo>
                    <a:lnTo>
                      <a:pt x="610" y="465"/>
                    </a:lnTo>
                    <a:lnTo>
                      <a:pt x="588" y="400"/>
                    </a:lnTo>
                    <a:lnTo>
                      <a:pt x="542" y="370"/>
                    </a:lnTo>
                    <a:lnTo>
                      <a:pt x="556" y="327"/>
                    </a:lnTo>
                    <a:lnTo>
                      <a:pt x="515" y="254"/>
                    </a:lnTo>
                    <a:lnTo>
                      <a:pt x="485" y="215"/>
                    </a:lnTo>
                    <a:lnTo>
                      <a:pt x="451" y="201"/>
                    </a:lnTo>
                    <a:lnTo>
                      <a:pt x="442" y="194"/>
                    </a:lnTo>
                    <a:lnTo>
                      <a:pt x="367" y="116"/>
                    </a:lnTo>
                    <a:lnTo>
                      <a:pt x="324" y="104"/>
                    </a:lnTo>
                    <a:lnTo>
                      <a:pt x="305" y="80"/>
                    </a:lnTo>
                    <a:lnTo>
                      <a:pt x="237" y="77"/>
                    </a:lnTo>
                    <a:lnTo>
                      <a:pt x="243" y="52"/>
                    </a:lnTo>
                    <a:lnTo>
                      <a:pt x="208" y="37"/>
                    </a:lnTo>
                    <a:lnTo>
                      <a:pt x="162" y="0"/>
                    </a:lnTo>
                    <a:lnTo>
                      <a:pt x="114" y="21"/>
                    </a:lnTo>
                    <a:lnTo>
                      <a:pt x="79" y="16"/>
                    </a:lnTo>
                    <a:lnTo>
                      <a:pt x="0" y="6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479">
                <a:extLst>
                  <a:ext uri="{FF2B5EF4-FFF2-40B4-BE49-F238E27FC236}">
                    <a16:creationId xmlns:a16="http://schemas.microsoft.com/office/drawing/2014/main" id="{38617F6E-F784-5FB7-97AA-1CA8BAC3A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5" y="2514"/>
                <a:ext cx="103" cy="173"/>
              </a:xfrm>
              <a:custGeom>
                <a:avLst/>
                <a:gdLst>
                  <a:gd name="T0" fmla="*/ 410 w 410"/>
                  <a:gd name="T1" fmla="*/ 689 h 689"/>
                  <a:gd name="T2" fmla="*/ 381 w 410"/>
                  <a:gd name="T3" fmla="*/ 640 h 689"/>
                  <a:gd name="T4" fmla="*/ 330 w 410"/>
                  <a:gd name="T5" fmla="*/ 637 h 689"/>
                  <a:gd name="T6" fmla="*/ 248 w 410"/>
                  <a:gd name="T7" fmla="*/ 661 h 689"/>
                  <a:gd name="T8" fmla="*/ 259 w 410"/>
                  <a:gd name="T9" fmla="*/ 602 h 689"/>
                  <a:gd name="T10" fmla="*/ 190 w 410"/>
                  <a:gd name="T11" fmla="*/ 583 h 689"/>
                  <a:gd name="T12" fmla="*/ 178 w 410"/>
                  <a:gd name="T13" fmla="*/ 542 h 689"/>
                  <a:gd name="T14" fmla="*/ 152 w 410"/>
                  <a:gd name="T15" fmla="*/ 553 h 689"/>
                  <a:gd name="T16" fmla="*/ 151 w 410"/>
                  <a:gd name="T17" fmla="*/ 527 h 689"/>
                  <a:gd name="T18" fmla="*/ 172 w 410"/>
                  <a:gd name="T19" fmla="*/ 491 h 689"/>
                  <a:gd name="T20" fmla="*/ 179 w 410"/>
                  <a:gd name="T21" fmla="*/ 465 h 689"/>
                  <a:gd name="T22" fmla="*/ 160 w 410"/>
                  <a:gd name="T23" fmla="*/ 450 h 689"/>
                  <a:gd name="T24" fmla="*/ 147 w 410"/>
                  <a:gd name="T25" fmla="*/ 401 h 689"/>
                  <a:gd name="T26" fmla="*/ 144 w 410"/>
                  <a:gd name="T27" fmla="*/ 376 h 689"/>
                  <a:gd name="T28" fmla="*/ 160 w 410"/>
                  <a:gd name="T29" fmla="*/ 365 h 689"/>
                  <a:gd name="T30" fmla="*/ 150 w 410"/>
                  <a:gd name="T31" fmla="*/ 332 h 689"/>
                  <a:gd name="T32" fmla="*/ 164 w 410"/>
                  <a:gd name="T33" fmla="*/ 315 h 689"/>
                  <a:gd name="T34" fmla="*/ 162 w 410"/>
                  <a:gd name="T35" fmla="*/ 280 h 689"/>
                  <a:gd name="T36" fmla="*/ 95 w 410"/>
                  <a:gd name="T37" fmla="*/ 211 h 689"/>
                  <a:gd name="T38" fmla="*/ 106 w 410"/>
                  <a:gd name="T39" fmla="*/ 134 h 689"/>
                  <a:gd name="T40" fmla="*/ 95 w 410"/>
                  <a:gd name="T41" fmla="*/ 109 h 689"/>
                  <a:gd name="T42" fmla="*/ 0 w 410"/>
                  <a:gd name="T43" fmla="*/ 0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689">
                    <a:moveTo>
                      <a:pt x="410" y="689"/>
                    </a:moveTo>
                    <a:lnTo>
                      <a:pt x="381" y="640"/>
                    </a:lnTo>
                    <a:lnTo>
                      <a:pt x="330" y="637"/>
                    </a:lnTo>
                    <a:lnTo>
                      <a:pt x="248" y="661"/>
                    </a:lnTo>
                    <a:lnTo>
                      <a:pt x="259" y="602"/>
                    </a:lnTo>
                    <a:lnTo>
                      <a:pt x="190" y="583"/>
                    </a:lnTo>
                    <a:lnTo>
                      <a:pt x="178" y="542"/>
                    </a:lnTo>
                    <a:lnTo>
                      <a:pt x="152" y="553"/>
                    </a:lnTo>
                    <a:lnTo>
                      <a:pt x="151" y="527"/>
                    </a:lnTo>
                    <a:lnTo>
                      <a:pt x="172" y="491"/>
                    </a:lnTo>
                    <a:lnTo>
                      <a:pt x="179" y="465"/>
                    </a:lnTo>
                    <a:lnTo>
                      <a:pt x="160" y="450"/>
                    </a:lnTo>
                    <a:lnTo>
                      <a:pt x="147" y="401"/>
                    </a:lnTo>
                    <a:lnTo>
                      <a:pt x="144" y="376"/>
                    </a:lnTo>
                    <a:lnTo>
                      <a:pt x="160" y="365"/>
                    </a:lnTo>
                    <a:lnTo>
                      <a:pt x="150" y="332"/>
                    </a:lnTo>
                    <a:lnTo>
                      <a:pt x="164" y="315"/>
                    </a:lnTo>
                    <a:lnTo>
                      <a:pt x="162" y="280"/>
                    </a:lnTo>
                    <a:lnTo>
                      <a:pt x="95" y="211"/>
                    </a:lnTo>
                    <a:lnTo>
                      <a:pt x="106" y="134"/>
                    </a:lnTo>
                    <a:lnTo>
                      <a:pt x="95" y="10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480">
                <a:extLst>
                  <a:ext uri="{FF2B5EF4-FFF2-40B4-BE49-F238E27FC236}">
                    <a16:creationId xmlns:a16="http://schemas.microsoft.com/office/drawing/2014/main" id="{473A03C2-1AF3-E97A-2528-D9A426977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2687"/>
                <a:ext cx="47" cy="93"/>
              </a:xfrm>
              <a:custGeom>
                <a:avLst/>
                <a:gdLst>
                  <a:gd name="T0" fmla="*/ 108 w 187"/>
                  <a:gd name="T1" fmla="*/ 0 h 373"/>
                  <a:gd name="T2" fmla="*/ 68 w 187"/>
                  <a:gd name="T3" fmla="*/ 20 h 373"/>
                  <a:gd name="T4" fmla="*/ 55 w 187"/>
                  <a:gd name="T5" fmla="*/ 56 h 373"/>
                  <a:gd name="T6" fmla="*/ 49 w 187"/>
                  <a:gd name="T7" fmla="*/ 89 h 373"/>
                  <a:gd name="T8" fmla="*/ 0 w 187"/>
                  <a:gd name="T9" fmla="*/ 110 h 373"/>
                  <a:gd name="T10" fmla="*/ 28 w 187"/>
                  <a:gd name="T11" fmla="*/ 142 h 373"/>
                  <a:gd name="T12" fmla="*/ 63 w 187"/>
                  <a:gd name="T13" fmla="*/ 140 h 373"/>
                  <a:gd name="T14" fmla="*/ 83 w 187"/>
                  <a:gd name="T15" fmla="*/ 171 h 373"/>
                  <a:gd name="T16" fmla="*/ 124 w 187"/>
                  <a:gd name="T17" fmla="*/ 167 h 373"/>
                  <a:gd name="T18" fmla="*/ 187 w 187"/>
                  <a:gd name="T19" fmla="*/ 213 h 373"/>
                  <a:gd name="T20" fmla="*/ 182 w 187"/>
                  <a:gd name="T21" fmla="*/ 246 h 373"/>
                  <a:gd name="T22" fmla="*/ 96 w 187"/>
                  <a:gd name="T23" fmla="*/ 321 h 373"/>
                  <a:gd name="T24" fmla="*/ 92 w 187"/>
                  <a:gd name="T25" fmla="*/ 37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7" h="373">
                    <a:moveTo>
                      <a:pt x="108" y="0"/>
                    </a:moveTo>
                    <a:lnTo>
                      <a:pt x="68" y="20"/>
                    </a:lnTo>
                    <a:lnTo>
                      <a:pt x="55" y="56"/>
                    </a:lnTo>
                    <a:lnTo>
                      <a:pt x="49" y="89"/>
                    </a:lnTo>
                    <a:lnTo>
                      <a:pt x="0" y="110"/>
                    </a:lnTo>
                    <a:lnTo>
                      <a:pt x="28" y="142"/>
                    </a:lnTo>
                    <a:lnTo>
                      <a:pt x="63" y="140"/>
                    </a:lnTo>
                    <a:lnTo>
                      <a:pt x="83" y="171"/>
                    </a:lnTo>
                    <a:lnTo>
                      <a:pt x="124" y="167"/>
                    </a:lnTo>
                    <a:lnTo>
                      <a:pt x="187" y="213"/>
                    </a:lnTo>
                    <a:lnTo>
                      <a:pt x="182" y="246"/>
                    </a:lnTo>
                    <a:lnTo>
                      <a:pt x="96" y="321"/>
                    </a:lnTo>
                    <a:lnTo>
                      <a:pt x="92" y="37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481">
                <a:extLst>
                  <a:ext uri="{FF2B5EF4-FFF2-40B4-BE49-F238E27FC236}">
                    <a16:creationId xmlns:a16="http://schemas.microsoft.com/office/drawing/2014/main" id="{C707F412-7486-1737-EF0F-F6A02193EC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2780"/>
                <a:ext cx="111" cy="80"/>
              </a:xfrm>
              <a:custGeom>
                <a:avLst/>
                <a:gdLst>
                  <a:gd name="T0" fmla="*/ 0 w 443"/>
                  <a:gd name="T1" fmla="*/ 320 h 320"/>
                  <a:gd name="T2" fmla="*/ 57 w 443"/>
                  <a:gd name="T3" fmla="*/ 297 h 320"/>
                  <a:gd name="T4" fmla="*/ 102 w 443"/>
                  <a:gd name="T5" fmla="*/ 319 h 320"/>
                  <a:gd name="T6" fmla="*/ 135 w 443"/>
                  <a:gd name="T7" fmla="*/ 316 h 320"/>
                  <a:gd name="T8" fmla="*/ 142 w 443"/>
                  <a:gd name="T9" fmla="*/ 297 h 320"/>
                  <a:gd name="T10" fmla="*/ 132 w 443"/>
                  <a:gd name="T11" fmla="*/ 282 h 320"/>
                  <a:gd name="T12" fmla="*/ 128 w 443"/>
                  <a:gd name="T13" fmla="*/ 240 h 320"/>
                  <a:gd name="T14" fmla="*/ 151 w 443"/>
                  <a:gd name="T15" fmla="*/ 213 h 320"/>
                  <a:gd name="T16" fmla="*/ 120 w 443"/>
                  <a:gd name="T17" fmla="*/ 165 h 320"/>
                  <a:gd name="T18" fmla="*/ 142 w 443"/>
                  <a:gd name="T19" fmla="*/ 112 h 320"/>
                  <a:gd name="T20" fmla="*/ 167 w 443"/>
                  <a:gd name="T21" fmla="*/ 118 h 320"/>
                  <a:gd name="T22" fmla="*/ 220 w 443"/>
                  <a:gd name="T23" fmla="*/ 138 h 320"/>
                  <a:gd name="T24" fmla="*/ 296 w 443"/>
                  <a:gd name="T25" fmla="*/ 140 h 320"/>
                  <a:gd name="T26" fmla="*/ 337 w 443"/>
                  <a:gd name="T27" fmla="*/ 120 h 320"/>
                  <a:gd name="T28" fmla="*/ 323 w 443"/>
                  <a:gd name="T29" fmla="*/ 71 h 320"/>
                  <a:gd name="T30" fmla="*/ 353 w 443"/>
                  <a:gd name="T31" fmla="*/ 25 h 320"/>
                  <a:gd name="T32" fmla="*/ 420 w 443"/>
                  <a:gd name="T33" fmla="*/ 27 h 320"/>
                  <a:gd name="T34" fmla="*/ 443 w 443"/>
                  <a:gd name="T35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43" h="320">
                    <a:moveTo>
                      <a:pt x="0" y="320"/>
                    </a:moveTo>
                    <a:lnTo>
                      <a:pt x="57" y="297"/>
                    </a:lnTo>
                    <a:lnTo>
                      <a:pt x="102" y="319"/>
                    </a:lnTo>
                    <a:lnTo>
                      <a:pt x="135" y="316"/>
                    </a:lnTo>
                    <a:lnTo>
                      <a:pt x="142" y="297"/>
                    </a:lnTo>
                    <a:lnTo>
                      <a:pt x="132" y="282"/>
                    </a:lnTo>
                    <a:lnTo>
                      <a:pt x="128" y="240"/>
                    </a:lnTo>
                    <a:lnTo>
                      <a:pt x="151" y="213"/>
                    </a:lnTo>
                    <a:lnTo>
                      <a:pt x="120" y="165"/>
                    </a:lnTo>
                    <a:lnTo>
                      <a:pt x="142" y="112"/>
                    </a:lnTo>
                    <a:lnTo>
                      <a:pt x="167" y="118"/>
                    </a:lnTo>
                    <a:lnTo>
                      <a:pt x="220" y="138"/>
                    </a:lnTo>
                    <a:lnTo>
                      <a:pt x="296" y="140"/>
                    </a:lnTo>
                    <a:lnTo>
                      <a:pt x="337" y="120"/>
                    </a:lnTo>
                    <a:lnTo>
                      <a:pt x="323" y="71"/>
                    </a:lnTo>
                    <a:lnTo>
                      <a:pt x="353" y="25"/>
                    </a:lnTo>
                    <a:lnTo>
                      <a:pt x="420" y="27"/>
                    </a:lnTo>
                    <a:lnTo>
                      <a:pt x="44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482">
                <a:extLst>
                  <a:ext uri="{FF2B5EF4-FFF2-40B4-BE49-F238E27FC236}">
                    <a16:creationId xmlns:a16="http://schemas.microsoft.com/office/drawing/2014/main" id="{EDB5579E-DE78-13B5-68E1-7D6914AD6F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7" y="2860"/>
                <a:ext cx="96" cy="97"/>
              </a:xfrm>
              <a:custGeom>
                <a:avLst/>
                <a:gdLst>
                  <a:gd name="T0" fmla="*/ 0 w 385"/>
                  <a:gd name="T1" fmla="*/ 390 h 390"/>
                  <a:gd name="T2" fmla="*/ 56 w 385"/>
                  <a:gd name="T3" fmla="*/ 360 h 390"/>
                  <a:gd name="T4" fmla="*/ 78 w 385"/>
                  <a:gd name="T5" fmla="*/ 324 h 390"/>
                  <a:gd name="T6" fmla="*/ 103 w 385"/>
                  <a:gd name="T7" fmla="*/ 331 h 390"/>
                  <a:gd name="T8" fmla="*/ 99 w 385"/>
                  <a:gd name="T9" fmla="*/ 288 h 390"/>
                  <a:gd name="T10" fmla="*/ 103 w 385"/>
                  <a:gd name="T11" fmla="*/ 246 h 390"/>
                  <a:gd name="T12" fmla="*/ 56 w 385"/>
                  <a:gd name="T13" fmla="*/ 182 h 390"/>
                  <a:gd name="T14" fmla="*/ 62 w 385"/>
                  <a:gd name="T15" fmla="*/ 157 h 390"/>
                  <a:gd name="T16" fmla="*/ 52 w 385"/>
                  <a:gd name="T17" fmla="*/ 131 h 390"/>
                  <a:gd name="T18" fmla="*/ 86 w 385"/>
                  <a:gd name="T19" fmla="*/ 53 h 390"/>
                  <a:gd name="T20" fmla="*/ 155 w 385"/>
                  <a:gd name="T21" fmla="*/ 72 h 390"/>
                  <a:gd name="T22" fmla="*/ 210 w 385"/>
                  <a:gd name="T23" fmla="*/ 109 h 390"/>
                  <a:gd name="T24" fmla="*/ 265 w 385"/>
                  <a:gd name="T25" fmla="*/ 78 h 390"/>
                  <a:gd name="T26" fmla="*/ 365 w 385"/>
                  <a:gd name="T27" fmla="*/ 52 h 390"/>
                  <a:gd name="T28" fmla="*/ 378 w 385"/>
                  <a:gd name="T29" fmla="*/ 9 h 390"/>
                  <a:gd name="T30" fmla="*/ 385 w 385"/>
                  <a:gd name="T31" fmla="*/ 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5" h="390">
                    <a:moveTo>
                      <a:pt x="0" y="390"/>
                    </a:moveTo>
                    <a:lnTo>
                      <a:pt x="56" y="360"/>
                    </a:lnTo>
                    <a:lnTo>
                      <a:pt x="78" y="324"/>
                    </a:lnTo>
                    <a:lnTo>
                      <a:pt x="103" y="331"/>
                    </a:lnTo>
                    <a:lnTo>
                      <a:pt x="99" y="288"/>
                    </a:lnTo>
                    <a:lnTo>
                      <a:pt x="103" y="246"/>
                    </a:lnTo>
                    <a:lnTo>
                      <a:pt x="56" y="182"/>
                    </a:lnTo>
                    <a:lnTo>
                      <a:pt x="62" y="157"/>
                    </a:lnTo>
                    <a:lnTo>
                      <a:pt x="52" y="131"/>
                    </a:lnTo>
                    <a:lnTo>
                      <a:pt x="86" y="53"/>
                    </a:lnTo>
                    <a:lnTo>
                      <a:pt x="155" y="72"/>
                    </a:lnTo>
                    <a:lnTo>
                      <a:pt x="210" y="109"/>
                    </a:lnTo>
                    <a:lnTo>
                      <a:pt x="265" y="78"/>
                    </a:lnTo>
                    <a:lnTo>
                      <a:pt x="365" y="52"/>
                    </a:lnTo>
                    <a:lnTo>
                      <a:pt x="378" y="9"/>
                    </a:lnTo>
                    <a:lnTo>
                      <a:pt x="38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483">
                <a:extLst>
                  <a:ext uri="{FF2B5EF4-FFF2-40B4-BE49-F238E27FC236}">
                    <a16:creationId xmlns:a16="http://schemas.microsoft.com/office/drawing/2014/main" id="{F0711BD4-70C0-310C-4898-E89096CEA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957"/>
                <a:ext cx="186" cy="77"/>
              </a:xfrm>
              <a:custGeom>
                <a:avLst/>
                <a:gdLst>
                  <a:gd name="T0" fmla="*/ 744 w 744"/>
                  <a:gd name="T1" fmla="*/ 305 h 305"/>
                  <a:gd name="T2" fmla="*/ 689 w 744"/>
                  <a:gd name="T3" fmla="*/ 251 h 305"/>
                  <a:gd name="T4" fmla="*/ 648 w 744"/>
                  <a:gd name="T5" fmla="*/ 263 h 305"/>
                  <a:gd name="T6" fmla="*/ 628 w 744"/>
                  <a:gd name="T7" fmla="*/ 239 h 305"/>
                  <a:gd name="T8" fmla="*/ 594 w 744"/>
                  <a:gd name="T9" fmla="*/ 243 h 305"/>
                  <a:gd name="T10" fmla="*/ 540 w 744"/>
                  <a:gd name="T11" fmla="*/ 206 h 305"/>
                  <a:gd name="T12" fmla="*/ 499 w 744"/>
                  <a:gd name="T13" fmla="*/ 210 h 305"/>
                  <a:gd name="T14" fmla="*/ 484 w 744"/>
                  <a:gd name="T15" fmla="*/ 152 h 305"/>
                  <a:gd name="T16" fmla="*/ 426 w 744"/>
                  <a:gd name="T17" fmla="*/ 157 h 305"/>
                  <a:gd name="T18" fmla="*/ 374 w 744"/>
                  <a:gd name="T19" fmla="*/ 137 h 305"/>
                  <a:gd name="T20" fmla="*/ 361 w 744"/>
                  <a:gd name="T21" fmla="*/ 88 h 305"/>
                  <a:gd name="T22" fmla="*/ 341 w 744"/>
                  <a:gd name="T23" fmla="*/ 64 h 305"/>
                  <a:gd name="T24" fmla="*/ 334 w 744"/>
                  <a:gd name="T25" fmla="*/ 73 h 305"/>
                  <a:gd name="T26" fmla="*/ 345 w 744"/>
                  <a:gd name="T27" fmla="*/ 105 h 305"/>
                  <a:gd name="T28" fmla="*/ 348 w 744"/>
                  <a:gd name="T29" fmla="*/ 130 h 305"/>
                  <a:gd name="T30" fmla="*/ 281 w 744"/>
                  <a:gd name="T31" fmla="*/ 145 h 305"/>
                  <a:gd name="T32" fmla="*/ 284 w 744"/>
                  <a:gd name="T33" fmla="*/ 170 h 305"/>
                  <a:gd name="T34" fmla="*/ 240 w 744"/>
                  <a:gd name="T35" fmla="*/ 242 h 305"/>
                  <a:gd name="T36" fmla="*/ 223 w 744"/>
                  <a:gd name="T37" fmla="*/ 243 h 305"/>
                  <a:gd name="T38" fmla="*/ 170 w 744"/>
                  <a:gd name="T39" fmla="*/ 215 h 305"/>
                  <a:gd name="T40" fmla="*/ 157 w 744"/>
                  <a:gd name="T41" fmla="*/ 157 h 305"/>
                  <a:gd name="T42" fmla="*/ 125 w 744"/>
                  <a:gd name="T43" fmla="*/ 177 h 305"/>
                  <a:gd name="T44" fmla="*/ 74 w 744"/>
                  <a:gd name="T45" fmla="*/ 190 h 305"/>
                  <a:gd name="T46" fmla="*/ 44 w 744"/>
                  <a:gd name="T47" fmla="*/ 133 h 305"/>
                  <a:gd name="T48" fmla="*/ 0 w 744"/>
                  <a:gd name="T49" fmla="*/ 112 h 305"/>
                  <a:gd name="T50" fmla="*/ 11 w 744"/>
                  <a:gd name="T51" fmla="*/ 52 h 305"/>
                  <a:gd name="T52" fmla="*/ 50 w 744"/>
                  <a:gd name="T53" fmla="*/ 23 h 305"/>
                  <a:gd name="T54" fmla="*/ 24 w 744"/>
                  <a:gd name="T55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44" h="305">
                    <a:moveTo>
                      <a:pt x="744" y="305"/>
                    </a:moveTo>
                    <a:lnTo>
                      <a:pt x="689" y="251"/>
                    </a:lnTo>
                    <a:lnTo>
                      <a:pt x="648" y="263"/>
                    </a:lnTo>
                    <a:lnTo>
                      <a:pt x="628" y="239"/>
                    </a:lnTo>
                    <a:lnTo>
                      <a:pt x="594" y="243"/>
                    </a:lnTo>
                    <a:lnTo>
                      <a:pt x="540" y="206"/>
                    </a:lnTo>
                    <a:lnTo>
                      <a:pt x="499" y="210"/>
                    </a:lnTo>
                    <a:lnTo>
                      <a:pt x="484" y="152"/>
                    </a:lnTo>
                    <a:lnTo>
                      <a:pt x="426" y="157"/>
                    </a:lnTo>
                    <a:lnTo>
                      <a:pt x="374" y="137"/>
                    </a:lnTo>
                    <a:lnTo>
                      <a:pt x="361" y="88"/>
                    </a:lnTo>
                    <a:lnTo>
                      <a:pt x="341" y="64"/>
                    </a:lnTo>
                    <a:lnTo>
                      <a:pt x="334" y="73"/>
                    </a:lnTo>
                    <a:lnTo>
                      <a:pt x="345" y="105"/>
                    </a:lnTo>
                    <a:lnTo>
                      <a:pt x="348" y="130"/>
                    </a:lnTo>
                    <a:lnTo>
                      <a:pt x="281" y="145"/>
                    </a:lnTo>
                    <a:lnTo>
                      <a:pt x="284" y="170"/>
                    </a:lnTo>
                    <a:lnTo>
                      <a:pt x="240" y="242"/>
                    </a:lnTo>
                    <a:lnTo>
                      <a:pt x="223" y="243"/>
                    </a:lnTo>
                    <a:lnTo>
                      <a:pt x="170" y="215"/>
                    </a:lnTo>
                    <a:lnTo>
                      <a:pt x="157" y="157"/>
                    </a:lnTo>
                    <a:lnTo>
                      <a:pt x="125" y="177"/>
                    </a:lnTo>
                    <a:lnTo>
                      <a:pt x="74" y="190"/>
                    </a:lnTo>
                    <a:lnTo>
                      <a:pt x="44" y="133"/>
                    </a:lnTo>
                    <a:lnTo>
                      <a:pt x="0" y="112"/>
                    </a:lnTo>
                    <a:lnTo>
                      <a:pt x="11" y="52"/>
                    </a:lnTo>
                    <a:lnTo>
                      <a:pt x="50" y="23"/>
                    </a:lnTo>
                    <a:lnTo>
                      <a:pt x="2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484">
                <a:extLst>
                  <a:ext uri="{FF2B5EF4-FFF2-40B4-BE49-F238E27FC236}">
                    <a16:creationId xmlns:a16="http://schemas.microsoft.com/office/drawing/2014/main" id="{9D73F452-2ABB-C8D7-0931-947F8E2F4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3" y="3034"/>
                <a:ext cx="54" cy="135"/>
              </a:xfrm>
              <a:custGeom>
                <a:avLst/>
                <a:gdLst>
                  <a:gd name="T0" fmla="*/ 4 w 216"/>
                  <a:gd name="T1" fmla="*/ 543 h 543"/>
                  <a:gd name="T2" fmla="*/ 20 w 216"/>
                  <a:gd name="T3" fmla="*/ 432 h 543"/>
                  <a:gd name="T4" fmla="*/ 0 w 216"/>
                  <a:gd name="T5" fmla="*/ 400 h 543"/>
                  <a:gd name="T6" fmla="*/ 5 w 216"/>
                  <a:gd name="T7" fmla="*/ 365 h 543"/>
                  <a:gd name="T8" fmla="*/ 31 w 216"/>
                  <a:gd name="T9" fmla="*/ 271 h 543"/>
                  <a:gd name="T10" fmla="*/ 117 w 216"/>
                  <a:gd name="T11" fmla="*/ 111 h 543"/>
                  <a:gd name="T12" fmla="*/ 216 w 216"/>
                  <a:gd name="T13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" h="543">
                    <a:moveTo>
                      <a:pt x="4" y="543"/>
                    </a:moveTo>
                    <a:lnTo>
                      <a:pt x="20" y="432"/>
                    </a:lnTo>
                    <a:lnTo>
                      <a:pt x="0" y="400"/>
                    </a:lnTo>
                    <a:lnTo>
                      <a:pt x="5" y="365"/>
                    </a:lnTo>
                    <a:lnTo>
                      <a:pt x="31" y="271"/>
                    </a:lnTo>
                    <a:lnTo>
                      <a:pt x="117" y="111"/>
                    </a:lnTo>
                    <a:lnTo>
                      <a:pt x="21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485">
                <a:extLst>
                  <a:ext uri="{FF2B5EF4-FFF2-40B4-BE49-F238E27FC236}">
                    <a16:creationId xmlns:a16="http://schemas.microsoft.com/office/drawing/2014/main" id="{85A1222D-CC1D-21DD-9D25-95113E3B5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2907"/>
                <a:ext cx="225" cy="127"/>
              </a:xfrm>
              <a:custGeom>
                <a:avLst/>
                <a:gdLst>
                  <a:gd name="T0" fmla="*/ 0 w 899"/>
                  <a:gd name="T1" fmla="*/ 505 h 505"/>
                  <a:gd name="T2" fmla="*/ 79 w 899"/>
                  <a:gd name="T3" fmla="*/ 439 h 505"/>
                  <a:gd name="T4" fmla="*/ 168 w 899"/>
                  <a:gd name="T5" fmla="*/ 397 h 505"/>
                  <a:gd name="T6" fmla="*/ 287 w 899"/>
                  <a:gd name="T7" fmla="*/ 411 h 505"/>
                  <a:gd name="T8" fmla="*/ 425 w 899"/>
                  <a:gd name="T9" fmla="*/ 263 h 505"/>
                  <a:gd name="T10" fmla="*/ 498 w 899"/>
                  <a:gd name="T11" fmla="*/ 231 h 505"/>
                  <a:gd name="T12" fmla="*/ 513 w 899"/>
                  <a:gd name="T13" fmla="*/ 204 h 505"/>
                  <a:gd name="T14" fmla="*/ 578 w 899"/>
                  <a:gd name="T15" fmla="*/ 172 h 505"/>
                  <a:gd name="T16" fmla="*/ 647 w 899"/>
                  <a:gd name="T17" fmla="*/ 98 h 505"/>
                  <a:gd name="T18" fmla="*/ 702 w 899"/>
                  <a:gd name="T19" fmla="*/ 60 h 505"/>
                  <a:gd name="T20" fmla="*/ 807 w 899"/>
                  <a:gd name="T21" fmla="*/ 8 h 505"/>
                  <a:gd name="T22" fmla="*/ 899 w 899"/>
                  <a:gd name="T23" fmla="*/ 0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9" h="505">
                    <a:moveTo>
                      <a:pt x="0" y="505"/>
                    </a:moveTo>
                    <a:lnTo>
                      <a:pt x="79" y="439"/>
                    </a:lnTo>
                    <a:lnTo>
                      <a:pt x="168" y="397"/>
                    </a:lnTo>
                    <a:lnTo>
                      <a:pt x="287" y="411"/>
                    </a:lnTo>
                    <a:lnTo>
                      <a:pt x="425" y="263"/>
                    </a:lnTo>
                    <a:lnTo>
                      <a:pt x="498" y="231"/>
                    </a:lnTo>
                    <a:lnTo>
                      <a:pt x="513" y="204"/>
                    </a:lnTo>
                    <a:lnTo>
                      <a:pt x="578" y="172"/>
                    </a:lnTo>
                    <a:lnTo>
                      <a:pt x="647" y="98"/>
                    </a:lnTo>
                    <a:lnTo>
                      <a:pt x="702" y="60"/>
                    </a:lnTo>
                    <a:lnTo>
                      <a:pt x="807" y="8"/>
                    </a:lnTo>
                    <a:lnTo>
                      <a:pt x="89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486">
                <a:extLst>
                  <a:ext uri="{FF2B5EF4-FFF2-40B4-BE49-F238E27FC236}">
                    <a16:creationId xmlns:a16="http://schemas.microsoft.com/office/drawing/2014/main" id="{26E6B7C4-D4D2-D8A2-C1EE-E35DDE604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5" y="2944"/>
                <a:ext cx="142" cy="26"/>
              </a:xfrm>
              <a:custGeom>
                <a:avLst/>
                <a:gdLst>
                  <a:gd name="T0" fmla="*/ 0 w 568"/>
                  <a:gd name="T1" fmla="*/ 32 h 106"/>
                  <a:gd name="T2" fmla="*/ 25 w 568"/>
                  <a:gd name="T3" fmla="*/ 37 h 106"/>
                  <a:gd name="T4" fmla="*/ 36 w 568"/>
                  <a:gd name="T5" fmla="*/ 53 h 106"/>
                  <a:gd name="T6" fmla="*/ 46 w 568"/>
                  <a:gd name="T7" fmla="*/ 86 h 106"/>
                  <a:gd name="T8" fmla="*/ 81 w 568"/>
                  <a:gd name="T9" fmla="*/ 91 h 106"/>
                  <a:gd name="T10" fmla="*/ 137 w 568"/>
                  <a:gd name="T11" fmla="*/ 61 h 106"/>
                  <a:gd name="T12" fmla="*/ 192 w 568"/>
                  <a:gd name="T13" fmla="*/ 106 h 106"/>
                  <a:gd name="T14" fmla="*/ 208 w 568"/>
                  <a:gd name="T15" fmla="*/ 97 h 106"/>
                  <a:gd name="T16" fmla="*/ 203 w 568"/>
                  <a:gd name="T17" fmla="*/ 46 h 106"/>
                  <a:gd name="T18" fmla="*/ 241 w 568"/>
                  <a:gd name="T19" fmla="*/ 0 h 106"/>
                  <a:gd name="T20" fmla="*/ 269 w 568"/>
                  <a:gd name="T21" fmla="*/ 22 h 106"/>
                  <a:gd name="T22" fmla="*/ 295 w 568"/>
                  <a:gd name="T23" fmla="*/ 21 h 106"/>
                  <a:gd name="T24" fmla="*/ 382 w 568"/>
                  <a:gd name="T25" fmla="*/ 64 h 106"/>
                  <a:gd name="T26" fmla="*/ 422 w 568"/>
                  <a:gd name="T27" fmla="*/ 34 h 106"/>
                  <a:gd name="T28" fmla="*/ 447 w 568"/>
                  <a:gd name="T29" fmla="*/ 40 h 106"/>
                  <a:gd name="T30" fmla="*/ 490 w 568"/>
                  <a:gd name="T31" fmla="*/ 36 h 106"/>
                  <a:gd name="T32" fmla="*/ 516 w 568"/>
                  <a:gd name="T33" fmla="*/ 50 h 106"/>
                  <a:gd name="T34" fmla="*/ 568 w 568"/>
                  <a:gd name="T35" fmla="*/ 5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68" h="106">
                    <a:moveTo>
                      <a:pt x="0" y="32"/>
                    </a:moveTo>
                    <a:lnTo>
                      <a:pt x="25" y="37"/>
                    </a:lnTo>
                    <a:lnTo>
                      <a:pt x="36" y="53"/>
                    </a:lnTo>
                    <a:lnTo>
                      <a:pt x="46" y="86"/>
                    </a:lnTo>
                    <a:lnTo>
                      <a:pt x="81" y="91"/>
                    </a:lnTo>
                    <a:lnTo>
                      <a:pt x="137" y="61"/>
                    </a:lnTo>
                    <a:lnTo>
                      <a:pt x="192" y="106"/>
                    </a:lnTo>
                    <a:lnTo>
                      <a:pt x="208" y="97"/>
                    </a:lnTo>
                    <a:lnTo>
                      <a:pt x="203" y="46"/>
                    </a:lnTo>
                    <a:lnTo>
                      <a:pt x="241" y="0"/>
                    </a:lnTo>
                    <a:lnTo>
                      <a:pt x="269" y="22"/>
                    </a:lnTo>
                    <a:lnTo>
                      <a:pt x="295" y="21"/>
                    </a:lnTo>
                    <a:lnTo>
                      <a:pt x="382" y="64"/>
                    </a:lnTo>
                    <a:lnTo>
                      <a:pt x="422" y="34"/>
                    </a:lnTo>
                    <a:lnTo>
                      <a:pt x="447" y="40"/>
                    </a:lnTo>
                    <a:lnTo>
                      <a:pt x="490" y="36"/>
                    </a:lnTo>
                    <a:lnTo>
                      <a:pt x="516" y="50"/>
                    </a:lnTo>
                    <a:lnTo>
                      <a:pt x="568" y="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487">
                <a:extLst>
                  <a:ext uri="{FF2B5EF4-FFF2-40B4-BE49-F238E27FC236}">
                    <a16:creationId xmlns:a16="http://schemas.microsoft.com/office/drawing/2014/main" id="{2ABCEF2B-20B7-2971-174C-51A4DABFB1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2949"/>
                <a:ext cx="92" cy="60"/>
              </a:xfrm>
              <a:custGeom>
                <a:avLst/>
                <a:gdLst>
                  <a:gd name="T0" fmla="*/ 368 w 369"/>
                  <a:gd name="T1" fmla="*/ 10 h 238"/>
                  <a:gd name="T2" fmla="*/ 369 w 369"/>
                  <a:gd name="T3" fmla="*/ 26 h 238"/>
                  <a:gd name="T4" fmla="*/ 336 w 369"/>
                  <a:gd name="T5" fmla="*/ 38 h 238"/>
                  <a:gd name="T6" fmla="*/ 259 w 369"/>
                  <a:gd name="T7" fmla="*/ 27 h 238"/>
                  <a:gd name="T8" fmla="*/ 237 w 369"/>
                  <a:gd name="T9" fmla="*/ 63 h 238"/>
                  <a:gd name="T10" fmla="*/ 218 w 369"/>
                  <a:gd name="T11" fmla="*/ 31 h 238"/>
                  <a:gd name="T12" fmla="*/ 181 w 369"/>
                  <a:gd name="T13" fmla="*/ 0 h 238"/>
                  <a:gd name="T14" fmla="*/ 128 w 369"/>
                  <a:gd name="T15" fmla="*/ 73 h 238"/>
                  <a:gd name="T16" fmla="*/ 134 w 369"/>
                  <a:gd name="T17" fmla="*/ 132 h 238"/>
                  <a:gd name="T18" fmla="*/ 59 w 369"/>
                  <a:gd name="T19" fmla="*/ 140 h 238"/>
                  <a:gd name="T20" fmla="*/ 45 w 369"/>
                  <a:gd name="T21" fmla="*/ 174 h 238"/>
                  <a:gd name="T22" fmla="*/ 0 w 369"/>
                  <a:gd name="T23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9" h="238">
                    <a:moveTo>
                      <a:pt x="368" y="10"/>
                    </a:moveTo>
                    <a:lnTo>
                      <a:pt x="369" y="26"/>
                    </a:lnTo>
                    <a:lnTo>
                      <a:pt x="336" y="38"/>
                    </a:lnTo>
                    <a:lnTo>
                      <a:pt x="259" y="27"/>
                    </a:lnTo>
                    <a:lnTo>
                      <a:pt x="237" y="63"/>
                    </a:lnTo>
                    <a:lnTo>
                      <a:pt x="218" y="31"/>
                    </a:lnTo>
                    <a:lnTo>
                      <a:pt x="181" y="0"/>
                    </a:lnTo>
                    <a:lnTo>
                      <a:pt x="128" y="73"/>
                    </a:lnTo>
                    <a:lnTo>
                      <a:pt x="134" y="132"/>
                    </a:lnTo>
                    <a:lnTo>
                      <a:pt x="59" y="140"/>
                    </a:lnTo>
                    <a:lnTo>
                      <a:pt x="45" y="174"/>
                    </a:lnTo>
                    <a:lnTo>
                      <a:pt x="0" y="2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488">
                <a:extLst>
                  <a:ext uri="{FF2B5EF4-FFF2-40B4-BE49-F238E27FC236}">
                    <a16:creationId xmlns:a16="http://schemas.microsoft.com/office/drawing/2014/main" id="{85F2C569-5CC7-4CA1-933C-5A3167B8D6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3009"/>
                <a:ext cx="127" cy="222"/>
              </a:xfrm>
              <a:custGeom>
                <a:avLst/>
                <a:gdLst>
                  <a:gd name="T0" fmla="*/ 0 w 510"/>
                  <a:gd name="T1" fmla="*/ 0 h 890"/>
                  <a:gd name="T2" fmla="*/ 32 w 510"/>
                  <a:gd name="T3" fmla="*/ 73 h 890"/>
                  <a:gd name="T4" fmla="*/ 36 w 510"/>
                  <a:gd name="T5" fmla="*/ 122 h 890"/>
                  <a:gd name="T6" fmla="*/ 109 w 510"/>
                  <a:gd name="T7" fmla="*/ 175 h 890"/>
                  <a:gd name="T8" fmla="*/ 152 w 510"/>
                  <a:gd name="T9" fmla="*/ 179 h 890"/>
                  <a:gd name="T10" fmla="*/ 177 w 510"/>
                  <a:gd name="T11" fmla="*/ 178 h 890"/>
                  <a:gd name="T12" fmla="*/ 215 w 510"/>
                  <a:gd name="T13" fmla="*/ 224 h 890"/>
                  <a:gd name="T14" fmla="*/ 239 w 510"/>
                  <a:gd name="T15" fmla="*/ 214 h 890"/>
                  <a:gd name="T16" fmla="*/ 266 w 510"/>
                  <a:gd name="T17" fmla="*/ 220 h 890"/>
                  <a:gd name="T18" fmla="*/ 290 w 510"/>
                  <a:gd name="T19" fmla="*/ 293 h 890"/>
                  <a:gd name="T20" fmla="*/ 275 w 510"/>
                  <a:gd name="T21" fmla="*/ 320 h 890"/>
                  <a:gd name="T22" fmla="*/ 311 w 510"/>
                  <a:gd name="T23" fmla="*/ 350 h 890"/>
                  <a:gd name="T24" fmla="*/ 307 w 510"/>
                  <a:gd name="T25" fmla="*/ 393 h 890"/>
                  <a:gd name="T26" fmla="*/ 320 w 510"/>
                  <a:gd name="T27" fmla="*/ 451 h 890"/>
                  <a:gd name="T28" fmla="*/ 288 w 510"/>
                  <a:gd name="T29" fmla="*/ 463 h 890"/>
                  <a:gd name="T30" fmla="*/ 264 w 510"/>
                  <a:gd name="T31" fmla="*/ 482 h 890"/>
                  <a:gd name="T32" fmla="*/ 310 w 510"/>
                  <a:gd name="T33" fmla="*/ 511 h 890"/>
                  <a:gd name="T34" fmla="*/ 316 w 510"/>
                  <a:gd name="T35" fmla="*/ 579 h 890"/>
                  <a:gd name="T36" fmla="*/ 276 w 510"/>
                  <a:gd name="T37" fmla="*/ 608 h 890"/>
                  <a:gd name="T38" fmla="*/ 201 w 510"/>
                  <a:gd name="T39" fmla="*/ 614 h 890"/>
                  <a:gd name="T40" fmla="*/ 187 w 510"/>
                  <a:gd name="T41" fmla="*/ 658 h 890"/>
                  <a:gd name="T42" fmla="*/ 225 w 510"/>
                  <a:gd name="T43" fmla="*/ 687 h 890"/>
                  <a:gd name="T44" fmla="*/ 245 w 510"/>
                  <a:gd name="T45" fmla="*/ 721 h 890"/>
                  <a:gd name="T46" fmla="*/ 238 w 510"/>
                  <a:gd name="T47" fmla="*/ 738 h 890"/>
                  <a:gd name="T48" fmla="*/ 291 w 510"/>
                  <a:gd name="T49" fmla="*/ 775 h 890"/>
                  <a:gd name="T50" fmla="*/ 335 w 510"/>
                  <a:gd name="T51" fmla="*/ 779 h 890"/>
                  <a:gd name="T52" fmla="*/ 392 w 510"/>
                  <a:gd name="T53" fmla="*/ 756 h 890"/>
                  <a:gd name="T54" fmla="*/ 417 w 510"/>
                  <a:gd name="T55" fmla="*/ 763 h 890"/>
                  <a:gd name="T56" fmla="*/ 510 w 510"/>
                  <a:gd name="T57" fmla="*/ 848 h 890"/>
                  <a:gd name="T58" fmla="*/ 505 w 510"/>
                  <a:gd name="T5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10" h="890">
                    <a:moveTo>
                      <a:pt x="0" y="0"/>
                    </a:moveTo>
                    <a:lnTo>
                      <a:pt x="32" y="73"/>
                    </a:lnTo>
                    <a:lnTo>
                      <a:pt x="36" y="122"/>
                    </a:lnTo>
                    <a:lnTo>
                      <a:pt x="109" y="175"/>
                    </a:lnTo>
                    <a:lnTo>
                      <a:pt x="152" y="179"/>
                    </a:lnTo>
                    <a:lnTo>
                      <a:pt x="177" y="178"/>
                    </a:lnTo>
                    <a:lnTo>
                      <a:pt x="215" y="224"/>
                    </a:lnTo>
                    <a:lnTo>
                      <a:pt x="239" y="214"/>
                    </a:lnTo>
                    <a:lnTo>
                      <a:pt x="266" y="220"/>
                    </a:lnTo>
                    <a:lnTo>
                      <a:pt x="290" y="293"/>
                    </a:lnTo>
                    <a:lnTo>
                      <a:pt x="275" y="320"/>
                    </a:lnTo>
                    <a:lnTo>
                      <a:pt x="311" y="350"/>
                    </a:lnTo>
                    <a:lnTo>
                      <a:pt x="307" y="393"/>
                    </a:lnTo>
                    <a:lnTo>
                      <a:pt x="320" y="451"/>
                    </a:lnTo>
                    <a:lnTo>
                      <a:pt x="288" y="463"/>
                    </a:lnTo>
                    <a:lnTo>
                      <a:pt x="264" y="482"/>
                    </a:lnTo>
                    <a:lnTo>
                      <a:pt x="310" y="511"/>
                    </a:lnTo>
                    <a:lnTo>
                      <a:pt x="316" y="579"/>
                    </a:lnTo>
                    <a:lnTo>
                      <a:pt x="276" y="608"/>
                    </a:lnTo>
                    <a:lnTo>
                      <a:pt x="201" y="614"/>
                    </a:lnTo>
                    <a:lnTo>
                      <a:pt x="187" y="658"/>
                    </a:lnTo>
                    <a:lnTo>
                      <a:pt x="225" y="687"/>
                    </a:lnTo>
                    <a:lnTo>
                      <a:pt x="245" y="721"/>
                    </a:lnTo>
                    <a:lnTo>
                      <a:pt x="238" y="738"/>
                    </a:lnTo>
                    <a:lnTo>
                      <a:pt x="291" y="775"/>
                    </a:lnTo>
                    <a:lnTo>
                      <a:pt x="335" y="779"/>
                    </a:lnTo>
                    <a:lnTo>
                      <a:pt x="392" y="756"/>
                    </a:lnTo>
                    <a:lnTo>
                      <a:pt x="417" y="763"/>
                    </a:lnTo>
                    <a:lnTo>
                      <a:pt x="510" y="848"/>
                    </a:lnTo>
                    <a:lnTo>
                      <a:pt x="505" y="89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489">
                <a:extLst>
                  <a:ext uri="{FF2B5EF4-FFF2-40B4-BE49-F238E27FC236}">
                    <a16:creationId xmlns:a16="http://schemas.microsoft.com/office/drawing/2014/main" id="{A3698FC9-A865-B2C7-D307-E47F263C9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9" y="3140"/>
                <a:ext cx="235" cy="95"/>
              </a:xfrm>
              <a:custGeom>
                <a:avLst/>
                <a:gdLst>
                  <a:gd name="T0" fmla="*/ 0 w 939"/>
                  <a:gd name="T1" fmla="*/ 364 h 379"/>
                  <a:gd name="T2" fmla="*/ 18 w 939"/>
                  <a:gd name="T3" fmla="*/ 379 h 379"/>
                  <a:gd name="T4" fmla="*/ 82 w 939"/>
                  <a:gd name="T5" fmla="*/ 339 h 379"/>
                  <a:gd name="T6" fmla="*/ 104 w 939"/>
                  <a:gd name="T7" fmla="*/ 303 h 379"/>
                  <a:gd name="T8" fmla="*/ 155 w 939"/>
                  <a:gd name="T9" fmla="*/ 307 h 379"/>
                  <a:gd name="T10" fmla="*/ 203 w 939"/>
                  <a:gd name="T11" fmla="*/ 269 h 379"/>
                  <a:gd name="T12" fmla="*/ 197 w 939"/>
                  <a:gd name="T13" fmla="*/ 219 h 379"/>
                  <a:gd name="T14" fmla="*/ 172 w 939"/>
                  <a:gd name="T15" fmla="*/ 120 h 379"/>
                  <a:gd name="T16" fmla="*/ 237 w 939"/>
                  <a:gd name="T17" fmla="*/ 98 h 379"/>
                  <a:gd name="T18" fmla="*/ 306 w 939"/>
                  <a:gd name="T19" fmla="*/ 116 h 379"/>
                  <a:gd name="T20" fmla="*/ 363 w 939"/>
                  <a:gd name="T21" fmla="*/ 94 h 379"/>
                  <a:gd name="T22" fmla="*/ 561 w 939"/>
                  <a:gd name="T23" fmla="*/ 126 h 379"/>
                  <a:gd name="T24" fmla="*/ 611 w 939"/>
                  <a:gd name="T25" fmla="*/ 122 h 379"/>
                  <a:gd name="T26" fmla="*/ 662 w 939"/>
                  <a:gd name="T27" fmla="*/ 33 h 379"/>
                  <a:gd name="T28" fmla="*/ 743 w 939"/>
                  <a:gd name="T29" fmla="*/ 0 h 379"/>
                  <a:gd name="T30" fmla="*/ 806 w 939"/>
                  <a:gd name="T31" fmla="*/ 45 h 379"/>
                  <a:gd name="T32" fmla="*/ 867 w 939"/>
                  <a:gd name="T33" fmla="*/ 73 h 379"/>
                  <a:gd name="T34" fmla="*/ 939 w 939"/>
                  <a:gd name="T35" fmla="*/ 116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9" h="379">
                    <a:moveTo>
                      <a:pt x="0" y="364"/>
                    </a:moveTo>
                    <a:lnTo>
                      <a:pt x="18" y="379"/>
                    </a:lnTo>
                    <a:lnTo>
                      <a:pt x="82" y="339"/>
                    </a:lnTo>
                    <a:lnTo>
                      <a:pt x="104" y="303"/>
                    </a:lnTo>
                    <a:lnTo>
                      <a:pt x="155" y="307"/>
                    </a:lnTo>
                    <a:lnTo>
                      <a:pt x="203" y="269"/>
                    </a:lnTo>
                    <a:lnTo>
                      <a:pt x="197" y="219"/>
                    </a:lnTo>
                    <a:lnTo>
                      <a:pt x="172" y="120"/>
                    </a:lnTo>
                    <a:lnTo>
                      <a:pt x="237" y="98"/>
                    </a:lnTo>
                    <a:lnTo>
                      <a:pt x="306" y="116"/>
                    </a:lnTo>
                    <a:lnTo>
                      <a:pt x="363" y="94"/>
                    </a:lnTo>
                    <a:lnTo>
                      <a:pt x="561" y="126"/>
                    </a:lnTo>
                    <a:lnTo>
                      <a:pt x="611" y="122"/>
                    </a:lnTo>
                    <a:lnTo>
                      <a:pt x="662" y="33"/>
                    </a:lnTo>
                    <a:lnTo>
                      <a:pt x="743" y="0"/>
                    </a:lnTo>
                    <a:lnTo>
                      <a:pt x="806" y="45"/>
                    </a:lnTo>
                    <a:lnTo>
                      <a:pt x="867" y="73"/>
                    </a:lnTo>
                    <a:lnTo>
                      <a:pt x="939" y="1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490">
                <a:extLst>
                  <a:ext uri="{FF2B5EF4-FFF2-40B4-BE49-F238E27FC236}">
                    <a16:creationId xmlns:a16="http://schemas.microsoft.com/office/drawing/2014/main" id="{D909054F-CE94-FFDE-FF27-C7C14C855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3228"/>
                <a:ext cx="102" cy="34"/>
              </a:xfrm>
              <a:custGeom>
                <a:avLst/>
                <a:gdLst>
                  <a:gd name="T0" fmla="*/ 410 w 410"/>
                  <a:gd name="T1" fmla="*/ 13 h 136"/>
                  <a:gd name="T2" fmla="*/ 367 w 410"/>
                  <a:gd name="T3" fmla="*/ 0 h 136"/>
                  <a:gd name="T4" fmla="*/ 268 w 410"/>
                  <a:gd name="T5" fmla="*/ 27 h 136"/>
                  <a:gd name="T6" fmla="*/ 233 w 410"/>
                  <a:gd name="T7" fmla="*/ 12 h 136"/>
                  <a:gd name="T8" fmla="*/ 196 w 410"/>
                  <a:gd name="T9" fmla="*/ 75 h 136"/>
                  <a:gd name="T10" fmla="*/ 163 w 410"/>
                  <a:gd name="T11" fmla="*/ 86 h 136"/>
                  <a:gd name="T12" fmla="*/ 120 w 410"/>
                  <a:gd name="T13" fmla="*/ 83 h 136"/>
                  <a:gd name="T14" fmla="*/ 106 w 410"/>
                  <a:gd name="T15" fmla="*/ 109 h 136"/>
                  <a:gd name="T16" fmla="*/ 91 w 410"/>
                  <a:gd name="T17" fmla="*/ 128 h 136"/>
                  <a:gd name="T18" fmla="*/ 0 w 410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0" h="136">
                    <a:moveTo>
                      <a:pt x="410" y="13"/>
                    </a:moveTo>
                    <a:lnTo>
                      <a:pt x="367" y="0"/>
                    </a:lnTo>
                    <a:lnTo>
                      <a:pt x="268" y="27"/>
                    </a:lnTo>
                    <a:lnTo>
                      <a:pt x="233" y="12"/>
                    </a:lnTo>
                    <a:lnTo>
                      <a:pt x="196" y="75"/>
                    </a:lnTo>
                    <a:lnTo>
                      <a:pt x="163" y="86"/>
                    </a:lnTo>
                    <a:lnTo>
                      <a:pt x="120" y="83"/>
                    </a:lnTo>
                    <a:lnTo>
                      <a:pt x="106" y="109"/>
                    </a:lnTo>
                    <a:lnTo>
                      <a:pt x="91" y="128"/>
                    </a:lnTo>
                    <a:lnTo>
                      <a:pt x="0" y="1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491">
                <a:extLst>
                  <a:ext uri="{FF2B5EF4-FFF2-40B4-BE49-F238E27FC236}">
                    <a16:creationId xmlns:a16="http://schemas.microsoft.com/office/drawing/2014/main" id="{FD3BD601-DDE1-26C5-2EB4-D125CE7444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9" y="3165"/>
                <a:ext cx="248" cy="97"/>
              </a:xfrm>
              <a:custGeom>
                <a:avLst/>
                <a:gdLst>
                  <a:gd name="T0" fmla="*/ 0 w 992"/>
                  <a:gd name="T1" fmla="*/ 0 h 389"/>
                  <a:gd name="T2" fmla="*/ 73 w 992"/>
                  <a:gd name="T3" fmla="*/ 51 h 389"/>
                  <a:gd name="T4" fmla="*/ 114 w 992"/>
                  <a:gd name="T5" fmla="*/ 40 h 389"/>
                  <a:gd name="T6" fmla="*/ 141 w 992"/>
                  <a:gd name="T7" fmla="*/ 62 h 389"/>
                  <a:gd name="T8" fmla="*/ 243 w 992"/>
                  <a:gd name="T9" fmla="*/ 70 h 389"/>
                  <a:gd name="T10" fmla="*/ 272 w 992"/>
                  <a:gd name="T11" fmla="*/ 101 h 389"/>
                  <a:gd name="T12" fmla="*/ 290 w 992"/>
                  <a:gd name="T13" fmla="*/ 117 h 389"/>
                  <a:gd name="T14" fmla="*/ 302 w 992"/>
                  <a:gd name="T15" fmla="*/ 148 h 389"/>
                  <a:gd name="T16" fmla="*/ 339 w 992"/>
                  <a:gd name="T17" fmla="*/ 179 h 389"/>
                  <a:gd name="T18" fmla="*/ 396 w 992"/>
                  <a:gd name="T19" fmla="*/ 156 h 389"/>
                  <a:gd name="T20" fmla="*/ 430 w 992"/>
                  <a:gd name="T21" fmla="*/ 171 h 389"/>
                  <a:gd name="T22" fmla="*/ 531 w 992"/>
                  <a:gd name="T23" fmla="*/ 170 h 389"/>
                  <a:gd name="T24" fmla="*/ 534 w 992"/>
                  <a:gd name="T25" fmla="*/ 195 h 389"/>
                  <a:gd name="T26" fmla="*/ 562 w 992"/>
                  <a:gd name="T27" fmla="*/ 217 h 389"/>
                  <a:gd name="T28" fmla="*/ 572 w 992"/>
                  <a:gd name="T29" fmla="*/ 241 h 389"/>
                  <a:gd name="T30" fmla="*/ 591 w 992"/>
                  <a:gd name="T31" fmla="*/ 265 h 389"/>
                  <a:gd name="T32" fmla="*/ 604 w 992"/>
                  <a:gd name="T33" fmla="*/ 306 h 389"/>
                  <a:gd name="T34" fmla="*/ 623 w 992"/>
                  <a:gd name="T35" fmla="*/ 338 h 389"/>
                  <a:gd name="T36" fmla="*/ 656 w 992"/>
                  <a:gd name="T37" fmla="*/ 328 h 389"/>
                  <a:gd name="T38" fmla="*/ 653 w 992"/>
                  <a:gd name="T39" fmla="*/ 293 h 389"/>
                  <a:gd name="T40" fmla="*/ 668 w 992"/>
                  <a:gd name="T41" fmla="*/ 274 h 389"/>
                  <a:gd name="T42" fmla="*/ 702 w 992"/>
                  <a:gd name="T43" fmla="*/ 280 h 389"/>
                  <a:gd name="T44" fmla="*/ 743 w 992"/>
                  <a:gd name="T45" fmla="*/ 268 h 389"/>
                  <a:gd name="T46" fmla="*/ 798 w 992"/>
                  <a:gd name="T47" fmla="*/ 305 h 389"/>
                  <a:gd name="T48" fmla="*/ 934 w 992"/>
                  <a:gd name="T49" fmla="*/ 326 h 389"/>
                  <a:gd name="T50" fmla="*/ 937 w 992"/>
                  <a:gd name="T51" fmla="*/ 359 h 389"/>
                  <a:gd name="T52" fmla="*/ 992 w 992"/>
                  <a:gd name="T53" fmla="*/ 389 h 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92" h="389">
                    <a:moveTo>
                      <a:pt x="0" y="0"/>
                    </a:moveTo>
                    <a:lnTo>
                      <a:pt x="73" y="51"/>
                    </a:lnTo>
                    <a:lnTo>
                      <a:pt x="114" y="40"/>
                    </a:lnTo>
                    <a:lnTo>
                      <a:pt x="141" y="62"/>
                    </a:lnTo>
                    <a:lnTo>
                      <a:pt x="243" y="70"/>
                    </a:lnTo>
                    <a:lnTo>
                      <a:pt x="272" y="101"/>
                    </a:lnTo>
                    <a:lnTo>
                      <a:pt x="290" y="117"/>
                    </a:lnTo>
                    <a:lnTo>
                      <a:pt x="302" y="148"/>
                    </a:lnTo>
                    <a:lnTo>
                      <a:pt x="339" y="179"/>
                    </a:lnTo>
                    <a:lnTo>
                      <a:pt x="396" y="156"/>
                    </a:lnTo>
                    <a:lnTo>
                      <a:pt x="430" y="171"/>
                    </a:lnTo>
                    <a:lnTo>
                      <a:pt x="531" y="170"/>
                    </a:lnTo>
                    <a:lnTo>
                      <a:pt x="534" y="195"/>
                    </a:lnTo>
                    <a:lnTo>
                      <a:pt x="562" y="217"/>
                    </a:lnTo>
                    <a:lnTo>
                      <a:pt x="572" y="241"/>
                    </a:lnTo>
                    <a:lnTo>
                      <a:pt x="591" y="265"/>
                    </a:lnTo>
                    <a:lnTo>
                      <a:pt x="604" y="306"/>
                    </a:lnTo>
                    <a:lnTo>
                      <a:pt x="623" y="338"/>
                    </a:lnTo>
                    <a:lnTo>
                      <a:pt x="656" y="328"/>
                    </a:lnTo>
                    <a:lnTo>
                      <a:pt x="653" y="293"/>
                    </a:lnTo>
                    <a:lnTo>
                      <a:pt x="668" y="274"/>
                    </a:lnTo>
                    <a:lnTo>
                      <a:pt x="702" y="280"/>
                    </a:lnTo>
                    <a:lnTo>
                      <a:pt x="743" y="268"/>
                    </a:lnTo>
                    <a:lnTo>
                      <a:pt x="798" y="305"/>
                    </a:lnTo>
                    <a:lnTo>
                      <a:pt x="934" y="326"/>
                    </a:lnTo>
                    <a:lnTo>
                      <a:pt x="937" y="359"/>
                    </a:lnTo>
                    <a:lnTo>
                      <a:pt x="992" y="3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492">
                <a:extLst>
                  <a:ext uri="{FF2B5EF4-FFF2-40B4-BE49-F238E27FC236}">
                    <a16:creationId xmlns:a16="http://schemas.microsoft.com/office/drawing/2014/main" id="{EE1B93A3-23CF-AC20-55DC-7F5AB04105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9" y="3169"/>
                <a:ext cx="392" cy="182"/>
              </a:xfrm>
              <a:custGeom>
                <a:avLst/>
                <a:gdLst>
                  <a:gd name="T0" fmla="*/ 69 w 1565"/>
                  <a:gd name="T1" fmla="*/ 371 h 728"/>
                  <a:gd name="T2" fmla="*/ 53 w 1565"/>
                  <a:gd name="T3" fmla="*/ 381 h 728"/>
                  <a:gd name="T4" fmla="*/ 35 w 1565"/>
                  <a:gd name="T5" fmla="*/ 383 h 728"/>
                  <a:gd name="T6" fmla="*/ 13 w 1565"/>
                  <a:gd name="T7" fmla="*/ 409 h 728"/>
                  <a:gd name="T8" fmla="*/ 15 w 1565"/>
                  <a:gd name="T9" fmla="*/ 434 h 728"/>
                  <a:gd name="T10" fmla="*/ 0 w 1565"/>
                  <a:gd name="T11" fmla="*/ 453 h 728"/>
                  <a:gd name="T12" fmla="*/ 1 w 1565"/>
                  <a:gd name="T13" fmla="*/ 470 h 728"/>
                  <a:gd name="T14" fmla="*/ 11 w 1565"/>
                  <a:gd name="T15" fmla="*/ 486 h 728"/>
                  <a:gd name="T16" fmla="*/ 114 w 1565"/>
                  <a:gd name="T17" fmla="*/ 502 h 728"/>
                  <a:gd name="T18" fmla="*/ 179 w 1565"/>
                  <a:gd name="T19" fmla="*/ 555 h 728"/>
                  <a:gd name="T20" fmla="*/ 228 w 1565"/>
                  <a:gd name="T21" fmla="*/ 550 h 728"/>
                  <a:gd name="T22" fmla="*/ 250 w 1565"/>
                  <a:gd name="T23" fmla="*/ 599 h 728"/>
                  <a:gd name="T24" fmla="*/ 264 w 1565"/>
                  <a:gd name="T25" fmla="*/ 656 h 728"/>
                  <a:gd name="T26" fmla="*/ 318 w 1565"/>
                  <a:gd name="T27" fmla="*/ 694 h 728"/>
                  <a:gd name="T28" fmla="*/ 384 w 1565"/>
                  <a:gd name="T29" fmla="*/ 680 h 728"/>
                  <a:gd name="T30" fmla="*/ 460 w 1565"/>
                  <a:gd name="T31" fmla="*/ 596 h 728"/>
                  <a:gd name="T32" fmla="*/ 520 w 1565"/>
                  <a:gd name="T33" fmla="*/ 599 h 728"/>
                  <a:gd name="T34" fmla="*/ 577 w 1565"/>
                  <a:gd name="T35" fmla="*/ 576 h 728"/>
                  <a:gd name="T36" fmla="*/ 629 w 1565"/>
                  <a:gd name="T37" fmla="*/ 588 h 728"/>
                  <a:gd name="T38" fmla="*/ 691 w 1565"/>
                  <a:gd name="T39" fmla="*/ 625 h 728"/>
                  <a:gd name="T40" fmla="*/ 761 w 1565"/>
                  <a:gd name="T41" fmla="*/ 644 h 728"/>
                  <a:gd name="T42" fmla="*/ 818 w 1565"/>
                  <a:gd name="T43" fmla="*/ 714 h 728"/>
                  <a:gd name="T44" fmla="*/ 870 w 1565"/>
                  <a:gd name="T45" fmla="*/ 728 h 728"/>
                  <a:gd name="T46" fmla="*/ 886 w 1565"/>
                  <a:gd name="T47" fmla="*/ 725 h 728"/>
                  <a:gd name="T48" fmla="*/ 909 w 1565"/>
                  <a:gd name="T49" fmla="*/ 698 h 728"/>
                  <a:gd name="T50" fmla="*/ 1020 w 1565"/>
                  <a:gd name="T51" fmla="*/ 713 h 728"/>
                  <a:gd name="T52" fmla="*/ 1028 w 1565"/>
                  <a:gd name="T53" fmla="*/ 704 h 728"/>
                  <a:gd name="T54" fmla="*/ 1007 w 1565"/>
                  <a:gd name="T55" fmla="*/ 655 h 728"/>
                  <a:gd name="T56" fmla="*/ 1029 w 1565"/>
                  <a:gd name="T57" fmla="*/ 628 h 728"/>
                  <a:gd name="T58" fmla="*/ 1045 w 1565"/>
                  <a:gd name="T59" fmla="*/ 617 h 728"/>
                  <a:gd name="T60" fmla="*/ 1102 w 1565"/>
                  <a:gd name="T61" fmla="*/ 596 h 728"/>
                  <a:gd name="T62" fmla="*/ 1129 w 1565"/>
                  <a:gd name="T63" fmla="*/ 609 h 728"/>
                  <a:gd name="T64" fmla="*/ 1154 w 1565"/>
                  <a:gd name="T65" fmla="*/ 608 h 728"/>
                  <a:gd name="T66" fmla="*/ 1208 w 1565"/>
                  <a:gd name="T67" fmla="*/ 552 h 728"/>
                  <a:gd name="T68" fmla="*/ 1240 w 1565"/>
                  <a:gd name="T69" fmla="*/ 540 h 728"/>
                  <a:gd name="T70" fmla="*/ 1292 w 1565"/>
                  <a:gd name="T71" fmla="*/ 544 h 728"/>
                  <a:gd name="T72" fmla="*/ 1315 w 1565"/>
                  <a:gd name="T73" fmla="*/ 517 h 728"/>
                  <a:gd name="T74" fmla="*/ 1342 w 1565"/>
                  <a:gd name="T75" fmla="*/ 539 h 728"/>
                  <a:gd name="T76" fmla="*/ 1417 w 1565"/>
                  <a:gd name="T77" fmla="*/ 533 h 728"/>
                  <a:gd name="T78" fmla="*/ 1474 w 1565"/>
                  <a:gd name="T79" fmla="*/ 595 h 728"/>
                  <a:gd name="T80" fmla="*/ 1507 w 1565"/>
                  <a:gd name="T81" fmla="*/ 583 h 728"/>
                  <a:gd name="T82" fmla="*/ 1565 w 1565"/>
                  <a:gd name="T83" fmla="*/ 587 h 728"/>
                  <a:gd name="T84" fmla="*/ 1544 w 1565"/>
                  <a:gd name="T85" fmla="*/ 530 h 728"/>
                  <a:gd name="T86" fmla="*/ 1518 w 1565"/>
                  <a:gd name="T87" fmla="*/ 515 h 728"/>
                  <a:gd name="T88" fmla="*/ 1520 w 1565"/>
                  <a:gd name="T89" fmla="*/ 463 h 728"/>
                  <a:gd name="T90" fmla="*/ 1469 w 1565"/>
                  <a:gd name="T91" fmla="*/ 452 h 728"/>
                  <a:gd name="T92" fmla="*/ 1431 w 1565"/>
                  <a:gd name="T93" fmla="*/ 413 h 728"/>
                  <a:gd name="T94" fmla="*/ 1418 w 1565"/>
                  <a:gd name="T95" fmla="*/ 271 h 728"/>
                  <a:gd name="T96" fmla="*/ 1418 w 1565"/>
                  <a:gd name="T97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65" h="728">
                    <a:moveTo>
                      <a:pt x="69" y="371"/>
                    </a:moveTo>
                    <a:lnTo>
                      <a:pt x="53" y="381"/>
                    </a:lnTo>
                    <a:lnTo>
                      <a:pt x="35" y="383"/>
                    </a:lnTo>
                    <a:lnTo>
                      <a:pt x="13" y="409"/>
                    </a:lnTo>
                    <a:lnTo>
                      <a:pt x="15" y="434"/>
                    </a:lnTo>
                    <a:lnTo>
                      <a:pt x="0" y="453"/>
                    </a:lnTo>
                    <a:lnTo>
                      <a:pt x="1" y="470"/>
                    </a:lnTo>
                    <a:lnTo>
                      <a:pt x="11" y="486"/>
                    </a:lnTo>
                    <a:lnTo>
                      <a:pt x="114" y="502"/>
                    </a:lnTo>
                    <a:lnTo>
                      <a:pt x="179" y="555"/>
                    </a:lnTo>
                    <a:lnTo>
                      <a:pt x="228" y="550"/>
                    </a:lnTo>
                    <a:lnTo>
                      <a:pt x="250" y="599"/>
                    </a:lnTo>
                    <a:lnTo>
                      <a:pt x="264" y="656"/>
                    </a:lnTo>
                    <a:lnTo>
                      <a:pt x="318" y="694"/>
                    </a:lnTo>
                    <a:lnTo>
                      <a:pt x="384" y="680"/>
                    </a:lnTo>
                    <a:lnTo>
                      <a:pt x="460" y="596"/>
                    </a:lnTo>
                    <a:lnTo>
                      <a:pt x="520" y="599"/>
                    </a:lnTo>
                    <a:lnTo>
                      <a:pt x="577" y="576"/>
                    </a:lnTo>
                    <a:lnTo>
                      <a:pt x="629" y="588"/>
                    </a:lnTo>
                    <a:lnTo>
                      <a:pt x="691" y="625"/>
                    </a:lnTo>
                    <a:lnTo>
                      <a:pt x="761" y="644"/>
                    </a:lnTo>
                    <a:lnTo>
                      <a:pt x="818" y="714"/>
                    </a:lnTo>
                    <a:lnTo>
                      <a:pt x="870" y="728"/>
                    </a:lnTo>
                    <a:lnTo>
                      <a:pt x="886" y="725"/>
                    </a:lnTo>
                    <a:lnTo>
                      <a:pt x="909" y="698"/>
                    </a:lnTo>
                    <a:lnTo>
                      <a:pt x="1020" y="713"/>
                    </a:lnTo>
                    <a:lnTo>
                      <a:pt x="1028" y="704"/>
                    </a:lnTo>
                    <a:lnTo>
                      <a:pt x="1007" y="655"/>
                    </a:lnTo>
                    <a:lnTo>
                      <a:pt x="1029" y="628"/>
                    </a:lnTo>
                    <a:lnTo>
                      <a:pt x="1045" y="617"/>
                    </a:lnTo>
                    <a:lnTo>
                      <a:pt x="1102" y="596"/>
                    </a:lnTo>
                    <a:lnTo>
                      <a:pt x="1129" y="609"/>
                    </a:lnTo>
                    <a:lnTo>
                      <a:pt x="1154" y="608"/>
                    </a:lnTo>
                    <a:lnTo>
                      <a:pt x="1208" y="552"/>
                    </a:lnTo>
                    <a:lnTo>
                      <a:pt x="1240" y="540"/>
                    </a:lnTo>
                    <a:lnTo>
                      <a:pt x="1292" y="544"/>
                    </a:lnTo>
                    <a:lnTo>
                      <a:pt x="1315" y="517"/>
                    </a:lnTo>
                    <a:lnTo>
                      <a:pt x="1342" y="539"/>
                    </a:lnTo>
                    <a:lnTo>
                      <a:pt x="1417" y="533"/>
                    </a:lnTo>
                    <a:lnTo>
                      <a:pt x="1474" y="595"/>
                    </a:lnTo>
                    <a:lnTo>
                      <a:pt x="1507" y="583"/>
                    </a:lnTo>
                    <a:lnTo>
                      <a:pt x="1565" y="587"/>
                    </a:lnTo>
                    <a:lnTo>
                      <a:pt x="1544" y="530"/>
                    </a:lnTo>
                    <a:lnTo>
                      <a:pt x="1518" y="515"/>
                    </a:lnTo>
                    <a:lnTo>
                      <a:pt x="1520" y="463"/>
                    </a:lnTo>
                    <a:lnTo>
                      <a:pt x="1469" y="452"/>
                    </a:lnTo>
                    <a:lnTo>
                      <a:pt x="1431" y="413"/>
                    </a:lnTo>
                    <a:lnTo>
                      <a:pt x="1418" y="271"/>
                    </a:lnTo>
                    <a:lnTo>
                      <a:pt x="141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493">
                <a:extLst>
                  <a:ext uri="{FF2B5EF4-FFF2-40B4-BE49-F238E27FC236}">
                    <a16:creationId xmlns:a16="http://schemas.microsoft.com/office/drawing/2014/main" id="{CFB5CF86-3284-E45F-EFA5-217015379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3" y="3291"/>
                <a:ext cx="15" cy="18"/>
              </a:xfrm>
              <a:custGeom>
                <a:avLst/>
                <a:gdLst>
                  <a:gd name="T0" fmla="*/ 52 w 60"/>
                  <a:gd name="T1" fmla="*/ 74 h 74"/>
                  <a:gd name="T2" fmla="*/ 27 w 60"/>
                  <a:gd name="T3" fmla="*/ 68 h 74"/>
                  <a:gd name="T4" fmla="*/ 9 w 60"/>
                  <a:gd name="T5" fmla="*/ 61 h 74"/>
                  <a:gd name="T6" fmla="*/ 0 w 60"/>
                  <a:gd name="T7" fmla="*/ 53 h 74"/>
                  <a:gd name="T8" fmla="*/ 5 w 60"/>
                  <a:gd name="T9" fmla="*/ 28 h 74"/>
                  <a:gd name="T10" fmla="*/ 21 w 60"/>
                  <a:gd name="T11" fmla="*/ 17 h 74"/>
                  <a:gd name="T12" fmla="*/ 28 w 60"/>
                  <a:gd name="T13" fmla="*/ 0 h 74"/>
                  <a:gd name="T14" fmla="*/ 46 w 60"/>
                  <a:gd name="T15" fmla="*/ 15 h 74"/>
                  <a:gd name="T16" fmla="*/ 32 w 60"/>
                  <a:gd name="T17" fmla="*/ 33 h 74"/>
                  <a:gd name="T18" fmla="*/ 41 w 60"/>
                  <a:gd name="T19" fmla="*/ 49 h 74"/>
                  <a:gd name="T20" fmla="*/ 60 w 60"/>
                  <a:gd name="T21" fmla="*/ 65 h 74"/>
                  <a:gd name="T22" fmla="*/ 52 w 60"/>
                  <a:gd name="T2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74">
                    <a:moveTo>
                      <a:pt x="52" y="74"/>
                    </a:moveTo>
                    <a:lnTo>
                      <a:pt x="27" y="68"/>
                    </a:lnTo>
                    <a:lnTo>
                      <a:pt x="9" y="61"/>
                    </a:lnTo>
                    <a:lnTo>
                      <a:pt x="0" y="53"/>
                    </a:lnTo>
                    <a:lnTo>
                      <a:pt x="5" y="28"/>
                    </a:lnTo>
                    <a:lnTo>
                      <a:pt x="21" y="17"/>
                    </a:lnTo>
                    <a:lnTo>
                      <a:pt x="28" y="0"/>
                    </a:lnTo>
                    <a:lnTo>
                      <a:pt x="46" y="15"/>
                    </a:lnTo>
                    <a:lnTo>
                      <a:pt x="32" y="33"/>
                    </a:lnTo>
                    <a:lnTo>
                      <a:pt x="41" y="49"/>
                    </a:lnTo>
                    <a:lnTo>
                      <a:pt x="60" y="65"/>
                    </a:lnTo>
                    <a:lnTo>
                      <a:pt x="52" y="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494">
                <a:extLst>
                  <a:ext uri="{FF2B5EF4-FFF2-40B4-BE49-F238E27FC236}">
                    <a16:creationId xmlns:a16="http://schemas.microsoft.com/office/drawing/2014/main" id="{D16DD3A8-82C1-BAA0-6EE6-2F731CC45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2817"/>
                <a:ext cx="158" cy="170"/>
              </a:xfrm>
              <a:custGeom>
                <a:avLst/>
                <a:gdLst>
                  <a:gd name="T0" fmla="*/ 0 w 631"/>
                  <a:gd name="T1" fmla="*/ 677 h 677"/>
                  <a:gd name="T2" fmla="*/ 58 w 631"/>
                  <a:gd name="T3" fmla="*/ 664 h 677"/>
                  <a:gd name="T4" fmla="*/ 103 w 631"/>
                  <a:gd name="T5" fmla="*/ 600 h 677"/>
                  <a:gd name="T6" fmla="*/ 136 w 631"/>
                  <a:gd name="T7" fmla="*/ 588 h 677"/>
                  <a:gd name="T8" fmla="*/ 164 w 631"/>
                  <a:gd name="T9" fmla="*/ 535 h 677"/>
                  <a:gd name="T10" fmla="*/ 209 w 631"/>
                  <a:gd name="T11" fmla="*/ 556 h 677"/>
                  <a:gd name="T12" fmla="*/ 241 w 631"/>
                  <a:gd name="T13" fmla="*/ 536 h 677"/>
                  <a:gd name="T14" fmla="*/ 318 w 631"/>
                  <a:gd name="T15" fmla="*/ 555 h 677"/>
                  <a:gd name="T16" fmla="*/ 400 w 631"/>
                  <a:gd name="T17" fmla="*/ 615 h 677"/>
                  <a:gd name="T18" fmla="*/ 414 w 631"/>
                  <a:gd name="T19" fmla="*/ 596 h 677"/>
                  <a:gd name="T20" fmla="*/ 420 w 631"/>
                  <a:gd name="T21" fmla="*/ 554 h 677"/>
                  <a:gd name="T22" fmla="*/ 444 w 631"/>
                  <a:gd name="T23" fmla="*/ 543 h 677"/>
                  <a:gd name="T24" fmla="*/ 441 w 631"/>
                  <a:gd name="T25" fmla="*/ 518 h 677"/>
                  <a:gd name="T26" fmla="*/ 456 w 631"/>
                  <a:gd name="T27" fmla="*/ 483 h 677"/>
                  <a:gd name="T28" fmla="*/ 445 w 631"/>
                  <a:gd name="T29" fmla="*/ 458 h 677"/>
                  <a:gd name="T30" fmla="*/ 476 w 631"/>
                  <a:gd name="T31" fmla="*/ 430 h 677"/>
                  <a:gd name="T32" fmla="*/ 482 w 631"/>
                  <a:gd name="T33" fmla="*/ 413 h 677"/>
                  <a:gd name="T34" fmla="*/ 481 w 631"/>
                  <a:gd name="T35" fmla="*/ 396 h 677"/>
                  <a:gd name="T36" fmla="*/ 497 w 631"/>
                  <a:gd name="T37" fmla="*/ 386 h 677"/>
                  <a:gd name="T38" fmla="*/ 494 w 631"/>
                  <a:gd name="T39" fmla="*/ 361 h 677"/>
                  <a:gd name="T40" fmla="*/ 511 w 631"/>
                  <a:gd name="T41" fmla="*/ 360 h 677"/>
                  <a:gd name="T42" fmla="*/ 529 w 631"/>
                  <a:gd name="T43" fmla="*/ 366 h 677"/>
                  <a:gd name="T44" fmla="*/ 543 w 631"/>
                  <a:gd name="T45" fmla="*/ 340 h 677"/>
                  <a:gd name="T46" fmla="*/ 578 w 631"/>
                  <a:gd name="T47" fmla="*/ 345 h 677"/>
                  <a:gd name="T48" fmla="*/ 600 w 631"/>
                  <a:gd name="T49" fmla="*/ 317 h 677"/>
                  <a:gd name="T50" fmla="*/ 625 w 631"/>
                  <a:gd name="T51" fmla="*/ 323 h 677"/>
                  <a:gd name="T52" fmla="*/ 631 w 631"/>
                  <a:gd name="T53" fmla="*/ 289 h 677"/>
                  <a:gd name="T54" fmla="*/ 612 w 631"/>
                  <a:gd name="T55" fmla="*/ 266 h 677"/>
                  <a:gd name="T56" fmla="*/ 587 w 631"/>
                  <a:gd name="T57" fmla="*/ 268 h 677"/>
                  <a:gd name="T58" fmla="*/ 567 w 631"/>
                  <a:gd name="T59" fmla="*/ 227 h 677"/>
                  <a:gd name="T60" fmla="*/ 523 w 631"/>
                  <a:gd name="T61" fmla="*/ 215 h 677"/>
                  <a:gd name="T62" fmla="*/ 521 w 631"/>
                  <a:gd name="T63" fmla="*/ 190 h 677"/>
                  <a:gd name="T64" fmla="*/ 477 w 631"/>
                  <a:gd name="T65" fmla="*/ 169 h 677"/>
                  <a:gd name="T66" fmla="*/ 490 w 631"/>
                  <a:gd name="T67" fmla="*/ 133 h 677"/>
                  <a:gd name="T68" fmla="*/ 417 w 631"/>
                  <a:gd name="T69" fmla="*/ 81 h 677"/>
                  <a:gd name="T70" fmla="*/ 376 w 631"/>
                  <a:gd name="T71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31" h="677">
                    <a:moveTo>
                      <a:pt x="0" y="677"/>
                    </a:moveTo>
                    <a:lnTo>
                      <a:pt x="58" y="664"/>
                    </a:lnTo>
                    <a:lnTo>
                      <a:pt x="103" y="600"/>
                    </a:lnTo>
                    <a:lnTo>
                      <a:pt x="136" y="588"/>
                    </a:lnTo>
                    <a:lnTo>
                      <a:pt x="164" y="535"/>
                    </a:lnTo>
                    <a:lnTo>
                      <a:pt x="209" y="556"/>
                    </a:lnTo>
                    <a:lnTo>
                      <a:pt x="241" y="536"/>
                    </a:lnTo>
                    <a:lnTo>
                      <a:pt x="318" y="555"/>
                    </a:lnTo>
                    <a:lnTo>
                      <a:pt x="400" y="615"/>
                    </a:lnTo>
                    <a:lnTo>
                      <a:pt x="414" y="596"/>
                    </a:lnTo>
                    <a:lnTo>
                      <a:pt x="420" y="554"/>
                    </a:lnTo>
                    <a:lnTo>
                      <a:pt x="444" y="543"/>
                    </a:lnTo>
                    <a:lnTo>
                      <a:pt x="441" y="518"/>
                    </a:lnTo>
                    <a:lnTo>
                      <a:pt x="456" y="483"/>
                    </a:lnTo>
                    <a:lnTo>
                      <a:pt x="445" y="458"/>
                    </a:lnTo>
                    <a:lnTo>
                      <a:pt x="476" y="430"/>
                    </a:lnTo>
                    <a:lnTo>
                      <a:pt x="482" y="413"/>
                    </a:lnTo>
                    <a:lnTo>
                      <a:pt x="481" y="396"/>
                    </a:lnTo>
                    <a:lnTo>
                      <a:pt x="497" y="386"/>
                    </a:lnTo>
                    <a:lnTo>
                      <a:pt x="494" y="361"/>
                    </a:lnTo>
                    <a:lnTo>
                      <a:pt x="511" y="360"/>
                    </a:lnTo>
                    <a:lnTo>
                      <a:pt x="529" y="366"/>
                    </a:lnTo>
                    <a:lnTo>
                      <a:pt x="543" y="340"/>
                    </a:lnTo>
                    <a:lnTo>
                      <a:pt x="578" y="345"/>
                    </a:lnTo>
                    <a:lnTo>
                      <a:pt x="600" y="317"/>
                    </a:lnTo>
                    <a:lnTo>
                      <a:pt x="625" y="323"/>
                    </a:lnTo>
                    <a:lnTo>
                      <a:pt x="631" y="289"/>
                    </a:lnTo>
                    <a:lnTo>
                      <a:pt x="612" y="266"/>
                    </a:lnTo>
                    <a:lnTo>
                      <a:pt x="587" y="268"/>
                    </a:lnTo>
                    <a:lnTo>
                      <a:pt x="567" y="227"/>
                    </a:lnTo>
                    <a:lnTo>
                      <a:pt x="523" y="215"/>
                    </a:lnTo>
                    <a:lnTo>
                      <a:pt x="521" y="190"/>
                    </a:lnTo>
                    <a:lnTo>
                      <a:pt x="477" y="169"/>
                    </a:lnTo>
                    <a:lnTo>
                      <a:pt x="490" y="133"/>
                    </a:lnTo>
                    <a:lnTo>
                      <a:pt x="417" y="81"/>
                    </a:lnTo>
                    <a:lnTo>
                      <a:pt x="37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495">
                <a:extLst>
                  <a:ext uri="{FF2B5EF4-FFF2-40B4-BE49-F238E27FC236}">
                    <a16:creationId xmlns:a16="http://schemas.microsoft.com/office/drawing/2014/main" id="{162CA359-53DB-A8A7-7478-A8A37C673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" y="2993"/>
                <a:ext cx="229" cy="172"/>
              </a:xfrm>
              <a:custGeom>
                <a:avLst/>
                <a:gdLst>
                  <a:gd name="T0" fmla="*/ 917 w 917"/>
                  <a:gd name="T1" fmla="*/ 61 h 685"/>
                  <a:gd name="T2" fmla="*/ 892 w 917"/>
                  <a:gd name="T3" fmla="*/ 62 h 685"/>
                  <a:gd name="T4" fmla="*/ 871 w 917"/>
                  <a:gd name="T5" fmla="*/ 107 h 685"/>
                  <a:gd name="T6" fmla="*/ 843 w 917"/>
                  <a:gd name="T7" fmla="*/ 76 h 685"/>
                  <a:gd name="T8" fmla="*/ 807 w 917"/>
                  <a:gd name="T9" fmla="*/ 62 h 685"/>
                  <a:gd name="T10" fmla="*/ 783 w 917"/>
                  <a:gd name="T11" fmla="*/ 73 h 685"/>
                  <a:gd name="T12" fmla="*/ 721 w 917"/>
                  <a:gd name="T13" fmla="*/ 37 h 685"/>
                  <a:gd name="T14" fmla="*/ 714 w 917"/>
                  <a:gd name="T15" fmla="*/ 62 h 685"/>
                  <a:gd name="T16" fmla="*/ 720 w 917"/>
                  <a:gd name="T17" fmla="*/ 121 h 685"/>
                  <a:gd name="T18" fmla="*/ 680 w 917"/>
                  <a:gd name="T19" fmla="*/ 142 h 685"/>
                  <a:gd name="T20" fmla="*/ 636 w 917"/>
                  <a:gd name="T21" fmla="*/ 121 h 685"/>
                  <a:gd name="T22" fmla="*/ 631 w 917"/>
                  <a:gd name="T23" fmla="*/ 70 h 685"/>
                  <a:gd name="T24" fmla="*/ 574 w 917"/>
                  <a:gd name="T25" fmla="*/ 0 h 685"/>
                  <a:gd name="T26" fmla="*/ 540 w 917"/>
                  <a:gd name="T27" fmla="*/ 3 h 685"/>
                  <a:gd name="T28" fmla="*/ 509 w 917"/>
                  <a:gd name="T29" fmla="*/ 30 h 685"/>
                  <a:gd name="T30" fmla="*/ 503 w 917"/>
                  <a:gd name="T31" fmla="*/ 65 h 685"/>
                  <a:gd name="T32" fmla="*/ 583 w 917"/>
                  <a:gd name="T33" fmla="*/ 99 h 685"/>
                  <a:gd name="T34" fmla="*/ 586 w 917"/>
                  <a:gd name="T35" fmla="*/ 134 h 685"/>
                  <a:gd name="T36" fmla="*/ 505 w 917"/>
                  <a:gd name="T37" fmla="*/ 166 h 685"/>
                  <a:gd name="T38" fmla="*/ 437 w 917"/>
                  <a:gd name="T39" fmla="*/ 172 h 685"/>
                  <a:gd name="T40" fmla="*/ 416 w 917"/>
                  <a:gd name="T41" fmla="*/ 208 h 685"/>
                  <a:gd name="T42" fmla="*/ 434 w 917"/>
                  <a:gd name="T43" fmla="*/ 223 h 685"/>
                  <a:gd name="T44" fmla="*/ 477 w 917"/>
                  <a:gd name="T45" fmla="*/ 236 h 685"/>
                  <a:gd name="T46" fmla="*/ 497 w 917"/>
                  <a:gd name="T47" fmla="*/ 268 h 685"/>
                  <a:gd name="T48" fmla="*/ 450 w 917"/>
                  <a:gd name="T49" fmla="*/ 314 h 685"/>
                  <a:gd name="T50" fmla="*/ 426 w 917"/>
                  <a:gd name="T51" fmla="*/ 317 h 685"/>
                  <a:gd name="T52" fmla="*/ 377 w 917"/>
                  <a:gd name="T53" fmla="*/ 255 h 685"/>
                  <a:gd name="T54" fmla="*/ 352 w 917"/>
                  <a:gd name="T55" fmla="*/ 248 h 685"/>
                  <a:gd name="T56" fmla="*/ 316 w 917"/>
                  <a:gd name="T57" fmla="*/ 226 h 685"/>
                  <a:gd name="T58" fmla="*/ 275 w 917"/>
                  <a:gd name="T59" fmla="*/ 239 h 685"/>
                  <a:gd name="T60" fmla="*/ 242 w 917"/>
                  <a:gd name="T61" fmla="*/ 241 h 685"/>
                  <a:gd name="T62" fmla="*/ 221 w 917"/>
                  <a:gd name="T63" fmla="*/ 285 h 685"/>
                  <a:gd name="T64" fmla="*/ 186 w 917"/>
                  <a:gd name="T65" fmla="*/ 280 h 685"/>
                  <a:gd name="T66" fmla="*/ 168 w 917"/>
                  <a:gd name="T67" fmla="*/ 358 h 685"/>
                  <a:gd name="T68" fmla="*/ 170 w 917"/>
                  <a:gd name="T69" fmla="*/ 391 h 685"/>
                  <a:gd name="T70" fmla="*/ 190 w 917"/>
                  <a:gd name="T71" fmla="*/ 423 h 685"/>
                  <a:gd name="T72" fmla="*/ 177 w 917"/>
                  <a:gd name="T73" fmla="*/ 450 h 685"/>
                  <a:gd name="T74" fmla="*/ 137 w 917"/>
                  <a:gd name="T75" fmla="*/ 479 h 685"/>
                  <a:gd name="T76" fmla="*/ 53 w 917"/>
                  <a:gd name="T77" fmla="*/ 495 h 685"/>
                  <a:gd name="T78" fmla="*/ 49 w 917"/>
                  <a:gd name="T79" fmla="*/ 537 h 685"/>
                  <a:gd name="T80" fmla="*/ 0 w 917"/>
                  <a:gd name="T81" fmla="*/ 560 h 685"/>
                  <a:gd name="T82" fmla="*/ 20 w 917"/>
                  <a:gd name="T83" fmla="*/ 685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7" h="685">
                    <a:moveTo>
                      <a:pt x="917" y="61"/>
                    </a:moveTo>
                    <a:lnTo>
                      <a:pt x="892" y="62"/>
                    </a:lnTo>
                    <a:lnTo>
                      <a:pt x="871" y="107"/>
                    </a:lnTo>
                    <a:lnTo>
                      <a:pt x="843" y="76"/>
                    </a:lnTo>
                    <a:lnTo>
                      <a:pt x="807" y="62"/>
                    </a:lnTo>
                    <a:lnTo>
                      <a:pt x="783" y="73"/>
                    </a:lnTo>
                    <a:lnTo>
                      <a:pt x="721" y="37"/>
                    </a:lnTo>
                    <a:lnTo>
                      <a:pt x="714" y="62"/>
                    </a:lnTo>
                    <a:lnTo>
                      <a:pt x="720" y="121"/>
                    </a:lnTo>
                    <a:lnTo>
                      <a:pt x="680" y="142"/>
                    </a:lnTo>
                    <a:lnTo>
                      <a:pt x="636" y="121"/>
                    </a:lnTo>
                    <a:lnTo>
                      <a:pt x="631" y="70"/>
                    </a:lnTo>
                    <a:lnTo>
                      <a:pt x="574" y="0"/>
                    </a:lnTo>
                    <a:lnTo>
                      <a:pt x="540" y="3"/>
                    </a:lnTo>
                    <a:lnTo>
                      <a:pt x="509" y="30"/>
                    </a:lnTo>
                    <a:lnTo>
                      <a:pt x="503" y="65"/>
                    </a:lnTo>
                    <a:lnTo>
                      <a:pt x="583" y="99"/>
                    </a:lnTo>
                    <a:lnTo>
                      <a:pt x="586" y="134"/>
                    </a:lnTo>
                    <a:lnTo>
                      <a:pt x="505" y="166"/>
                    </a:lnTo>
                    <a:lnTo>
                      <a:pt x="437" y="172"/>
                    </a:lnTo>
                    <a:lnTo>
                      <a:pt x="416" y="208"/>
                    </a:lnTo>
                    <a:lnTo>
                      <a:pt x="434" y="223"/>
                    </a:lnTo>
                    <a:lnTo>
                      <a:pt x="477" y="236"/>
                    </a:lnTo>
                    <a:lnTo>
                      <a:pt x="497" y="268"/>
                    </a:lnTo>
                    <a:lnTo>
                      <a:pt x="450" y="314"/>
                    </a:lnTo>
                    <a:lnTo>
                      <a:pt x="426" y="317"/>
                    </a:lnTo>
                    <a:lnTo>
                      <a:pt x="377" y="255"/>
                    </a:lnTo>
                    <a:lnTo>
                      <a:pt x="352" y="248"/>
                    </a:lnTo>
                    <a:lnTo>
                      <a:pt x="316" y="226"/>
                    </a:lnTo>
                    <a:lnTo>
                      <a:pt x="275" y="239"/>
                    </a:lnTo>
                    <a:lnTo>
                      <a:pt x="242" y="241"/>
                    </a:lnTo>
                    <a:lnTo>
                      <a:pt x="221" y="285"/>
                    </a:lnTo>
                    <a:lnTo>
                      <a:pt x="186" y="280"/>
                    </a:lnTo>
                    <a:lnTo>
                      <a:pt x="168" y="358"/>
                    </a:lnTo>
                    <a:lnTo>
                      <a:pt x="170" y="391"/>
                    </a:lnTo>
                    <a:lnTo>
                      <a:pt x="190" y="423"/>
                    </a:lnTo>
                    <a:lnTo>
                      <a:pt x="177" y="450"/>
                    </a:lnTo>
                    <a:lnTo>
                      <a:pt x="137" y="479"/>
                    </a:lnTo>
                    <a:lnTo>
                      <a:pt x="53" y="495"/>
                    </a:lnTo>
                    <a:lnTo>
                      <a:pt x="49" y="537"/>
                    </a:lnTo>
                    <a:lnTo>
                      <a:pt x="0" y="560"/>
                    </a:lnTo>
                    <a:lnTo>
                      <a:pt x="20" y="6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496">
                <a:extLst>
                  <a:ext uri="{FF2B5EF4-FFF2-40B4-BE49-F238E27FC236}">
                    <a16:creationId xmlns:a16="http://schemas.microsoft.com/office/drawing/2014/main" id="{265B1F20-D804-3916-A694-CEDB95F5C9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" y="2874"/>
                <a:ext cx="185" cy="113"/>
              </a:xfrm>
              <a:custGeom>
                <a:avLst/>
                <a:gdLst>
                  <a:gd name="T0" fmla="*/ 0 w 740"/>
                  <a:gd name="T1" fmla="*/ 29 h 450"/>
                  <a:gd name="T2" fmla="*/ 32 w 740"/>
                  <a:gd name="T3" fmla="*/ 0 h 450"/>
                  <a:gd name="T4" fmla="*/ 82 w 740"/>
                  <a:gd name="T5" fmla="*/ 4 h 450"/>
                  <a:gd name="T6" fmla="*/ 115 w 740"/>
                  <a:gd name="T7" fmla="*/ 86 h 450"/>
                  <a:gd name="T8" fmla="*/ 151 w 740"/>
                  <a:gd name="T9" fmla="*/ 116 h 450"/>
                  <a:gd name="T10" fmla="*/ 222 w 740"/>
                  <a:gd name="T11" fmla="*/ 143 h 450"/>
                  <a:gd name="T12" fmla="*/ 264 w 740"/>
                  <a:gd name="T13" fmla="*/ 240 h 450"/>
                  <a:gd name="T14" fmla="*/ 242 w 740"/>
                  <a:gd name="T15" fmla="*/ 260 h 450"/>
                  <a:gd name="T16" fmla="*/ 243 w 740"/>
                  <a:gd name="T17" fmla="*/ 276 h 450"/>
                  <a:gd name="T18" fmla="*/ 300 w 740"/>
                  <a:gd name="T19" fmla="*/ 348 h 450"/>
                  <a:gd name="T20" fmla="*/ 342 w 740"/>
                  <a:gd name="T21" fmla="*/ 352 h 450"/>
                  <a:gd name="T22" fmla="*/ 401 w 740"/>
                  <a:gd name="T23" fmla="*/ 339 h 450"/>
                  <a:gd name="T24" fmla="*/ 437 w 740"/>
                  <a:gd name="T25" fmla="*/ 360 h 450"/>
                  <a:gd name="T26" fmla="*/ 447 w 740"/>
                  <a:gd name="T27" fmla="*/ 385 h 450"/>
                  <a:gd name="T28" fmla="*/ 498 w 740"/>
                  <a:gd name="T29" fmla="*/ 388 h 450"/>
                  <a:gd name="T30" fmla="*/ 527 w 740"/>
                  <a:gd name="T31" fmla="*/ 420 h 450"/>
                  <a:gd name="T32" fmla="*/ 576 w 740"/>
                  <a:gd name="T33" fmla="*/ 406 h 450"/>
                  <a:gd name="T34" fmla="*/ 644 w 740"/>
                  <a:gd name="T35" fmla="*/ 417 h 450"/>
                  <a:gd name="T36" fmla="*/ 740 w 740"/>
                  <a:gd name="T37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0" h="450">
                    <a:moveTo>
                      <a:pt x="0" y="29"/>
                    </a:moveTo>
                    <a:lnTo>
                      <a:pt x="32" y="0"/>
                    </a:lnTo>
                    <a:lnTo>
                      <a:pt x="82" y="4"/>
                    </a:lnTo>
                    <a:lnTo>
                      <a:pt x="115" y="86"/>
                    </a:lnTo>
                    <a:lnTo>
                      <a:pt x="151" y="116"/>
                    </a:lnTo>
                    <a:lnTo>
                      <a:pt x="222" y="143"/>
                    </a:lnTo>
                    <a:lnTo>
                      <a:pt x="264" y="240"/>
                    </a:lnTo>
                    <a:lnTo>
                      <a:pt x="242" y="260"/>
                    </a:lnTo>
                    <a:lnTo>
                      <a:pt x="243" y="276"/>
                    </a:lnTo>
                    <a:lnTo>
                      <a:pt x="300" y="348"/>
                    </a:lnTo>
                    <a:lnTo>
                      <a:pt x="342" y="352"/>
                    </a:lnTo>
                    <a:lnTo>
                      <a:pt x="401" y="339"/>
                    </a:lnTo>
                    <a:lnTo>
                      <a:pt x="437" y="360"/>
                    </a:lnTo>
                    <a:lnTo>
                      <a:pt x="447" y="385"/>
                    </a:lnTo>
                    <a:lnTo>
                      <a:pt x="498" y="388"/>
                    </a:lnTo>
                    <a:lnTo>
                      <a:pt x="527" y="420"/>
                    </a:lnTo>
                    <a:lnTo>
                      <a:pt x="576" y="406"/>
                    </a:lnTo>
                    <a:lnTo>
                      <a:pt x="644" y="417"/>
                    </a:lnTo>
                    <a:lnTo>
                      <a:pt x="740" y="4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497">
                <a:extLst>
                  <a:ext uri="{FF2B5EF4-FFF2-40B4-BE49-F238E27FC236}">
                    <a16:creationId xmlns:a16="http://schemas.microsoft.com/office/drawing/2014/main" id="{60126374-B42D-AC56-A918-C9BE28999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873"/>
                <a:ext cx="340" cy="30"/>
              </a:xfrm>
              <a:custGeom>
                <a:avLst/>
                <a:gdLst>
                  <a:gd name="T0" fmla="*/ 1358 w 1358"/>
                  <a:gd name="T1" fmla="*/ 31 h 118"/>
                  <a:gd name="T2" fmla="*/ 1325 w 1358"/>
                  <a:gd name="T3" fmla="*/ 25 h 118"/>
                  <a:gd name="T4" fmla="*/ 1285 w 1358"/>
                  <a:gd name="T5" fmla="*/ 63 h 118"/>
                  <a:gd name="T6" fmla="*/ 1269 w 1358"/>
                  <a:gd name="T7" fmla="*/ 64 h 118"/>
                  <a:gd name="T8" fmla="*/ 1208 w 1358"/>
                  <a:gd name="T9" fmla="*/ 44 h 118"/>
                  <a:gd name="T10" fmla="*/ 1142 w 1358"/>
                  <a:gd name="T11" fmla="*/ 66 h 118"/>
                  <a:gd name="T12" fmla="*/ 1133 w 1358"/>
                  <a:gd name="T13" fmla="*/ 51 h 118"/>
                  <a:gd name="T14" fmla="*/ 1155 w 1358"/>
                  <a:gd name="T15" fmla="*/ 15 h 118"/>
                  <a:gd name="T16" fmla="*/ 1137 w 1358"/>
                  <a:gd name="T17" fmla="*/ 0 h 118"/>
                  <a:gd name="T18" fmla="*/ 1041 w 1358"/>
                  <a:gd name="T19" fmla="*/ 68 h 118"/>
                  <a:gd name="T20" fmla="*/ 1015 w 1358"/>
                  <a:gd name="T21" fmla="*/ 53 h 118"/>
                  <a:gd name="T22" fmla="*/ 975 w 1358"/>
                  <a:gd name="T23" fmla="*/ 74 h 118"/>
                  <a:gd name="T24" fmla="*/ 920 w 1358"/>
                  <a:gd name="T25" fmla="*/ 45 h 118"/>
                  <a:gd name="T26" fmla="*/ 928 w 1358"/>
                  <a:gd name="T27" fmla="*/ 28 h 118"/>
                  <a:gd name="T28" fmla="*/ 870 w 1358"/>
                  <a:gd name="T29" fmla="*/ 41 h 118"/>
                  <a:gd name="T30" fmla="*/ 871 w 1358"/>
                  <a:gd name="T31" fmla="*/ 51 h 118"/>
                  <a:gd name="T32" fmla="*/ 863 w 1358"/>
                  <a:gd name="T33" fmla="*/ 60 h 118"/>
                  <a:gd name="T34" fmla="*/ 855 w 1358"/>
                  <a:gd name="T35" fmla="*/ 60 h 118"/>
                  <a:gd name="T36" fmla="*/ 800 w 1358"/>
                  <a:gd name="T37" fmla="*/ 5 h 118"/>
                  <a:gd name="T38" fmla="*/ 768 w 1358"/>
                  <a:gd name="T39" fmla="*/ 35 h 118"/>
                  <a:gd name="T40" fmla="*/ 735 w 1358"/>
                  <a:gd name="T41" fmla="*/ 37 h 118"/>
                  <a:gd name="T42" fmla="*/ 719 w 1358"/>
                  <a:gd name="T43" fmla="*/ 56 h 118"/>
                  <a:gd name="T44" fmla="*/ 667 w 1358"/>
                  <a:gd name="T45" fmla="*/ 44 h 118"/>
                  <a:gd name="T46" fmla="*/ 635 w 1358"/>
                  <a:gd name="T47" fmla="*/ 64 h 118"/>
                  <a:gd name="T48" fmla="*/ 568 w 1358"/>
                  <a:gd name="T49" fmla="*/ 53 h 118"/>
                  <a:gd name="T50" fmla="*/ 556 w 1358"/>
                  <a:gd name="T51" fmla="*/ 105 h 118"/>
                  <a:gd name="T52" fmla="*/ 487 w 1358"/>
                  <a:gd name="T53" fmla="*/ 94 h 118"/>
                  <a:gd name="T54" fmla="*/ 468 w 1358"/>
                  <a:gd name="T55" fmla="*/ 78 h 118"/>
                  <a:gd name="T56" fmla="*/ 404 w 1358"/>
                  <a:gd name="T57" fmla="*/ 118 h 118"/>
                  <a:gd name="T58" fmla="*/ 378 w 1358"/>
                  <a:gd name="T59" fmla="*/ 105 h 118"/>
                  <a:gd name="T60" fmla="*/ 376 w 1358"/>
                  <a:gd name="T61" fmla="*/ 96 h 118"/>
                  <a:gd name="T62" fmla="*/ 410 w 1358"/>
                  <a:gd name="T63" fmla="*/ 85 h 118"/>
                  <a:gd name="T64" fmla="*/ 418 w 1358"/>
                  <a:gd name="T65" fmla="*/ 76 h 118"/>
                  <a:gd name="T66" fmla="*/ 371 w 1358"/>
                  <a:gd name="T67" fmla="*/ 37 h 118"/>
                  <a:gd name="T68" fmla="*/ 354 w 1358"/>
                  <a:gd name="T69" fmla="*/ 31 h 118"/>
                  <a:gd name="T70" fmla="*/ 250 w 1358"/>
                  <a:gd name="T71" fmla="*/ 90 h 118"/>
                  <a:gd name="T72" fmla="*/ 216 w 1358"/>
                  <a:gd name="T73" fmla="*/ 85 h 118"/>
                  <a:gd name="T74" fmla="*/ 157 w 1358"/>
                  <a:gd name="T75" fmla="*/ 92 h 118"/>
                  <a:gd name="T76" fmla="*/ 114 w 1358"/>
                  <a:gd name="T77" fmla="*/ 86 h 118"/>
                  <a:gd name="T78" fmla="*/ 103 w 1358"/>
                  <a:gd name="T79" fmla="*/ 63 h 118"/>
                  <a:gd name="T80" fmla="*/ 70 w 1358"/>
                  <a:gd name="T81" fmla="*/ 57 h 118"/>
                  <a:gd name="T82" fmla="*/ 58 w 1358"/>
                  <a:gd name="T83" fmla="*/ 24 h 118"/>
                  <a:gd name="T84" fmla="*/ 0 w 1358"/>
                  <a:gd name="T85" fmla="*/ 3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58" h="118">
                    <a:moveTo>
                      <a:pt x="1358" y="31"/>
                    </a:moveTo>
                    <a:lnTo>
                      <a:pt x="1325" y="25"/>
                    </a:lnTo>
                    <a:lnTo>
                      <a:pt x="1285" y="63"/>
                    </a:lnTo>
                    <a:lnTo>
                      <a:pt x="1269" y="64"/>
                    </a:lnTo>
                    <a:lnTo>
                      <a:pt x="1208" y="44"/>
                    </a:lnTo>
                    <a:lnTo>
                      <a:pt x="1142" y="66"/>
                    </a:lnTo>
                    <a:lnTo>
                      <a:pt x="1133" y="51"/>
                    </a:lnTo>
                    <a:lnTo>
                      <a:pt x="1155" y="15"/>
                    </a:lnTo>
                    <a:lnTo>
                      <a:pt x="1137" y="0"/>
                    </a:lnTo>
                    <a:lnTo>
                      <a:pt x="1041" y="68"/>
                    </a:lnTo>
                    <a:lnTo>
                      <a:pt x="1015" y="53"/>
                    </a:lnTo>
                    <a:lnTo>
                      <a:pt x="975" y="74"/>
                    </a:lnTo>
                    <a:lnTo>
                      <a:pt x="920" y="45"/>
                    </a:lnTo>
                    <a:lnTo>
                      <a:pt x="928" y="28"/>
                    </a:lnTo>
                    <a:lnTo>
                      <a:pt x="870" y="41"/>
                    </a:lnTo>
                    <a:lnTo>
                      <a:pt x="871" y="51"/>
                    </a:lnTo>
                    <a:lnTo>
                      <a:pt x="863" y="60"/>
                    </a:lnTo>
                    <a:lnTo>
                      <a:pt x="855" y="60"/>
                    </a:lnTo>
                    <a:lnTo>
                      <a:pt x="800" y="5"/>
                    </a:lnTo>
                    <a:lnTo>
                      <a:pt x="768" y="35"/>
                    </a:lnTo>
                    <a:lnTo>
                      <a:pt x="735" y="37"/>
                    </a:lnTo>
                    <a:lnTo>
                      <a:pt x="719" y="56"/>
                    </a:lnTo>
                    <a:lnTo>
                      <a:pt x="667" y="44"/>
                    </a:lnTo>
                    <a:lnTo>
                      <a:pt x="635" y="64"/>
                    </a:lnTo>
                    <a:lnTo>
                      <a:pt x="568" y="53"/>
                    </a:lnTo>
                    <a:lnTo>
                      <a:pt x="556" y="105"/>
                    </a:lnTo>
                    <a:lnTo>
                      <a:pt x="487" y="94"/>
                    </a:lnTo>
                    <a:lnTo>
                      <a:pt x="468" y="78"/>
                    </a:lnTo>
                    <a:lnTo>
                      <a:pt x="404" y="118"/>
                    </a:lnTo>
                    <a:lnTo>
                      <a:pt x="378" y="105"/>
                    </a:lnTo>
                    <a:lnTo>
                      <a:pt x="376" y="96"/>
                    </a:lnTo>
                    <a:lnTo>
                      <a:pt x="410" y="85"/>
                    </a:lnTo>
                    <a:lnTo>
                      <a:pt x="418" y="76"/>
                    </a:lnTo>
                    <a:lnTo>
                      <a:pt x="371" y="37"/>
                    </a:lnTo>
                    <a:lnTo>
                      <a:pt x="354" y="31"/>
                    </a:lnTo>
                    <a:lnTo>
                      <a:pt x="250" y="90"/>
                    </a:lnTo>
                    <a:lnTo>
                      <a:pt x="216" y="85"/>
                    </a:lnTo>
                    <a:lnTo>
                      <a:pt x="157" y="92"/>
                    </a:lnTo>
                    <a:lnTo>
                      <a:pt x="114" y="86"/>
                    </a:lnTo>
                    <a:lnTo>
                      <a:pt x="103" y="63"/>
                    </a:lnTo>
                    <a:lnTo>
                      <a:pt x="70" y="57"/>
                    </a:lnTo>
                    <a:lnTo>
                      <a:pt x="58" y="24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498">
                <a:extLst>
                  <a:ext uri="{FF2B5EF4-FFF2-40B4-BE49-F238E27FC236}">
                    <a16:creationId xmlns:a16="http://schemas.microsoft.com/office/drawing/2014/main" id="{583263E9-92C1-4743-1026-0295A653A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5" y="2877"/>
                <a:ext cx="38" cy="4"/>
              </a:xfrm>
              <a:custGeom>
                <a:avLst/>
                <a:gdLst>
                  <a:gd name="T0" fmla="*/ 0 w 153"/>
                  <a:gd name="T1" fmla="*/ 15 h 17"/>
                  <a:gd name="T2" fmla="*/ 67 w 153"/>
                  <a:gd name="T3" fmla="*/ 0 h 17"/>
                  <a:gd name="T4" fmla="*/ 85 w 153"/>
                  <a:gd name="T5" fmla="*/ 15 h 17"/>
                  <a:gd name="T6" fmla="*/ 153 w 15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3" h="17">
                    <a:moveTo>
                      <a:pt x="0" y="15"/>
                    </a:moveTo>
                    <a:lnTo>
                      <a:pt x="67" y="0"/>
                    </a:lnTo>
                    <a:lnTo>
                      <a:pt x="85" y="15"/>
                    </a:lnTo>
                    <a:lnTo>
                      <a:pt x="153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499">
                <a:extLst>
                  <a:ext uri="{FF2B5EF4-FFF2-40B4-BE49-F238E27FC236}">
                    <a16:creationId xmlns:a16="http://schemas.microsoft.com/office/drawing/2014/main" id="{72D2DAB5-158F-EDC7-95AF-09A41E613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881"/>
                <a:ext cx="97" cy="264"/>
              </a:xfrm>
              <a:custGeom>
                <a:avLst/>
                <a:gdLst>
                  <a:gd name="T0" fmla="*/ 8 w 390"/>
                  <a:gd name="T1" fmla="*/ 1055 h 1055"/>
                  <a:gd name="T2" fmla="*/ 14 w 390"/>
                  <a:gd name="T3" fmla="*/ 1029 h 1055"/>
                  <a:gd name="T4" fmla="*/ 0 w 390"/>
                  <a:gd name="T5" fmla="*/ 963 h 1055"/>
                  <a:gd name="T6" fmla="*/ 46 w 390"/>
                  <a:gd name="T7" fmla="*/ 924 h 1055"/>
                  <a:gd name="T8" fmla="*/ 46 w 390"/>
                  <a:gd name="T9" fmla="*/ 831 h 1055"/>
                  <a:gd name="T10" fmla="*/ 71 w 390"/>
                  <a:gd name="T11" fmla="*/ 821 h 1055"/>
                  <a:gd name="T12" fmla="*/ 77 w 390"/>
                  <a:gd name="T13" fmla="*/ 787 h 1055"/>
                  <a:gd name="T14" fmla="*/ 119 w 390"/>
                  <a:gd name="T15" fmla="*/ 791 h 1055"/>
                  <a:gd name="T16" fmla="*/ 142 w 390"/>
                  <a:gd name="T17" fmla="*/ 773 h 1055"/>
                  <a:gd name="T18" fmla="*/ 151 w 390"/>
                  <a:gd name="T19" fmla="*/ 679 h 1055"/>
                  <a:gd name="T20" fmla="*/ 199 w 390"/>
                  <a:gd name="T21" fmla="*/ 657 h 1055"/>
                  <a:gd name="T22" fmla="*/ 236 w 390"/>
                  <a:gd name="T23" fmla="*/ 595 h 1055"/>
                  <a:gd name="T24" fmla="*/ 253 w 390"/>
                  <a:gd name="T25" fmla="*/ 602 h 1055"/>
                  <a:gd name="T26" fmla="*/ 286 w 390"/>
                  <a:gd name="T27" fmla="*/ 590 h 1055"/>
                  <a:gd name="T28" fmla="*/ 280 w 390"/>
                  <a:gd name="T29" fmla="*/ 531 h 1055"/>
                  <a:gd name="T30" fmla="*/ 305 w 390"/>
                  <a:gd name="T31" fmla="*/ 529 h 1055"/>
                  <a:gd name="T32" fmla="*/ 342 w 390"/>
                  <a:gd name="T33" fmla="*/ 475 h 1055"/>
                  <a:gd name="T34" fmla="*/ 341 w 390"/>
                  <a:gd name="T35" fmla="*/ 450 h 1055"/>
                  <a:gd name="T36" fmla="*/ 321 w 390"/>
                  <a:gd name="T37" fmla="*/ 426 h 1055"/>
                  <a:gd name="T38" fmla="*/ 319 w 390"/>
                  <a:gd name="T39" fmla="*/ 409 h 1055"/>
                  <a:gd name="T40" fmla="*/ 342 w 390"/>
                  <a:gd name="T41" fmla="*/ 383 h 1055"/>
                  <a:gd name="T42" fmla="*/ 375 w 390"/>
                  <a:gd name="T43" fmla="*/ 371 h 1055"/>
                  <a:gd name="T44" fmla="*/ 390 w 390"/>
                  <a:gd name="T45" fmla="*/ 352 h 1055"/>
                  <a:gd name="T46" fmla="*/ 370 w 390"/>
                  <a:gd name="T47" fmla="*/ 312 h 1055"/>
                  <a:gd name="T48" fmla="*/ 371 w 390"/>
                  <a:gd name="T49" fmla="*/ 245 h 1055"/>
                  <a:gd name="T50" fmla="*/ 370 w 390"/>
                  <a:gd name="T51" fmla="*/ 219 h 1055"/>
                  <a:gd name="T52" fmla="*/ 335 w 390"/>
                  <a:gd name="T53" fmla="*/ 222 h 1055"/>
                  <a:gd name="T54" fmla="*/ 322 w 390"/>
                  <a:gd name="T55" fmla="*/ 248 h 1055"/>
                  <a:gd name="T56" fmla="*/ 313 w 390"/>
                  <a:gd name="T57" fmla="*/ 250 h 1055"/>
                  <a:gd name="T58" fmla="*/ 302 w 390"/>
                  <a:gd name="T59" fmla="*/ 217 h 1055"/>
                  <a:gd name="T60" fmla="*/ 308 w 390"/>
                  <a:gd name="T61" fmla="*/ 191 h 1055"/>
                  <a:gd name="T62" fmla="*/ 349 w 390"/>
                  <a:gd name="T63" fmla="*/ 170 h 1055"/>
                  <a:gd name="T64" fmla="*/ 329 w 390"/>
                  <a:gd name="T65" fmla="*/ 138 h 1055"/>
                  <a:gd name="T66" fmla="*/ 323 w 390"/>
                  <a:gd name="T67" fmla="*/ 80 h 1055"/>
                  <a:gd name="T68" fmla="*/ 278 w 390"/>
                  <a:gd name="T69" fmla="*/ 51 h 1055"/>
                  <a:gd name="T70" fmla="*/ 273 w 390"/>
                  <a:gd name="T71" fmla="*/ 0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90" h="1055">
                    <a:moveTo>
                      <a:pt x="8" y="1055"/>
                    </a:moveTo>
                    <a:lnTo>
                      <a:pt x="14" y="1029"/>
                    </a:lnTo>
                    <a:lnTo>
                      <a:pt x="0" y="963"/>
                    </a:lnTo>
                    <a:lnTo>
                      <a:pt x="46" y="924"/>
                    </a:lnTo>
                    <a:lnTo>
                      <a:pt x="46" y="831"/>
                    </a:lnTo>
                    <a:lnTo>
                      <a:pt x="71" y="821"/>
                    </a:lnTo>
                    <a:lnTo>
                      <a:pt x="77" y="787"/>
                    </a:lnTo>
                    <a:lnTo>
                      <a:pt x="119" y="791"/>
                    </a:lnTo>
                    <a:lnTo>
                      <a:pt x="142" y="773"/>
                    </a:lnTo>
                    <a:lnTo>
                      <a:pt x="151" y="679"/>
                    </a:lnTo>
                    <a:lnTo>
                      <a:pt x="199" y="657"/>
                    </a:lnTo>
                    <a:lnTo>
                      <a:pt x="236" y="595"/>
                    </a:lnTo>
                    <a:lnTo>
                      <a:pt x="253" y="602"/>
                    </a:lnTo>
                    <a:lnTo>
                      <a:pt x="286" y="590"/>
                    </a:lnTo>
                    <a:lnTo>
                      <a:pt x="280" y="531"/>
                    </a:lnTo>
                    <a:lnTo>
                      <a:pt x="305" y="529"/>
                    </a:lnTo>
                    <a:lnTo>
                      <a:pt x="342" y="475"/>
                    </a:lnTo>
                    <a:lnTo>
                      <a:pt x="341" y="450"/>
                    </a:lnTo>
                    <a:lnTo>
                      <a:pt x="321" y="426"/>
                    </a:lnTo>
                    <a:lnTo>
                      <a:pt x="319" y="409"/>
                    </a:lnTo>
                    <a:lnTo>
                      <a:pt x="342" y="383"/>
                    </a:lnTo>
                    <a:lnTo>
                      <a:pt x="375" y="371"/>
                    </a:lnTo>
                    <a:lnTo>
                      <a:pt x="390" y="352"/>
                    </a:lnTo>
                    <a:lnTo>
                      <a:pt x="370" y="312"/>
                    </a:lnTo>
                    <a:lnTo>
                      <a:pt x="371" y="245"/>
                    </a:lnTo>
                    <a:lnTo>
                      <a:pt x="370" y="219"/>
                    </a:lnTo>
                    <a:lnTo>
                      <a:pt x="335" y="222"/>
                    </a:lnTo>
                    <a:lnTo>
                      <a:pt x="322" y="248"/>
                    </a:lnTo>
                    <a:lnTo>
                      <a:pt x="313" y="250"/>
                    </a:lnTo>
                    <a:lnTo>
                      <a:pt x="302" y="217"/>
                    </a:lnTo>
                    <a:lnTo>
                      <a:pt x="308" y="191"/>
                    </a:lnTo>
                    <a:lnTo>
                      <a:pt x="349" y="170"/>
                    </a:lnTo>
                    <a:lnTo>
                      <a:pt x="329" y="138"/>
                    </a:lnTo>
                    <a:lnTo>
                      <a:pt x="323" y="80"/>
                    </a:lnTo>
                    <a:lnTo>
                      <a:pt x="278" y="51"/>
                    </a:lnTo>
                    <a:lnTo>
                      <a:pt x="27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500">
                <a:extLst>
                  <a:ext uri="{FF2B5EF4-FFF2-40B4-BE49-F238E27FC236}">
                    <a16:creationId xmlns:a16="http://schemas.microsoft.com/office/drawing/2014/main" id="{3D604598-CB4A-1701-4DA1-271DCBC1E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2957"/>
                <a:ext cx="19" cy="47"/>
              </a:xfrm>
              <a:custGeom>
                <a:avLst/>
                <a:gdLst>
                  <a:gd name="T0" fmla="*/ 47 w 76"/>
                  <a:gd name="T1" fmla="*/ 0 h 189"/>
                  <a:gd name="T2" fmla="*/ 32 w 76"/>
                  <a:gd name="T3" fmla="*/ 19 h 189"/>
                  <a:gd name="T4" fmla="*/ 49 w 76"/>
                  <a:gd name="T5" fmla="*/ 33 h 189"/>
                  <a:gd name="T6" fmla="*/ 52 w 76"/>
                  <a:gd name="T7" fmla="*/ 59 h 189"/>
                  <a:gd name="T8" fmla="*/ 27 w 76"/>
                  <a:gd name="T9" fmla="*/ 61 h 189"/>
                  <a:gd name="T10" fmla="*/ 29 w 76"/>
                  <a:gd name="T11" fmla="*/ 87 h 189"/>
                  <a:gd name="T12" fmla="*/ 0 w 76"/>
                  <a:gd name="T13" fmla="*/ 132 h 189"/>
                  <a:gd name="T14" fmla="*/ 3 w 76"/>
                  <a:gd name="T15" fmla="*/ 165 h 189"/>
                  <a:gd name="T16" fmla="*/ 14 w 76"/>
                  <a:gd name="T17" fmla="*/ 189 h 189"/>
                  <a:gd name="T18" fmla="*/ 31 w 76"/>
                  <a:gd name="T19" fmla="*/ 187 h 189"/>
                  <a:gd name="T20" fmla="*/ 29 w 76"/>
                  <a:gd name="T21" fmla="*/ 179 h 189"/>
                  <a:gd name="T22" fmla="*/ 47 w 76"/>
                  <a:gd name="T23" fmla="*/ 178 h 189"/>
                  <a:gd name="T24" fmla="*/ 53 w 76"/>
                  <a:gd name="T25" fmla="*/ 169 h 189"/>
                  <a:gd name="T26" fmla="*/ 48 w 76"/>
                  <a:gd name="T27" fmla="*/ 110 h 189"/>
                  <a:gd name="T28" fmla="*/ 39 w 76"/>
                  <a:gd name="T29" fmla="*/ 94 h 189"/>
                  <a:gd name="T30" fmla="*/ 72 w 76"/>
                  <a:gd name="T31" fmla="*/ 90 h 189"/>
                  <a:gd name="T32" fmla="*/ 76 w 76"/>
                  <a:gd name="T33" fmla="*/ 40 h 189"/>
                  <a:gd name="T34" fmla="*/ 65 w 76"/>
                  <a:gd name="T35" fmla="*/ 16 h 189"/>
                  <a:gd name="T36" fmla="*/ 47 w 76"/>
                  <a:gd name="T37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" h="189">
                    <a:moveTo>
                      <a:pt x="47" y="0"/>
                    </a:moveTo>
                    <a:lnTo>
                      <a:pt x="32" y="19"/>
                    </a:lnTo>
                    <a:lnTo>
                      <a:pt x="49" y="33"/>
                    </a:lnTo>
                    <a:lnTo>
                      <a:pt x="52" y="59"/>
                    </a:lnTo>
                    <a:lnTo>
                      <a:pt x="27" y="61"/>
                    </a:lnTo>
                    <a:lnTo>
                      <a:pt x="29" y="87"/>
                    </a:lnTo>
                    <a:lnTo>
                      <a:pt x="0" y="132"/>
                    </a:lnTo>
                    <a:lnTo>
                      <a:pt x="3" y="165"/>
                    </a:lnTo>
                    <a:lnTo>
                      <a:pt x="14" y="189"/>
                    </a:lnTo>
                    <a:lnTo>
                      <a:pt x="31" y="187"/>
                    </a:lnTo>
                    <a:lnTo>
                      <a:pt x="29" y="179"/>
                    </a:lnTo>
                    <a:lnTo>
                      <a:pt x="47" y="178"/>
                    </a:lnTo>
                    <a:lnTo>
                      <a:pt x="53" y="169"/>
                    </a:lnTo>
                    <a:lnTo>
                      <a:pt x="48" y="110"/>
                    </a:lnTo>
                    <a:lnTo>
                      <a:pt x="39" y="94"/>
                    </a:lnTo>
                    <a:lnTo>
                      <a:pt x="72" y="90"/>
                    </a:lnTo>
                    <a:lnTo>
                      <a:pt x="76" y="40"/>
                    </a:lnTo>
                    <a:lnTo>
                      <a:pt x="65" y="16"/>
                    </a:lnTo>
                    <a:lnTo>
                      <a:pt x="4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501">
                <a:extLst>
                  <a:ext uri="{FF2B5EF4-FFF2-40B4-BE49-F238E27FC236}">
                    <a16:creationId xmlns:a16="http://schemas.microsoft.com/office/drawing/2014/main" id="{E2020645-D23C-3189-78F0-FF25F8AD03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2987"/>
                <a:ext cx="54" cy="221"/>
              </a:xfrm>
              <a:custGeom>
                <a:avLst/>
                <a:gdLst>
                  <a:gd name="T0" fmla="*/ 29 w 215"/>
                  <a:gd name="T1" fmla="*/ 885 h 885"/>
                  <a:gd name="T2" fmla="*/ 28 w 215"/>
                  <a:gd name="T3" fmla="*/ 868 h 885"/>
                  <a:gd name="T4" fmla="*/ 0 w 215"/>
                  <a:gd name="T5" fmla="*/ 845 h 885"/>
                  <a:gd name="T6" fmla="*/ 15 w 215"/>
                  <a:gd name="T7" fmla="*/ 811 h 885"/>
                  <a:gd name="T8" fmla="*/ 13 w 215"/>
                  <a:gd name="T9" fmla="*/ 709 h 885"/>
                  <a:gd name="T10" fmla="*/ 32 w 215"/>
                  <a:gd name="T11" fmla="*/ 632 h 885"/>
                  <a:gd name="T12" fmla="*/ 84 w 215"/>
                  <a:gd name="T13" fmla="*/ 644 h 885"/>
                  <a:gd name="T14" fmla="*/ 126 w 215"/>
                  <a:gd name="T15" fmla="*/ 648 h 885"/>
                  <a:gd name="T16" fmla="*/ 169 w 215"/>
                  <a:gd name="T17" fmla="*/ 560 h 885"/>
                  <a:gd name="T18" fmla="*/ 215 w 215"/>
                  <a:gd name="T19" fmla="*/ 514 h 885"/>
                  <a:gd name="T20" fmla="*/ 186 w 215"/>
                  <a:gd name="T21" fmla="*/ 482 h 885"/>
                  <a:gd name="T22" fmla="*/ 192 w 215"/>
                  <a:gd name="T23" fmla="*/ 457 h 885"/>
                  <a:gd name="T24" fmla="*/ 179 w 215"/>
                  <a:gd name="T25" fmla="*/ 406 h 885"/>
                  <a:gd name="T26" fmla="*/ 108 w 215"/>
                  <a:gd name="T27" fmla="*/ 447 h 885"/>
                  <a:gd name="T28" fmla="*/ 98 w 215"/>
                  <a:gd name="T29" fmla="*/ 439 h 885"/>
                  <a:gd name="T30" fmla="*/ 102 w 215"/>
                  <a:gd name="T31" fmla="*/ 397 h 885"/>
                  <a:gd name="T32" fmla="*/ 127 w 215"/>
                  <a:gd name="T33" fmla="*/ 394 h 885"/>
                  <a:gd name="T34" fmla="*/ 131 w 215"/>
                  <a:gd name="T35" fmla="*/ 344 h 885"/>
                  <a:gd name="T36" fmla="*/ 88 w 215"/>
                  <a:gd name="T37" fmla="*/ 323 h 885"/>
                  <a:gd name="T38" fmla="*/ 58 w 215"/>
                  <a:gd name="T39" fmla="*/ 291 h 885"/>
                  <a:gd name="T40" fmla="*/ 24 w 215"/>
                  <a:gd name="T41" fmla="*/ 285 h 885"/>
                  <a:gd name="T42" fmla="*/ 13 w 215"/>
                  <a:gd name="T43" fmla="*/ 261 h 885"/>
                  <a:gd name="T44" fmla="*/ 82 w 215"/>
                  <a:gd name="T45" fmla="*/ 187 h 885"/>
                  <a:gd name="T46" fmla="*/ 88 w 215"/>
                  <a:gd name="T47" fmla="*/ 145 h 885"/>
                  <a:gd name="T48" fmla="*/ 146 w 215"/>
                  <a:gd name="T49" fmla="*/ 139 h 885"/>
                  <a:gd name="T50" fmla="*/ 145 w 215"/>
                  <a:gd name="T51" fmla="*/ 122 h 885"/>
                  <a:gd name="T52" fmla="*/ 134 w 215"/>
                  <a:gd name="T53" fmla="*/ 106 h 885"/>
                  <a:gd name="T54" fmla="*/ 141 w 215"/>
                  <a:gd name="T55" fmla="*/ 89 h 885"/>
                  <a:gd name="T56" fmla="*/ 211 w 215"/>
                  <a:gd name="T57" fmla="*/ 24 h 885"/>
                  <a:gd name="T58" fmla="*/ 192 w 215"/>
                  <a:gd name="T59" fmla="*/ 0 h 8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15" h="885">
                    <a:moveTo>
                      <a:pt x="29" y="885"/>
                    </a:moveTo>
                    <a:lnTo>
                      <a:pt x="28" y="868"/>
                    </a:lnTo>
                    <a:lnTo>
                      <a:pt x="0" y="845"/>
                    </a:lnTo>
                    <a:lnTo>
                      <a:pt x="15" y="811"/>
                    </a:lnTo>
                    <a:lnTo>
                      <a:pt x="13" y="709"/>
                    </a:lnTo>
                    <a:lnTo>
                      <a:pt x="32" y="632"/>
                    </a:lnTo>
                    <a:lnTo>
                      <a:pt x="84" y="644"/>
                    </a:lnTo>
                    <a:lnTo>
                      <a:pt x="126" y="648"/>
                    </a:lnTo>
                    <a:lnTo>
                      <a:pt x="169" y="560"/>
                    </a:lnTo>
                    <a:lnTo>
                      <a:pt x="215" y="514"/>
                    </a:lnTo>
                    <a:lnTo>
                      <a:pt x="186" y="482"/>
                    </a:lnTo>
                    <a:lnTo>
                      <a:pt x="192" y="457"/>
                    </a:lnTo>
                    <a:lnTo>
                      <a:pt x="179" y="406"/>
                    </a:lnTo>
                    <a:lnTo>
                      <a:pt x="108" y="447"/>
                    </a:lnTo>
                    <a:lnTo>
                      <a:pt x="98" y="439"/>
                    </a:lnTo>
                    <a:lnTo>
                      <a:pt x="102" y="397"/>
                    </a:lnTo>
                    <a:lnTo>
                      <a:pt x="127" y="394"/>
                    </a:lnTo>
                    <a:lnTo>
                      <a:pt x="131" y="344"/>
                    </a:lnTo>
                    <a:lnTo>
                      <a:pt x="88" y="323"/>
                    </a:lnTo>
                    <a:lnTo>
                      <a:pt x="58" y="291"/>
                    </a:lnTo>
                    <a:lnTo>
                      <a:pt x="24" y="285"/>
                    </a:lnTo>
                    <a:lnTo>
                      <a:pt x="13" y="261"/>
                    </a:lnTo>
                    <a:lnTo>
                      <a:pt x="82" y="187"/>
                    </a:lnTo>
                    <a:lnTo>
                      <a:pt x="88" y="145"/>
                    </a:lnTo>
                    <a:lnTo>
                      <a:pt x="146" y="139"/>
                    </a:lnTo>
                    <a:lnTo>
                      <a:pt x="145" y="122"/>
                    </a:lnTo>
                    <a:lnTo>
                      <a:pt x="134" y="106"/>
                    </a:lnTo>
                    <a:lnTo>
                      <a:pt x="141" y="89"/>
                    </a:lnTo>
                    <a:lnTo>
                      <a:pt x="211" y="24"/>
                    </a:lnTo>
                    <a:lnTo>
                      <a:pt x="19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502">
                <a:extLst>
                  <a:ext uri="{FF2B5EF4-FFF2-40B4-BE49-F238E27FC236}">
                    <a16:creationId xmlns:a16="http://schemas.microsoft.com/office/drawing/2014/main" id="{54687F5A-81F0-16FE-B626-990C2E0FB7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" y="3151"/>
                <a:ext cx="102" cy="62"/>
              </a:xfrm>
              <a:custGeom>
                <a:avLst/>
                <a:gdLst>
                  <a:gd name="T0" fmla="*/ 0 w 406"/>
                  <a:gd name="T1" fmla="*/ 227 h 250"/>
                  <a:gd name="T2" fmla="*/ 36 w 406"/>
                  <a:gd name="T3" fmla="*/ 241 h 250"/>
                  <a:gd name="T4" fmla="*/ 43 w 406"/>
                  <a:gd name="T5" fmla="*/ 231 h 250"/>
                  <a:gd name="T6" fmla="*/ 59 w 406"/>
                  <a:gd name="T7" fmla="*/ 222 h 250"/>
                  <a:gd name="T8" fmla="*/ 110 w 406"/>
                  <a:gd name="T9" fmla="*/ 234 h 250"/>
                  <a:gd name="T10" fmla="*/ 126 w 406"/>
                  <a:gd name="T11" fmla="*/ 223 h 250"/>
                  <a:gd name="T12" fmla="*/ 197 w 406"/>
                  <a:gd name="T13" fmla="*/ 243 h 250"/>
                  <a:gd name="T14" fmla="*/ 206 w 406"/>
                  <a:gd name="T15" fmla="*/ 250 h 250"/>
                  <a:gd name="T16" fmla="*/ 214 w 406"/>
                  <a:gd name="T17" fmla="*/ 250 h 250"/>
                  <a:gd name="T18" fmla="*/ 213 w 406"/>
                  <a:gd name="T19" fmla="*/ 233 h 250"/>
                  <a:gd name="T20" fmla="*/ 219 w 406"/>
                  <a:gd name="T21" fmla="*/ 223 h 250"/>
                  <a:gd name="T22" fmla="*/ 210 w 406"/>
                  <a:gd name="T23" fmla="*/ 207 h 250"/>
                  <a:gd name="T24" fmla="*/ 218 w 406"/>
                  <a:gd name="T25" fmla="*/ 198 h 250"/>
                  <a:gd name="T26" fmla="*/ 209 w 406"/>
                  <a:gd name="T27" fmla="*/ 191 h 250"/>
                  <a:gd name="T28" fmla="*/ 198 w 406"/>
                  <a:gd name="T29" fmla="*/ 166 h 250"/>
                  <a:gd name="T30" fmla="*/ 179 w 406"/>
                  <a:gd name="T31" fmla="*/ 152 h 250"/>
                  <a:gd name="T32" fmla="*/ 202 w 406"/>
                  <a:gd name="T33" fmla="*/ 124 h 250"/>
                  <a:gd name="T34" fmla="*/ 183 w 406"/>
                  <a:gd name="T35" fmla="*/ 109 h 250"/>
                  <a:gd name="T36" fmla="*/ 206 w 406"/>
                  <a:gd name="T37" fmla="*/ 81 h 250"/>
                  <a:gd name="T38" fmla="*/ 202 w 406"/>
                  <a:gd name="T39" fmla="*/ 31 h 250"/>
                  <a:gd name="T40" fmla="*/ 226 w 406"/>
                  <a:gd name="T41" fmla="*/ 12 h 250"/>
                  <a:gd name="T42" fmla="*/ 258 w 406"/>
                  <a:gd name="T43" fmla="*/ 0 h 250"/>
                  <a:gd name="T44" fmla="*/ 320 w 406"/>
                  <a:gd name="T45" fmla="*/ 37 h 250"/>
                  <a:gd name="T46" fmla="*/ 406 w 406"/>
                  <a:gd name="T47" fmla="*/ 55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06" h="250">
                    <a:moveTo>
                      <a:pt x="0" y="227"/>
                    </a:moveTo>
                    <a:lnTo>
                      <a:pt x="36" y="241"/>
                    </a:lnTo>
                    <a:lnTo>
                      <a:pt x="43" y="231"/>
                    </a:lnTo>
                    <a:lnTo>
                      <a:pt x="59" y="222"/>
                    </a:lnTo>
                    <a:lnTo>
                      <a:pt x="110" y="234"/>
                    </a:lnTo>
                    <a:lnTo>
                      <a:pt x="126" y="223"/>
                    </a:lnTo>
                    <a:lnTo>
                      <a:pt x="197" y="243"/>
                    </a:lnTo>
                    <a:lnTo>
                      <a:pt x="206" y="250"/>
                    </a:lnTo>
                    <a:lnTo>
                      <a:pt x="214" y="250"/>
                    </a:lnTo>
                    <a:lnTo>
                      <a:pt x="213" y="233"/>
                    </a:lnTo>
                    <a:lnTo>
                      <a:pt x="219" y="223"/>
                    </a:lnTo>
                    <a:lnTo>
                      <a:pt x="210" y="207"/>
                    </a:lnTo>
                    <a:lnTo>
                      <a:pt x="218" y="198"/>
                    </a:lnTo>
                    <a:lnTo>
                      <a:pt x="209" y="191"/>
                    </a:lnTo>
                    <a:lnTo>
                      <a:pt x="198" y="166"/>
                    </a:lnTo>
                    <a:lnTo>
                      <a:pt x="179" y="152"/>
                    </a:lnTo>
                    <a:lnTo>
                      <a:pt x="202" y="124"/>
                    </a:lnTo>
                    <a:lnTo>
                      <a:pt x="183" y="109"/>
                    </a:lnTo>
                    <a:lnTo>
                      <a:pt x="206" y="81"/>
                    </a:lnTo>
                    <a:lnTo>
                      <a:pt x="202" y="31"/>
                    </a:lnTo>
                    <a:lnTo>
                      <a:pt x="226" y="12"/>
                    </a:lnTo>
                    <a:lnTo>
                      <a:pt x="258" y="0"/>
                    </a:lnTo>
                    <a:lnTo>
                      <a:pt x="320" y="37"/>
                    </a:lnTo>
                    <a:lnTo>
                      <a:pt x="406" y="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503">
                <a:extLst>
                  <a:ext uri="{FF2B5EF4-FFF2-40B4-BE49-F238E27FC236}">
                    <a16:creationId xmlns:a16="http://schemas.microsoft.com/office/drawing/2014/main" id="{8F1A3942-1B71-1B07-EB24-094E9C335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3145"/>
                <a:ext cx="210" cy="69"/>
              </a:xfrm>
              <a:custGeom>
                <a:avLst/>
                <a:gdLst>
                  <a:gd name="T0" fmla="*/ 0 w 842"/>
                  <a:gd name="T1" fmla="*/ 0 h 278"/>
                  <a:gd name="T2" fmla="*/ 108 w 842"/>
                  <a:gd name="T3" fmla="*/ 75 h 278"/>
                  <a:gd name="T4" fmla="*/ 160 w 842"/>
                  <a:gd name="T5" fmla="*/ 95 h 278"/>
                  <a:gd name="T6" fmla="*/ 211 w 842"/>
                  <a:gd name="T7" fmla="*/ 174 h 278"/>
                  <a:gd name="T8" fmla="*/ 284 w 842"/>
                  <a:gd name="T9" fmla="*/ 235 h 278"/>
                  <a:gd name="T10" fmla="*/ 310 w 842"/>
                  <a:gd name="T11" fmla="*/ 250 h 278"/>
                  <a:gd name="T12" fmla="*/ 376 w 842"/>
                  <a:gd name="T13" fmla="*/ 235 h 278"/>
                  <a:gd name="T14" fmla="*/ 524 w 842"/>
                  <a:gd name="T15" fmla="*/ 188 h 278"/>
                  <a:gd name="T16" fmla="*/ 603 w 842"/>
                  <a:gd name="T17" fmla="*/ 222 h 278"/>
                  <a:gd name="T18" fmla="*/ 623 w 842"/>
                  <a:gd name="T19" fmla="*/ 254 h 278"/>
                  <a:gd name="T20" fmla="*/ 642 w 842"/>
                  <a:gd name="T21" fmla="*/ 278 h 278"/>
                  <a:gd name="T22" fmla="*/ 667 w 842"/>
                  <a:gd name="T23" fmla="*/ 267 h 278"/>
                  <a:gd name="T24" fmla="*/ 704 w 842"/>
                  <a:gd name="T25" fmla="*/ 222 h 278"/>
                  <a:gd name="T26" fmla="*/ 731 w 842"/>
                  <a:gd name="T27" fmla="*/ 227 h 278"/>
                  <a:gd name="T28" fmla="*/ 793 w 842"/>
                  <a:gd name="T29" fmla="*/ 265 h 278"/>
                  <a:gd name="T30" fmla="*/ 842 w 842"/>
                  <a:gd name="T31" fmla="*/ 251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2" h="278">
                    <a:moveTo>
                      <a:pt x="0" y="0"/>
                    </a:moveTo>
                    <a:lnTo>
                      <a:pt x="108" y="75"/>
                    </a:lnTo>
                    <a:lnTo>
                      <a:pt x="160" y="95"/>
                    </a:lnTo>
                    <a:lnTo>
                      <a:pt x="211" y="174"/>
                    </a:lnTo>
                    <a:lnTo>
                      <a:pt x="284" y="235"/>
                    </a:lnTo>
                    <a:lnTo>
                      <a:pt x="310" y="250"/>
                    </a:lnTo>
                    <a:lnTo>
                      <a:pt x="376" y="235"/>
                    </a:lnTo>
                    <a:lnTo>
                      <a:pt x="524" y="188"/>
                    </a:lnTo>
                    <a:lnTo>
                      <a:pt x="603" y="222"/>
                    </a:lnTo>
                    <a:lnTo>
                      <a:pt x="623" y="254"/>
                    </a:lnTo>
                    <a:lnTo>
                      <a:pt x="642" y="278"/>
                    </a:lnTo>
                    <a:lnTo>
                      <a:pt x="667" y="267"/>
                    </a:lnTo>
                    <a:lnTo>
                      <a:pt x="704" y="222"/>
                    </a:lnTo>
                    <a:lnTo>
                      <a:pt x="731" y="227"/>
                    </a:lnTo>
                    <a:lnTo>
                      <a:pt x="793" y="265"/>
                    </a:lnTo>
                    <a:lnTo>
                      <a:pt x="842" y="2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504">
                <a:extLst>
                  <a:ext uri="{FF2B5EF4-FFF2-40B4-BE49-F238E27FC236}">
                    <a16:creationId xmlns:a16="http://schemas.microsoft.com/office/drawing/2014/main" id="{744689C9-2DDC-66FA-983F-A045E0C54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2" y="2883"/>
                <a:ext cx="385" cy="283"/>
              </a:xfrm>
              <a:custGeom>
                <a:avLst/>
                <a:gdLst>
                  <a:gd name="T0" fmla="*/ 291 w 1537"/>
                  <a:gd name="T1" fmla="*/ 0 h 1133"/>
                  <a:gd name="T2" fmla="*/ 202 w 1537"/>
                  <a:gd name="T3" fmla="*/ 134 h 1133"/>
                  <a:gd name="T4" fmla="*/ 131 w 1537"/>
                  <a:gd name="T5" fmla="*/ 191 h 1133"/>
                  <a:gd name="T6" fmla="*/ 106 w 1537"/>
                  <a:gd name="T7" fmla="*/ 185 h 1133"/>
                  <a:gd name="T8" fmla="*/ 40 w 1537"/>
                  <a:gd name="T9" fmla="*/ 200 h 1133"/>
                  <a:gd name="T10" fmla="*/ 0 w 1537"/>
                  <a:gd name="T11" fmla="*/ 237 h 1133"/>
                  <a:gd name="T12" fmla="*/ 46 w 1537"/>
                  <a:gd name="T13" fmla="*/ 276 h 1133"/>
                  <a:gd name="T14" fmla="*/ 60 w 1537"/>
                  <a:gd name="T15" fmla="*/ 325 h 1133"/>
                  <a:gd name="T16" fmla="*/ 125 w 1537"/>
                  <a:gd name="T17" fmla="*/ 302 h 1133"/>
                  <a:gd name="T18" fmla="*/ 168 w 1537"/>
                  <a:gd name="T19" fmla="*/ 314 h 1133"/>
                  <a:gd name="T20" fmla="*/ 172 w 1537"/>
                  <a:gd name="T21" fmla="*/ 365 h 1133"/>
                  <a:gd name="T22" fmla="*/ 183 w 1537"/>
                  <a:gd name="T23" fmla="*/ 381 h 1133"/>
                  <a:gd name="T24" fmla="*/ 183 w 1537"/>
                  <a:gd name="T25" fmla="*/ 388 h 1133"/>
                  <a:gd name="T26" fmla="*/ 218 w 1537"/>
                  <a:gd name="T27" fmla="*/ 394 h 1133"/>
                  <a:gd name="T28" fmla="*/ 226 w 1537"/>
                  <a:gd name="T29" fmla="*/ 386 h 1133"/>
                  <a:gd name="T30" fmla="*/ 239 w 1537"/>
                  <a:gd name="T31" fmla="*/ 342 h 1133"/>
                  <a:gd name="T32" fmla="*/ 297 w 1537"/>
                  <a:gd name="T33" fmla="*/ 337 h 1133"/>
                  <a:gd name="T34" fmla="*/ 342 w 1537"/>
                  <a:gd name="T35" fmla="*/ 374 h 1133"/>
                  <a:gd name="T36" fmla="*/ 394 w 1537"/>
                  <a:gd name="T37" fmla="*/ 378 h 1133"/>
                  <a:gd name="T38" fmla="*/ 413 w 1537"/>
                  <a:gd name="T39" fmla="*/ 394 h 1133"/>
                  <a:gd name="T40" fmla="*/ 425 w 1537"/>
                  <a:gd name="T41" fmla="*/ 435 h 1133"/>
                  <a:gd name="T42" fmla="*/ 422 w 1537"/>
                  <a:gd name="T43" fmla="*/ 493 h 1133"/>
                  <a:gd name="T44" fmla="*/ 379 w 1537"/>
                  <a:gd name="T45" fmla="*/ 582 h 1133"/>
                  <a:gd name="T46" fmla="*/ 325 w 1537"/>
                  <a:gd name="T47" fmla="*/ 646 h 1133"/>
                  <a:gd name="T48" fmla="*/ 357 w 1537"/>
                  <a:gd name="T49" fmla="*/ 703 h 1133"/>
                  <a:gd name="T50" fmla="*/ 435 w 1537"/>
                  <a:gd name="T51" fmla="*/ 730 h 1133"/>
                  <a:gd name="T52" fmla="*/ 450 w 1537"/>
                  <a:gd name="T53" fmla="*/ 702 h 1133"/>
                  <a:gd name="T54" fmla="*/ 459 w 1537"/>
                  <a:gd name="T55" fmla="*/ 634 h 1133"/>
                  <a:gd name="T56" fmla="*/ 483 w 1537"/>
                  <a:gd name="T57" fmla="*/ 614 h 1133"/>
                  <a:gd name="T58" fmla="*/ 516 w 1537"/>
                  <a:gd name="T59" fmla="*/ 611 h 1133"/>
                  <a:gd name="T60" fmla="*/ 498 w 1537"/>
                  <a:gd name="T61" fmla="*/ 673 h 1133"/>
                  <a:gd name="T62" fmla="*/ 535 w 1537"/>
                  <a:gd name="T63" fmla="*/ 711 h 1133"/>
                  <a:gd name="T64" fmla="*/ 593 w 1537"/>
                  <a:gd name="T65" fmla="*/ 706 h 1133"/>
                  <a:gd name="T66" fmla="*/ 648 w 1537"/>
                  <a:gd name="T67" fmla="*/ 743 h 1133"/>
                  <a:gd name="T68" fmla="*/ 666 w 1537"/>
                  <a:gd name="T69" fmla="*/ 767 h 1133"/>
                  <a:gd name="T70" fmla="*/ 699 w 1537"/>
                  <a:gd name="T71" fmla="*/ 764 h 1133"/>
                  <a:gd name="T72" fmla="*/ 736 w 1537"/>
                  <a:gd name="T73" fmla="*/ 793 h 1133"/>
                  <a:gd name="T74" fmla="*/ 796 w 1537"/>
                  <a:gd name="T75" fmla="*/ 805 h 1133"/>
                  <a:gd name="T76" fmla="*/ 869 w 1537"/>
                  <a:gd name="T77" fmla="*/ 857 h 1133"/>
                  <a:gd name="T78" fmla="*/ 910 w 1537"/>
                  <a:gd name="T79" fmla="*/ 854 h 1133"/>
                  <a:gd name="T80" fmla="*/ 997 w 1537"/>
                  <a:gd name="T81" fmla="*/ 872 h 1133"/>
                  <a:gd name="T82" fmla="*/ 1071 w 1537"/>
                  <a:gd name="T83" fmla="*/ 856 h 1133"/>
                  <a:gd name="T84" fmla="*/ 1091 w 1537"/>
                  <a:gd name="T85" fmla="*/ 888 h 1133"/>
                  <a:gd name="T86" fmla="*/ 1104 w 1537"/>
                  <a:gd name="T87" fmla="*/ 929 h 1133"/>
                  <a:gd name="T88" fmla="*/ 1088 w 1537"/>
                  <a:gd name="T89" fmla="*/ 939 h 1133"/>
                  <a:gd name="T90" fmla="*/ 1099 w 1537"/>
                  <a:gd name="T91" fmla="*/ 963 h 1133"/>
                  <a:gd name="T92" fmla="*/ 1116 w 1537"/>
                  <a:gd name="T93" fmla="*/ 978 h 1133"/>
                  <a:gd name="T94" fmla="*/ 1161 w 1537"/>
                  <a:gd name="T95" fmla="*/ 999 h 1133"/>
                  <a:gd name="T96" fmla="*/ 1217 w 1537"/>
                  <a:gd name="T97" fmla="*/ 1053 h 1133"/>
                  <a:gd name="T98" fmla="*/ 1229 w 1537"/>
                  <a:gd name="T99" fmla="*/ 1095 h 1133"/>
                  <a:gd name="T100" fmla="*/ 1255 w 1537"/>
                  <a:gd name="T101" fmla="*/ 1109 h 1133"/>
                  <a:gd name="T102" fmla="*/ 1274 w 1537"/>
                  <a:gd name="T103" fmla="*/ 1133 h 1133"/>
                  <a:gd name="T104" fmla="*/ 1307 w 1537"/>
                  <a:gd name="T105" fmla="*/ 1113 h 1133"/>
                  <a:gd name="T106" fmla="*/ 1328 w 1537"/>
                  <a:gd name="T107" fmla="*/ 1077 h 1133"/>
                  <a:gd name="T108" fmla="*/ 1391 w 1537"/>
                  <a:gd name="T109" fmla="*/ 1113 h 1133"/>
                  <a:gd name="T110" fmla="*/ 1450 w 1537"/>
                  <a:gd name="T111" fmla="*/ 1116 h 1133"/>
                  <a:gd name="T112" fmla="*/ 1537 w 1537"/>
                  <a:gd name="T113" fmla="*/ 1049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37" h="1133">
                    <a:moveTo>
                      <a:pt x="291" y="0"/>
                    </a:moveTo>
                    <a:lnTo>
                      <a:pt x="202" y="134"/>
                    </a:lnTo>
                    <a:lnTo>
                      <a:pt x="131" y="191"/>
                    </a:lnTo>
                    <a:lnTo>
                      <a:pt x="106" y="185"/>
                    </a:lnTo>
                    <a:lnTo>
                      <a:pt x="40" y="200"/>
                    </a:lnTo>
                    <a:lnTo>
                      <a:pt x="0" y="237"/>
                    </a:lnTo>
                    <a:lnTo>
                      <a:pt x="46" y="276"/>
                    </a:lnTo>
                    <a:lnTo>
                      <a:pt x="60" y="325"/>
                    </a:lnTo>
                    <a:lnTo>
                      <a:pt x="125" y="302"/>
                    </a:lnTo>
                    <a:lnTo>
                      <a:pt x="168" y="314"/>
                    </a:lnTo>
                    <a:lnTo>
                      <a:pt x="172" y="365"/>
                    </a:lnTo>
                    <a:lnTo>
                      <a:pt x="183" y="381"/>
                    </a:lnTo>
                    <a:lnTo>
                      <a:pt x="183" y="388"/>
                    </a:lnTo>
                    <a:lnTo>
                      <a:pt x="218" y="394"/>
                    </a:lnTo>
                    <a:lnTo>
                      <a:pt x="226" y="386"/>
                    </a:lnTo>
                    <a:lnTo>
                      <a:pt x="239" y="342"/>
                    </a:lnTo>
                    <a:lnTo>
                      <a:pt x="297" y="337"/>
                    </a:lnTo>
                    <a:lnTo>
                      <a:pt x="342" y="374"/>
                    </a:lnTo>
                    <a:lnTo>
                      <a:pt x="394" y="378"/>
                    </a:lnTo>
                    <a:lnTo>
                      <a:pt x="413" y="394"/>
                    </a:lnTo>
                    <a:lnTo>
                      <a:pt x="425" y="435"/>
                    </a:lnTo>
                    <a:lnTo>
                      <a:pt x="422" y="493"/>
                    </a:lnTo>
                    <a:lnTo>
                      <a:pt x="379" y="582"/>
                    </a:lnTo>
                    <a:lnTo>
                      <a:pt x="325" y="646"/>
                    </a:lnTo>
                    <a:lnTo>
                      <a:pt x="357" y="703"/>
                    </a:lnTo>
                    <a:lnTo>
                      <a:pt x="435" y="730"/>
                    </a:lnTo>
                    <a:lnTo>
                      <a:pt x="450" y="702"/>
                    </a:lnTo>
                    <a:lnTo>
                      <a:pt x="459" y="634"/>
                    </a:lnTo>
                    <a:lnTo>
                      <a:pt x="483" y="614"/>
                    </a:lnTo>
                    <a:lnTo>
                      <a:pt x="516" y="611"/>
                    </a:lnTo>
                    <a:lnTo>
                      <a:pt x="498" y="673"/>
                    </a:lnTo>
                    <a:lnTo>
                      <a:pt x="535" y="711"/>
                    </a:lnTo>
                    <a:lnTo>
                      <a:pt x="593" y="706"/>
                    </a:lnTo>
                    <a:lnTo>
                      <a:pt x="648" y="743"/>
                    </a:lnTo>
                    <a:lnTo>
                      <a:pt x="666" y="767"/>
                    </a:lnTo>
                    <a:lnTo>
                      <a:pt x="699" y="764"/>
                    </a:lnTo>
                    <a:lnTo>
                      <a:pt x="736" y="793"/>
                    </a:lnTo>
                    <a:lnTo>
                      <a:pt x="796" y="805"/>
                    </a:lnTo>
                    <a:lnTo>
                      <a:pt x="869" y="857"/>
                    </a:lnTo>
                    <a:lnTo>
                      <a:pt x="910" y="854"/>
                    </a:lnTo>
                    <a:lnTo>
                      <a:pt x="997" y="872"/>
                    </a:lnTo>
                    <a:lnTo>
                      <a:pt x="1071" y="856"/>
                    </a:lnTo>
                    <a:lnTo>
                      <a:pt x="1091" y="888"/>
                    </a:lnTo>
                    <a:lnTo>
                      <a:pt x="1104" y="929"/>
                    </a:lnTo>
                    <a:lnTo>
                      <a:pt x="1088" y="939"/>
                    </a:lnTo>
                    <a:lnTo>
                      <a:pt x="1099" y="963"/>
                    </a:lnTo>
                    <a:lnTo>
                      <a:pt x="1116" y="978"/>
                    </a:lnTo>
                    <a:lnTo>
                      <a:pt x="1161" y="999"/>
                    </a:lnTo>
                    <a:lnTo>
                      <a:pt x="1217" y="1053"/>
                    </a:lnTo>
                    <a:lnTo>
                      <a:pt x="1229" y="1095"/>
                    </a:lnTo>
                    <a:lnTo>
                      <a:pt x="1255" y="1109"/>
                    </a:lnTo>
                    <a:lnTo>
                      <a:pt x="1274" y="1133"/>
                    </a:lnTo>
                    <a:lnTo>
                      <a:pt x="1307" y="1113"/>
                    </a:lnTo>
                    <a:lnTo>
                      <a:pt x="1328" y="1077"/>
                    </a:lnTo>
                    <a:lnTo>
                      <a:pt x="1391" y="1113"/>
                    </a:lnTo>
                    <a:lnTo>
                      <a:pt x="1450" y="1116"/>
                    </a:lnTo>
                    <a:lnTo>
                      <a:pt x="1537" y="10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505">
                <a:extLst>
                  <a:ext uri="{FF2B5EF4-FFF2-40B4-BE49-F238E27FC236}">
                    <a16:creationId xmlns:a16="http://schemas.microsoft.com/office/drawing/2014/main" id="{53B287AB-F0B0-F728-B5E4-A9798D06F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036"/>
                <a:ext cx="271" cy="414"/>
              </a:xfrm>
              <a:custGeom>
                <a:avLst/>
                <a:gdLst>
                  <a:gd name="T0" fmla="*/ 950 w 1084"/>
                  <a:gd name="T1" fmla="*/ 1658 h 1658"/>
                  <a:gd name="T2" fmla="*/ 946 w 1084"/>
                  <a:gd name="T3" fmla="*/ 1625 h 1658"/>
                  <a:gd name="T4" fmla="*/ 958 w 1084"/>
                  <a:gd name="T5" fmla="*/ 1564 h 1658"/>
                  <a:gd name="T6" fmla="*/ 953 w 1084"/>
                  <a:gd name="T7" fmla="*/ 1513 h 1658"/>
                  <a:gd name="T8" fmla="*/ 1084 w 1084"/>
                  <a:gd name="T9" fmla="*/ 1290 h 1658"/>
                  <a:gd name="T10" fmla="*/ 1070 w 1084"/>
                  <a:gd name="T11" fmla="*/ 1030 h 1658"/>
                  <a:gd name="T12" fmla="*/ 1033 w 1084"/>
                  <a:gd name="T13" fmla="*/ 915 h 1658"/>
                  <a:gd name="T14" fmla="*/ 1033 w 1084"/>
                  <a:gd name="T15" fmla="*/ 814 h 1658"/>
                  <a:gd name="T16" fmla="*/ 1009 w 1084"/>
                  <a:gd name="T17" fmla="*/ 656 h 1658"/>
                  <a:gd name="T18" fmla="*/ 987 w 1084"/>
                  <a:gd name="T19" fmla="*/ 607 h 1658"/>
                  <a:gd name="T20" fmla="*/ 978 w 1084"/>
                  <a:gd name="T21" fmla="*/ 591 h 1658"/>
                  <a:gd name="T22" fmla="*/ 900 w 1084"/>
                  <a:gd name="T23" fmla="*/ 489 h 1658"/>
                  <a:gd name="T24" fmla="*/ 913 w 1084"/>
                  <a:gd name="T25" fmla="*/ 352 h 1658"/>
                  <a:gd name="T26" fmla="*/ 932 w 1084"/>
                  <a:gd name="T27" fmla="*/ 283 h 1658"/>
                  <a:gd name="T28" fmla="*/ 891 w 1084"/>
                  <a:gd name="T29" fmla="*/ 109 h 1658"/>
                  <a:gd name="T30" fmla="*/ 869 w 1084"/>
                  <a:gd name="T31" fmla="*/ 60 h 1658"/>
                  <a:gd name="T32" fmla="*/ 875 w 1084"/>
                  <a:gd name="T33" fmla="*/ 27 h 1658"/>
                  <a:gd name="T34" fmla="*/ 847 w 1084"/>
                  <a:gd name="T35" fmla="*/ 3 h 1658"/>
                  <a:gd name="T36" fmla="*/ 796 w 1084"/>
                  <a:gd name="T37" fmla="*/ 0 h 1658"/>
                  <a:gd name="T38" fmla="*/ 771 w 1084"/>
                  <a:gd name="T39" fmla="*/ 11 h 1658"/>
                  <a:gd name="T40" fmla="*/ 763 w 1084"/>
                  <a:gd name="T41" fmla="*/ 11 h 1658"/>
                  <a:gd name="T42" fmla="*/ 757 w 1084"/>
                  <a:gd name="T43" fmla="*/ 28 h 1658"/>
                  <a:gd name="T44" fmla="*/ 774 w 1084"/>
                  <a:gd name="T45" fmla="*/ 129 h 1658"/>
                  <a:gd name="T46" fmla="*/ 743 w 1084"/>
                  <a:gd name="T47" fmla="*/ 165 h 1658"/>
                  <a:gd name="T48" fmla="*/ 757 w 1084"/>
                  <a:gd name="T49" fmla="*/ 214 h 1658"/>
                  <a:gd name="T50" fmla="*/ 735 w 1084"/>
                  <a:gd name="T51" fmla="*/ 259 h 1658"/>
                  <a:gd name="T52" fmla="*/ 775 w 1084"/>
                  <a:gd name="T53" fmla="*/ 315 h 1658"/>
                  <a:gd name="T54" fmla="*/ 782 w 1084"/>
                  <a:gd name="T55" fmla="*/ 389 h 1658"/>
                  <a:gd name="T56" fmla="*/ 755 w 1084"/>
                  <a:gd name="T57" fmla="*/ 468 h 1658"/>
                  <a:gd name="T58" fmla="*/ 731 w 1084"/>
                  <a:gd name="T59" fmla="*/ 488 h 1658"/>
                  <a:gd name="T60" fmla="*/ 693 w 1084"/>
                  <a:gd name="T61" fmla="*/ 432 h 1658"/>
                  <a:gd name="T62" fmla="*/ 649 w 1084"/>
                  <a:gd name="T63" fmla="*/ 419 h 1658"/>
                  <a:gd name="T64" fmla="*/ 548 w 1084"/>
                  <a:gd name="T65" fmla="*/ 428 h 1658"/>
                  <a:gd name="T66" fmla="*/ 486 w 1084"/>
                  <a:gd name="T67" fmla="*/ 485 h 1658"/>
                  <a:gd name="T68" fmla="*/ 483 w 1084"/>
                  <a:gd name="T69" fmla="*/ 535 h 1658"/>
                  <a:gd name="T70" fmla="*/ 443 w 1084"/>
                  <a:gd name="T71" fmla="*/ 565 h 1658"/>
                  <a:gd name="T72" fmla="*/ 343 w 1084"/>
                  <a:gd name="T73" fmla="*/ 574 h 1658"/>
                  <a:gd name="T74" fmla="*/ 303 w 1084"/>
                  <a:gd name="T75" fmla="*/ 595 h 1658"/>
                  <a:gd name="T76" fmla="*/ 288 w 1084"/>
                  <a:gd name="T77" fmla="*/ 622 h 1658"/>
                  <a:gd name="T78" fmla="*/ 230 w 1084"/>
                  <a:gd name="T79" fmla="*/ 635 h 1658"/>
                  <a:gd name="T80" fmla="*/ 231 w 1084"/>
                  <a:gd name="T81" fmla="*/ 652 h 1658"/>
                  <a:gd name="T82" fmla="*/ 226 w 1084"/>
                  <a:gd name="T83" fmla="*/ 687 h 1658"/>
                  <a:gd name="T84" fmla="*/ 203 w 1084"/>
                  <a:gd name="T85" fmla="*/ 705 h 1658"/>
                  <a:gd name="T86" fmla="*/ 186 w 1084"/>
                  <a:gd name="T87" fmla="*/ 707 h 1658"/>
                  <a:gd name="T88" fmla="*/ 177 w 1084"/>
                  <a:gd name="T89" fmla="*/ 691 h 1658"/>
                  <a:gd name="T90" fmla="*/ 142 w 1084"/>
                  <a:gd name="T91" fmla="*/ 695 h 1658"/>
                  <a:gd name="T92" fmla="*/ 133 w 1084"/>
                  <a:gd name="T93" fmla="*/ 679 h 1658"/>
                  <a:gd name="T94" fmla="*/ 125 w 1084"/>
                  <a:gd name="T95" fmla="*/ 687 h 1658"/>
                  <a:gd name="T96" fmla="*/ 136 w 1084"/>
                  <a:gd name="T97" fmla="*/ 712 h 1658"/>
                  <a:gd name="T98" fmla="*/ 132 w 1084"/>
                  <a:gd name="T99" fmla="*/ 754 h 1658"/>
                  <a:gd name="T100" fmla="*/ 82 w 1084"/>
                  <a:gd name="T101" fmla="*/ 776 h 1658"/>
                  <a:gd name="T102" fmla="*/ 71 w 1084"/>
                  <a:gd name="T103" fmla="*/ 827 h 1658"/>
                  <a:gd name="T104" fmla="*/ 97 w 1084"/>
                  <a:gd name="T105" fmla="*/ 842 h 1658"/>
                  <a:gd name="T106" fmla="*/ 76 w 1084"/>
                  <a:gd name="T107" fmla="*/ 878 h 1658"/>
                  <a:gd name="T108" fmla="*/ 78 w 1084"/>
                  <a:gd name="T109" fmla="*/ 911 h 1658"/>
                  <a:gd name="T110" fmla="*/ 55 w 1084"/>
                  <a:gd name="T111" fmla="*/ 922 h 1658"/>
                  <a:gd name="T112" fmla="*/ 37 w 1084"/>
                  <a:gd name="T113" fmla="*/ 923 h 1658"/>
                  <a:gd name="T114" fmla="*/ 33 w 1084"/>
                  <a:gd name="T115" fmla="*/ 967 h 1658"/>
                  <a:gd name="T116" fmla="*/ 0 w 1084"/>
                  <a:gd name="T117" fmla="*/ 977 h 1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4" h="1658">
                    <a:moveTo>
                      <a:pt x="950" y="1658"/>
                    </a:moveTo>
                    <a:lnTo>
                      <a:pt x="946" y="1625"/>
                    </a:lnTo>
                    <a:lnTo>
                      <a:pt x="958" y="1564"/>
                    </a:lnTo>
                    <a:lnTo>
                      <a:pt x="953" y="1513"/>
                    </a:lnTo>
                    <a:lnTo>
                      <a:pt x="1084" y="1290"/>
                    </a:lnTo>
                    <a:lnTo>
                      <a:pt x="1070" y="1030"/>
                    </a:lnTo>
                    <a:lnTo>
                      <a:pt x="1033" y="915"/>
                    </a:lnTo>
                    <a:lnTo>
                      <a:pt x="1033" y="814"/>
                    </a:lnTo>
                    <a:lnTo>
                      <a:pt x="1009" y="656"/>
                    </a:lnTo>
                    <a:lnTo>
                      <a:pt x="987" y="607"/>
                    </a:lnTo>
                    <a:lnTo>
                      <a:pt x="978" y="591"/>
                    </a:lnTo>
                    <a:lnTo>
                      <a:pt x="900" y="489"/>
                    </a:lnTo>
                    <a:lnTo>
                      <a:pt x="913" y="352"/>
                    </a:lnTo>
                    <a:lnTo>
                      <a:pt x="932" y="283"/>
                    </a:lnTo>
                    <a:lnTo>
                      <a:pt x="891" y="109"/>
                    </a:lnTo>
                    <a:lnTo>
                      <a:pt x="869" y="60"/>
                    </a:lnTo>
                    <a:lnTo>
                      <a:pt x="875" y="27"/>
                    </a:lnTo>
                    <a:lnTo>
                      <a:pt x="847" y="3"/>
                    </a:lnTo>
                    <a:lnTo>
                      <a:pt x="796" y="0"/>
                    </a:lnTo>
                    <a:lnTo>
                      <a:pt x="771" y="11"/>
                    </a:lnTo>
                    <a:lnTo>
                      <a:pt x="763" y="11"/>
                    </a:lnTo>
                    <a:lnTo>
                      <a:pt x="757" y="28"/>
                    </a:lnTo>
                    <a:lnTo>
                      <a:pt x="774" y="129"/>
                    </a:lnTo>
                    <a:lnTo>
                      <a:pt x="743" y="165"/>
                    </a:lnTo>
                    <a:lnTo>
                      <a:pt x="757" y="214"/>
                    </a:lnTo>
                    <a:lnTo>
                      <a:pt x="735" y="259"/>
                    </a:lnTo>
                    <a:lnTo>
                      <a:pt x="775" y="315"/>
                    </a:lnTo>
                    <a:lnTo>
                      <a:pt x="782" y="389"/>
                    </a:lnTo>
                    <a:lnTo>
                      <a:pt x="755" y="468"/>
                    </a:lnTo>
                    <a:lnTo>
                      <a:pt x="731" y="488"/>
                    </a:lnTo>
                    <a:lnTo>
                      <a:pt x="693" y="432"/>
                    </a:lnTo>
                    <a:lnTo>
                      <a:pt x="649" y="419"/>
                    </a:lnTo>
                    <a:lnTo>
                      <a:pt x="548" y="428"/>
                    </a:lnTo>
                    <a:lnTo>
                      <a:pt x="486" y="485"/>
                    </a:lnTo>
                    <a:lnTo>
                      <a:pt x="483" y="535"/>
                    </a:lnTo>
                    <a:lnTo>
                      <a:pt x="443" y="565"/>
                    </a:lnTo>
                    <a:lnTo>
                      <a:pt x="343" y="574"/>
                    </a:lnTo>
                    <a:lnTo>
                      <a:pt x="303" y="595"/>
                    </a:lnTo>
                    <a:lnTo>
                      <a:pt x="288" y="622"/>
                    </a:lnTo>
                    <a:lnTo>
                      <a:pt x="230" y="635"/>
                    </a:lnTo>
                    <a:lnTo>
                      <a:pt x="231" y="652"/>
                    </a:lnTo>
                    <a:lnTo>
                      <a:pt x="226" y="687"/>
                    </a:lnTo>
                    <a:lnTo>
                      <a:pt x="203" y="705"/>
                    </a:lnTo>
                    <a:lnTo>
                      <a:pt x="186" y="707"/>
                    </a:lnTo>
                    <a:lnTo>
                      <a:pt x="177" y="691"/>
                    </a:lnTo>
                    <a:lnTo>
                      <a:pt x="142" y="695"/>
                    </a:lnTo>
                    <a:lnTo>
                      <a:pt x="133" y="679"/>
                    </a:lnTo>
                    <a:lnTo>
                      <a:pt x="125" y="687"/>
                    </a:lnTo>
                    <a:lnTo>
                      <a:pt x="136" y="712"/>
                    </a:lnTo>
                    <a:lnTo>
                      <a:pt x="132" y="754"/>
                    </a:lnTo>
                    <a:lnTo>
                      <a:pt x="82" y="776"/>
                    </a:lnTo>
                    <a:lnTo>
                      <a:pt x="71" y="827"/>
                    </a:lnTo>
                    <a:lnTo>
                      <a:pt x="97" y="842"/>
                    </a:lnTo>
                    <a:lnTo>
                      <a:pt x="76" y="878"/>
                    </a:lnTo>
                    <a:lnTo>
                      <a:pt x="78" y="911"/>
                    </a:lnTo>
                    <a:lnTo>
                      <a:pt x="55" y="922"/>
                    </a:lnTo>
                    <a:lnTo>
                      <a:pt x="37" y="923"/>
                    </a:lnTo>
                    <a:lnTo>
                      <a:pt x="33" y="967"/>
                    </a:lnTo>
                    <a:lnTo>
                      <a:pt x="0" y="9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506">
                <a:extLst>
                  <a:ext uri="{FF2B5EF4-FFF2-40B4-BE49-F238E27FC236}">
                    <a16:creationId xmlns:a16="http://schemas.microsoft.com/office/drawing/2014/main" id="{98002570-24B0-2FAF-2CB5-7203E2F22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1" y="3280"/>
                <a:ext cx="248" cy="351"/>
              </a:xfrm>
              <a:custGeom>
                <a:avLst/>
                <a:gdLst>
                  <a:gd name="T0" fmla="*/ 24 w 993"/>
                  <a:gd name="T1" fmla="*/ 0 h 1406"/>
                  <a:gd name="T2" fmla="*/ 0 w 993"/>
                  <a:gd name="T3" fmla="*/ 20 h 1406"/>
                  <a:gd name="T4" fmla="*/ 4 w 993"/>
                  <a:gd name="T5" fmla="*/ 53 h 1406"/>
                  <a:gd name="T6" fmla="*/ 71 w 993"/>
                  <a:gd name="T7" fmla="*/ 47 h 1406"/>
                  <a:gd name="T8" fmla="*/ 75 w 993"/>
                  <a:gd name="T9" fmla="*/ 89 h 1406"/>
                  <a:gd name="T10" fmla="*/ 118 w 993"/>
                  <a:gd name="T11" fmla="*/ 110 h 1406"/>
                  <a:gd name="T12" fmla="*/ 148 w 993"/>
                  <a:gd name="T13" fmla="*/ 149 h 1406"/>
                  <a:gd name="T14" fmla="*/ 141 w 993"/>
                  <a:gd name="T15" fmla="*/ 167 h 1406"/>
                  <a:gd name="T16" fmla="*/ 27 w 993"/>
                  <a:gd name="T17" fmla="*/ 211 h 1406"/>
                  <a:gd name="T18" fmla="*/ 39 w 993"/>
                  <a:gd name="T19" fmla="*/ 244 h 1406"/>
                  <a:gd name="T20" fmla="*/ 56 w 993"/>
                  <a:gd name="T21" fmla="*/ 344 h 1406"/>
                  <a:gd name="T22" fmla="*/ 145 w 993"/>
                  <a:gd name="T23" fmla="*/ 386 h 1406"/>
                  <a:gd name="T24" fmla="*/ 186 w 993"/>
                  <a:gd name="T25" fmla="*/ 382 h 1406"/>
                  <a:gd name="T26" fmla="*/ 237 w 993"/>
                  <a:gd name="T27" fmla="*/ 462 h 1406"/>
                  <a:gd name="T28" fmla="*/ 213 w 993"/>
                  <a:gd name="T29" fmla="*/ 490 h 1406"/>
                  <a:gd name="T30" fmla="*/ 165 w 993"/>
                  <a:gd name="T31" fmla="*/ 519 h 1406"/>
                  <a:gd name="T32" fmla="*/ 153 w 993"/>
                  <a:gd name="T33" fmla="*/ 571 h 1406"/>
                  <a:gd name="T34" fmla="*/ 105 w 993"/>
                  <a:gd name="T35" fmla="*/ 601 h 1406"/>
                  <a:gd name="T36" fmla="*/ 121 w 993"/>
                  <a:gd name="T37" fmla="*/ 676 h 1406"/>
                  <a:gd name="T38" fmla="*/ 213 w 993"/>
                  <a:gd name="T39" fmla="*/ 668 h 1406"/>
                  <a:gd name="T40" fmla="*/ 260 w 993"/>
                  <a:gd name="T41" fmla="*/ 637 h 1406"/>
                  <a:gd name="T42" fmla="*/ 295 w 993"/>
                  <a:gd name="T43" fmla="*/ 643 h 1406"/>
                  <a:gd name="T44" fmla="*/ 315 w 993"/>
                  <a:gd name="T45" fmla="*/ 674 h 1406"/>
                  <a:gd name="T46" fmla="*/ 292 w 993"/>
                  <a:gd name="T47" fmla="*/ 795 h 1406"/>
                  <a:gd name="T48" fmla="*/ 252 w 993"/>
                  <a:gd name="T49" fmla="*/ 824 h 1406"/>
                  <a:gd name="T50" fmla="*/ 248 w 993"/>
                  <a:gd name="T51" fmla="*/ 867 h 1406"/>
                  <a:gd name="T52" fmla="*/ 210 w 993"/>
                  <a:gd name="T53" fmla="*/ 912 h 1406"/>
                  <a:gd name="T54" fmla="*/ 246 w 993"/>
                  <a:gd name="T55" fmla="*/ 935 h 1406"/>
                  <a:gd name="T56" fmla="*/ 303 w 993"/>
                  <a:gd name="T57" fmla="*/ 912 h 1406"/>
                  <a:gd name="T58" fmla="*/ 324 w 993"/>
                  <a:gd name="T59" fmla="*/ 952 h 1406"/>
                  <a:gd name="T60" fmla="*/ 365 w 993"/>
                  <a:gd name="T61" fmla="*/ 949 h 1406"/>
                  <a:gd name="T62" fmla="*/ 453 w 993"/>
                  <a:gd name="T63" fmla="*/ 974 h 1406"/>
                  <a:gd name="T64" fmla="*/ 416 w 993"/>
                  <a:gd name="T65" fmla="*/ 1029 h 1406"/>
                  <a:gd name="T66" fmla="*/ 351 w 993"/>
                  <a:gd name="T67" fmla="*/ 1069 h 1406"/>
                  <a:gd name="T68" fmla="*/ 337 w 993"/>
                  <a:gd name="T69" fmla="*/ 1103 h 1406"/>
                  <a:gd name="T70" fmla="*/ 352 w 993"/>
                  <a:gd name="T71" fmla="*/ 1162 h 1406"/>
                  <a:gd name="T72" fmla="*/ 404 w 993"/>
                  <a:gd name="T73" fmla="*/ 1181 h 1406"/>
                  <a:gd name="T74" fmla="*/ 416 w 993"/>
                  <a:gd name="T75" fmla="*/ 1215 h 1406"/>
                  <a:gd name="T76" fmla="*/ 450 w 993"/>
                  <a:gd name="T77" fmla="*/ 1220 h 1406"/>
                  <a:gd name="T78" fmla="*/ 503 w 993"/>
                  <a:gd name="T79" fmla="*/ 1248 h 1406"/>
                  <a:gd name="T80" fmla="*/ 657 w 993"/>
                  <a:gd name="T81" fmla="*/ 1276 h 1406"/>
                  <a:gd name="T82" fmla="*/ 704 w 993"/>
                  <a:gd name="T83" fmla="*/ 1314 h 1406"/>
                  <a:gd name="T84" fmla="*/ 709 w 993"/>
                  <a:gd name="T85" fmla="*/ 1373 h 1406"/>
                  <a:gd name="T86" fmla="*/ 814 w 993"/>
                  <a:gd name="T87" fmla="*/ 1406 h 1406"/>
                  <a:gd name="T88" fmla="*/ 830 w 993"/>
                  <a:gd name="T89" fmla="*/ 1395 h 1406"/>
                  <a:gd name="T90" fmla="*/ 867 w 993"/>
                  <a:gd name="T91" fmla="*/ 1350 h 1406"/>
                  <a:gd name="T92" fmla="*/ 840 w 993"/>
                  <a:gd name="T93" fmla="*/ 1327 h 1406"/>
                  <a:gd name="T94" fmla="*/ 838 w 993"/>
                  <a:gd name="T95" fmla="*/ 1310 h 1406"/>
                  <a:gd name="T96" fmla="*/ 891 w 993"/>
                  <a:gd name="T97" fmla="*/ 1237 h 1406"/>
                  <a:gd name="T98" fmla="*/ 893 w 993"/>
                  <a:gd name="T99" fmla="*/ 1170 h 1406"/>
                  <a:gd name="T100" fmla="*/ 960 w 993"/>
                  <a:gd name="T101" fmla="*/ 1079 h 1406"/>
                  <a:gd name="T102" fmla="*/ 925 w 993"/>
                  <a:gd name="T103" fmla="*/ 1066 h 1406"/>
                  <a:gd name="T104" fmla="*/ 892 w 993"/>
                  <a:gd name="T105" fmla="*/ 1077 h 1406"/>
                  <a:gd name="T106" fmla="*/ 891 w 993"/>
                  <a:gd name="T107" fmla="*/ 1061 h 1406"/>
                  <a:gd name="T108" fmla="*/ 905 w 993"/>
                  <a:gd name="T109" fmla="*/ 1034 h 1406"/>
                  <a:gd name="T110" fmla="*/ 946 w 993"/>
                  <a:gd name="T111" fmla="*/ 1021 h 1406"/>
                  <a:gd name="T112" fmla="*/ 976 w 993"/>
                  <a:gd name="T113" fmla="*/ 976 h 1406"/>
                  <a:gd name="T114" fmla="*/ 973 w 993"/>
                  <a:gd name="T115" fmla="*/ 943 h 1406"/>
                  <a:gd name="T116" fmla="*/ 993 w 993"/>
                  <a:gd name="T117" fmla="*/ 891 h 1406"/>
                  <a:gd name="T118" fmla="*/ 982 w 993"/>
                  <a:gd name="T119" fmla="*/ 773 h 1406"/>
                  <a:gd name="T120" fmla="*/ 985 w 993"/>
                  <a:gd name="T121" fmla="*/ 705 h 1406"/>
                  <a:gd name="T122" fmla="*/ 974 w 993"/>
                  <a:gd name="T123" fmla="*/ 681 h 1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93" h="1406">
                    <a:moveTo>
                      <a:pt x="24" y="0"/>
                    </a:moveTo>
                    <a:lnTo>
                      <a:pt x="0" y="20"/>
                    </a:lnTo>
                    <a:lnTo>
                      <a:pt x="4" y="53"/>
                    </a:lnTo>
                    <a:lnTo>
                      <a:pt x="71" y="47"/>
                    </a:lnTo>
                    <a:lnTo>
                      <a:pt x="75" y="89"/>
                    </a:lnTo>
                    <a:lnTo>
                      <a:pt x="118" y="110"/>
                    </a:lnTo>
                    <a:lnTo>
                      <a:pt x="148" y="149"/>
                    </a:lnTo>
                    <a:lnTo>
                      <a:pt x="141" y="167"/>
                    </a:lnTo>
                    <a:lnTo>
                      <a:pt x="27" y="211"/>
                    </a:lnTo>
                    <a:lnTo>
                      <a:pt x="39" y="244"/>
                    </a:lnTo>
                    <a:lnTo>
                      <a:pt x="56" y="344"/>
                    </a:lnTo>
                    <a:lnTo>
                      <a:pt x="145" y="386"/>
                    </a:lnTo>
                    <a:lnTo>
                      <a:pt x="186" y="382"/>
                    </a:lnTo>
                    <a:lnTo>
                      <a:pt x="237" y="462"/>
                    </a:lnTo>
                    <a:lnTo>
                      <a:pt x="213" y="490"/>
                    </a:lnTo>
                    <a:lnTo>
                      <a:pt x="165" y="519"/>
                    </a:lnTo>
                    <a:lnTo>
                      <a:pt x="153" y="571"/>
                    </a:lnTo>
                    <a:lnTo>
                      <a:pt x="105" y="601"/>
                    </a:lnTo>
                    <a:lnTo>
                      <a:pt x="121" y="676"/>
                    </a:lnTo>
                    <a:lnTo>
                      <a:pt x="213" y="668"/>
                    </a:lnTo>
                    <a:lnTo>
                      <a:pt x="260" y="637"/>
                    </a:lnTo>
                    <a:lnTo>
                      <a:pt x="295" y="643"/>
                    </a:lnTo>
                    <a:lnTo>
                      <a:pt x="315" y="674"/>
                    </a:lnTo>
                    <a:lnTo>
                      <a:pt x="292" y="795"/>
                    </a:lnTo>
                    <a:lnTo>
                      <a:pt x="252" y="824"/>
                    </a:lnTo>
                    <a:lnTo>
                      <a:pt x="248" y="867"/>
                    </a:lnTo>
                    <a:lnTo>
                      <a:pt x="210" y="912"/>
                    </a:lnTo>
                    <a:lnTo>
                      <a:pt x="246" y="935"/>
                    </a:lnTo>
                    <a:lnTo>
                      <a:pt x="303" y="912"/>
                    </a:lnTo>
                    <a:lnTo>
                      <a:pt x="324" y="952"/>
                    </a:lnTo>
                    <a:lnTo>
                      <a:pt x="365" y="949"/>
                    </a:lnTo>
                    <a:lnTo>
                      <a:pt x="453" y="974"/>
                    </a:lnTo>
                    <a:lnTo>
                      <a:pt x="416" y="1029"/>
                    </a:lnTo>
                    <a:lnTo>
                      <a:pt x="351" y="1069"/>
                    </a:lnTo>
                    <a:lnTo>
                      <a:pt x="337" y="1103"/>
                    </a:lnTo>
                    <a:lnTo>
                      <a:pt x="352" y="1162"/>
                    </a:lnTo>
                    <a:lnTo>
                      <a:pt x="404" y="1181"/>
                    </a:lnTo>
                    <a:lnTo>
                      <a:pt x="416" y="1215"/>
                    </a:lnTo>
                    <a:lnTo>
                      <a:pt x="450" y="1220"/>
                    </a:lnTo>
                    <a:lnTo>
                      <a:pt x="503" y="1248"/>
                    </a:lnTo>
                    <a:lnTo>
                      <a:pt x="657" y="1276"/>
                    </a:lnTo>
                    <a:lnTo>
                      <a:pt x="704" y="1314"/>
                    </a:lnTo>
                    <a:lnTo>
                      <a:pt x="709" y="1373"/>
                    </a:lnTo>
                    <a:lnTo>
                      <a:pt x="814" y="1406"/>
                    </a:lnTo>
                    <a:lnTo>
                      <a:pt x="830" y="1395"/>
                    </a:lnTo>
                    <a:lnTo>
                      <a:pt x="867" y="1350"/>
                    </a:lnTo>
                    <a:lnTo>
                      <a:pt x="840" y="1327"/>
                    </a:lnTo>
                    <a:lnTo>
                      <a:pt x="838" y="1310"/>
                    </a:lnTo>
                    <a:lnTo>
                      <a:pt x="891" y="1237"/>
                    </a:lnTo>
                    <a:lnTo>
                      <a:pt x="893" y="1170"/>
                    </a:lnTo>
                    <a:lnTo>
                      <a:pt x="960" y="1079"/>
                    </a:lnTo>
                    <a:lnTo>
                      <a:pt x="925" y="1066"/>
                    </a:lnTo>
                    <a:lnTo>
                      <a:pt x="892" y="1077"/>
                    </a:lnTo>
                    <a:lnTo>
                      <a:pt x="891" y="1061"/>
                    </a:lnTo>
                    <a:lnTo>
                      <a:pt x="905" y="1034"/>
                    </a:lnTo>
                    <a:lnTo>
                      <a:pt x="946" y="1021"/>
                    </a:lnTo>
                    <a:lnTo>
                      <a:pt x="976" y="976"/>
                    </a:lnTo>
                    <a:lnTo>
                      <a:pt x="973" y="943"/>
                    </a:lnTo>
                    <a:lnTo>
                      <a:pt x="993" y="891"/>
                    </a:lnTo>
                    <a:lnTo>
                      <a:pt x="982" y="773"/>
                    </a:lnTo>
                    <a:lnTo>
                      <a:pt x="985" y="705"/>
                    </a:lnTo>
                    <a:lnTo>
                      <a:pt x="974" y="68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507">
                <a:extLst>
                  <a:ext uri="{FF2B5EF4-FFF2-40B4-BE49-F238E27FC236}">
                    <a16:creationId xmlns:a16="http://schemas.microsoft.com/office/drawing/2014/main" id="{C4E4B878-B8CE-25AC-780D-C814F5CC7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280"/>
                <a:ext cx="237" cy="181"/>
              </a:xfrm>
              <a:custGeom>
                <a:avLst/>
                <a:gdLst>
                  <a:gd name="T0" fmla="*/ 950 w 950"/>
                  <a:gd name="T1" fmla="*/ 681 h 724"/>
                  <a:gd name="T2" fmla="*/ 924 w 950"/>
                  <a:gd name="T3" fmla="*/ 674 h 724"/>
                  <a:gd name="T4" fmla="*/ 917 w 950"/>
                  <a:gd name="T5" fmla="*/ 684 h 724"/>
                  <a:gd name="T6" fmla="*/ 861 w 950"/>
                  <a:gd name="T7" fmla="*/ 724 h 724"/>
                  <a:gd name="T8" fmla="*/ 844 w 950"/>
                  <a:gd name="T9" fmla="*/ 716 h 724"/>
                  <a:gd name="T10" fmla="*/ 843 w 950"/>
                  <a:gd name="T11" fmla="*/ 708 h 724"/>
                  <a:gd name="T12" fmla="*/ 767 w 950"/>
                  <a:gd name="T13" fmla="*/ 706 h 724"/>
                  <a:gd name="T14" fmla="*/ 766 w 950"/>
                  <a:gd name="T15" fmla="*/ 698 h 724"/>
                  <a:gd name="T16" fmla="*/ 784 w 950"/>
                  <a:gd name="T17" fmla="*/ 629 h 724"/>
                  <a:gd name="T18" fmla="*/ 775 w 950"/>
                  <a:gd name="T19" fmla="*/ 621 h 724"/>
                  <a:gd name="T20" fmla="*/ 741 w 950"/>
                  <a:gd name="T21" fmla="*/ 616 h 724"/>
                  <a:gd name="T22" fmla="*/ 755 w 950"/>
                  <a:gd name="T23" fmla="*/ 590 h 724"/>
                  <a:gd name="T24" fmla="*/ 746 w 950"/>
                  <a:gd name="T25" fmla="*/ 574 h 724"/>
                  <a:gd name="T26" fmla="*/ 751 w 950"/>
                  <a:gd name="T27" fmla="*/ 539 h 724"/>
                  <a:gd name="T28" fmla="*/ 735 w 950"/>
                  <a:gd name="T29" fmla="*/ 455 h 724"/>
                  <a:gd name="T30" fmla="*/ 676 w 950"/>
                  <a:gd name="T31" fmla="*/ 461 h 724"/>
                  <a:gd name="T32" fmla="*/ 638 w 950"/>
                  <a:gd name="T33" fmla="*/ 422 h 724"/>
                  <a:gd name="T34" fmla="*/ 624 w 950"/>
                  <a:gd name="T35" fmla="*/ 356 h 724"/>
                  <a:gd name="T36" fmla="*/ 571 w 950"/>
                  <a:gd name="T37" fmla="*/ 319 h 724"/>
                  <a:gd name="T38" fmla="*/ 527 w 950"/>
                  <a:gd name="T39" fmla="*/ 214 h 724"/>
                  <a:gd name="T40" fmla="*/ 493 w 950"/>
                  <a:gd name="T41" fmla="*/ 217 h 724"/>
                  <a:gd name="T42" fmla="*/ 447 w 950"/>
                  <a:gd name="T43" fmla="*/ 178 h 724"/>
                  <a:gd name="T44" fmla="*/ 413 w 950"/>
                  <a:gd name="T45" fmla="*/ 173 h 724"/>
                  <a:gd name="T46" fmla="*/ 394 w 950"/>
                  <a:gd name="T47" fmla="*/ 150 h 724"/>
                  <a:gd name="T48" fmla="*/ 361 w 950"/>
                  <a:gd name="T49" fmla="*/ 153 h 724"/>
                  <a:gd name="T50" fmla="*/ 339 w 950"/>
                  <a:gd name="T51" fmla="*/ 104 h 724"/>
                  <a:gd name="T52" fmla="*/ 321 w 950"/>
                  <a:gd name="T53" fmla="*/ 89 h 724"/>
                  <a:gd name="T54" fmla="*/ 309 w 950"/>
                  <a:gd name="T55" fmla="*/ 56 h 724"/>
                  <a:gd name="T56" fmla="*/ 268 w 950"/>
                  <a:gd name="T57" fmla="*/ 68 h 724"/>
                  <a:gd name="T58" fmla="*/ 218 w 950"/>
                  <a:gd name="T59" fmla="*/ 65 h 724"/>
                  <a:gd name="T60" fmla="*/ 199 w 950"/>
                  <a:gd name="T61" fmla="*/ 49 h 724"/>
                  <a:gd name="T62" fmla="*/ 122 w 950"/>
                  <a:gd name="T63" fmla="*/ 40 h 724"/>
                  <a:gd name="T64" fmla="*/ 68 w 950"/>
                  <a:gd name="T65" fmla="*/ 3 h 724"/>
                  <a:gd name="T66" fmla="*/ 60 w 950"/>
                  <a:gd name="T67" fmla="*/ 3 h 724"/>
                  <a:gd name="T68" fmla="*/ 27 w 950"/>
                  <a:gd name="T69" fmla="*/ 15 h 724"/>
                  <a:gd name="T70" fmla="*/ 0 w 950"/>
                  <a:gd name="T71" fmla="*/ 0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50" h="724">
                    <a:moveTo>
                      <a:pt x="950" y="681"/>
                    </a:moveTo>
                    <a:lnTo>
                      <a:pt x="924" y="674"/>
                    </a:lnTo>
                    <a:lnTo>
                      <a:pt x="917" y="684"/>
                    </a:lnTo>
                    <a:lnTo>
                      <a:pt x="861" y="724"/>
                    </a:lnTo>
                    <a:lnTo>
                      <a:pt x="844" y="716"/>
                    </a:lnTo>
                    <a:lnTo>
                      <a:pt x="843" y="708"/>
                    </a:lnTo>
                    <a:lnTo>
                      <a:pt x="767" y="706"/>
                    </a:lnTo>
                    <a:lnTo>
                      <a:pt x="766" y="698"/>
                    </a:lnTo>
                    <a:lnTo>
                      <a:pt x="784" y="629"/>
                    </a:lnTo>
                    <a:lnTo>
                      <a:pt x="775" y="621"/>
                    </a:lnTo>
                    <a:lnTo>
                      <a:pt x="741" y="616"/>
                    </a:lnTo>
                    <a:lnTo>
                      <a:pt x="755" y="590"/>
                    </a:lnTo>
                    <a:lnTo>
                      <a:pt x="746" y="574"/>
                    </a:lnTo>
                    <a:lnTo>
                      <a:pt x="751" y="539"/>
                    </a:lnTo>
                    <a:lnTo>
                      <a:pt x="735" y="455"/>
                    </a:lnTo>
                    <a:lnTo>
                      <a:pt x="676" y="461"/>
                    </a:lnTo>
                    <a:lnTo>
                      <a:pt x="638" y="422"/>
                    </a:lnTo>
                    <a:lnTo>
                      <a:pt x="624" y="356"/>
                    </a:lnTo>
                    <a:lnTo>
                      <a:pt x="571" y="319"/>
                    </a:lnTo>
                    <a:lnTo>
                      <a:pt x="527" y="214"/>
                    </a:lnTo>
                    <a:lnTo>
                      <a:pt x="493" y="217"/>
                    </a:lnTo>
                    <a:lnTo>
                      <a:pt x="447" y="178"/>
                    </a:lnTo>
                    <a:lnTo>
                      <a:pt x="413" y="173"/>
                    </a:lnTo>
                    <a:lnTo>
                      <a:pt x="394" y="150"/>
                    </a:lnTo>
                    <a:lnTo>
                      <a:pt x="361" y="153"/>
                    </a:lnTo>
                    <a:lnTo>
                      <a:pt x="339" y="104"/>
                    </a:lnTo>
                    <a:lnTo>
                      <a:pt x="321" y="89"/>
                    </a:lnTo>
                    <a:lnTo>
                      <a:pt x="309" y="56"/>
                    </a:lnTo>
                    <a:lnTo>
                      <a:pt x="268" y="68"/>
                    </a:lnTo>
                    <a:lnTo>
                      <a:pt x="218" y="65"/>
                    </a:lnTo>
                    <a:lnTo>
                      <a:pt x="199" y="49"/>
                    </a:lnTo>
                    <a:lnTo>
                      <a:pt x="122" y="40"/>
                    </a:lnTo>
                    <a:lnTo>
                      <a:pt x="68" y="3"/>
                    </a:lnTo>
                    <a:lnTo>
                      <a:pt x="60" y="3"/>
                    </a:lnTo>
                    <a:lnTo>
                      <a:pt x="27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508">
                <a:extLst>
                  <a:ext uri="{FF2B5EF4-FFF2-40B4-BE49-F238E27FC236}">
                    <a16:creationId xmlns:a16="http://schemas.microsoft.com/office/drawing/2014/main" id="{2CABBB73-A601-0F27-ED5E-BDC9E52B94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466"/>
                <a:ext cx="5" cy="7"/>
              </a:xfrm>
              <a:custGeom>
                <a:avLst/>
                <a:gdLst>
                  <a:gd name="T0" fmla="*/ 8 w 19"/>
                  <a:gd name="T1" fmla="*/ 0 h 25"/>
                  <a:gd name="T2" fmla="*/ 0 w 19"/>
                  <a:gd name="T3" fmla="*/ 8 h 25"/>
                  <a:gd name="T4" fmla="*/ 3 w 19"/>
                  <a:gd name="T5" fmla="*/ 25 h 25"/>
                  <a:gd name="T6" fmla="*/ 19 w 19"/>
                  <a:gd name="T7" fmla="*/ 16 h 25"/>
                  <a:gd name="T8" fmla="*/ 17 w 19"/>
                  <a:gd name="T9" fmla="*/ 7 h 25"/>
                  <a:gd name="T10" fmla="*/ 8 w 19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5">
                    <a:moveTo>
                      <a:pt x="8" y="0"/>
                    </a:moveTo>
                    <a:lnTo>
                      <a:pt x="0" y="8"/>
                    </a:lnTo>
                    <a:lnTo>
                      <a:pt x="3" y="25"/>
                    </a:lnTo>
                    <a:lnTo>
                      <a:pt x="19" y="16"/>
                    </a:lnTo>
                    <a:lnTo>
                      <a:pt x="17" y="7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509">
                <a:extLst>
                  <a:ext uri="{FF2B5EF4-FFF2-40B4-BE49-F238E27FC236}">
                    <a16:creationId xmlns:a16="http://schemas.microsoft.com/office/drawing/2014/main" id="{1A2FD545-50F1-E25C-5303-E966C32B6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9" y="3625"/>
                <a:ext cx="6" cy="9"/>
              </a:xfrm>
              <a:custGeom>
                <a:avLst/>
                <a:gdLst>
                  <a:gd name="T0" fmla="*/ 0 w 25"/>
                  <a:gd name="T1" fmla="*/ 18 h 33"/>
                  <a:gd name="T2" fmla="*/ 17 w 25"/>
                  <a:gd name="T3" fmla="*/ 25 h 33"/>
                  <a:gd name="T4" fmla="*/ 19 w 25"/>
                  <a:gd name="T5" fmla="*/ 33 h 33"/>
                  <a:gd name="T6" fmla="*/ 25 w 25"/>
                  <a:gd name="T7" fmla="*/ 24 h 33"/>
                  <a:gd name="T8" fmla="*/ 7 w 25"/>
                  <a:gd name="T9" fmla="*/ 0 h 33"/>
                  <a:gd name="T10" fmla="*/ 0 w 25"/>
                  <a:gd name="T11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3">
                    <a:moveTo>
                      <a:pt x="0" y="18"/>
                    </a:moveTo>
                    <a:lnTo>
                      <a:pt x="17" y="25"/>
                    </a:lnTo>
                    <a:lnTo>
                      <a:pt x="19" y="33"/>
                    </a:lnTo>
                    <a:lnTo>
                      <a:pt x="25" y="24"/>
                    </a:lnTo>
                    <a:lnTo>
                      <a:pt x="7" y="0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510">
                <a:extLst>
                  <a:ext uri="{FF2B5EF4-FFF2-40B4-BE49-F238E27FC236}">
                    <a16:creationId xmlns:a16="http://schemas.microsoft.com/office/drawing/2014/main" id="{8D318947-16EE-0DB6-A26A-B0AE5D0B8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8" y="2803"/>
                <a:ext cx="84" cy="108"/>
              </a:xfrm>
              <a:custGeom>
                <a:avLst/>
                <a:gdLst>
                  <a:gd name="T0" fmla="*/ 337 w 337"/>
                  <a:gd name="T1" fmla="*/ 433 h 433"/>
                  <a:gd name="T2" fmla="*/ 291 w 337"/>
                  <a:gd name="T3" fmla="*/ 396 h 433"/>
                  <a:gd name="T4" fmla="*/ 297 w 337"/>
                  <a:gd name="T5" fmla="*/ 369 h 433"/>
                  <a:gd name="T6" fmla="*/ 277 w 337"/>
                  <a:gd name="T7" fmla="*/ 345 h 433"/>
                  <a:gd name="T8" fmla="*/ 299 w 337"/>
                  <a:gd name="T9" fmla="*/ 301 h 433"/>
                  <a:gd name="T10" fmla="*/ 304 w 337"/>
                  <a:gd name="T11" fmla="*/ 259 h 433"/>
                  <a:gd name="T12" fmla="*/ 285 w 337"/>
                  <a:gd name="T13" fmla="*/ 244 h 433"/>
                  <a:gd name="T14" fmla="*/ 252 w 337"/>
                  <a:gd name="T15" fmla="*/ 247 h 433"/>
                  <a:gd name="T16" fmla="*/ 190 w 337"/>
                  <a:gd name="T17" fmla="*/ 219 h 433"/>
                  <a:gd name="T18" fmla="*/ 142 w 337"/>
                  <a:gd name="T19" fmla="*/ 165 h 433"/>
                  <a:gd name="T20" fmla="*/ 155 w 337"/>
                  <a:gd name="T21" fmla="*/ 121 h 433"/>
                  <a:gd name="T22" fmla="*/ 134 w 337"/>
                  <a:gd name="T23" fmla="*/ 72 h 433"/>
                  <a:gd name="T24" fmla="*/ 100 w 337"/>
                  <a:gd name="T25" fmla="*/ 66 h 433"/>
                  <a:gd name="T26" fmla="*/ 64 w 337"/>
                  <a:gd name="T27" fmla="*/ 45 h 433"/>
                  <a:gd name="T28" fmla="*/ 31 w 337"/>
                  <a:gd name="T29" fmla="*/ 48 h 433"/>
                  <a:gd name="T30" fmla="*/ 0 w 337"/>
                  <a:gd name="T31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7" h="433">
                    <a:moveTo>
                      <a:pt x="337" y="433"/>
                    </a:moveTo>
                    <a:lnTo>
                      <a:pt x="291" y="396"/>
                    </a:lnTo>
                    <a:lnTo>
                      <a:pt x="297" y="369"/>
                    </a:lnTo>
                    <a:lnTo>
                      <a:pt x="277" y="345"/>
                    </a:lnTo>
                    <a:lnTo>
                      <a:pt x="299" y="301"/>
                    </a:lnTo>
                    <a:lnTo>
                      <a:pt x="304" y="259"/>
                    </a:lnTo>
                    <a:lnTo>
                      <a:pt x="285" y="244"/>
                    </a:lnTo>
                    <a:lnTo>
                      <a:pt x="252" y="247"/>
                    </a:lnTo>
                    <a:lnTo>
                      <a:pt x="190" y="219"/>
                    </a:lnTo>
                    <a:lnTo>
                      <a:pt x="142" y="165"/>
                    </a:lnTo>
                    <a:lnTo>
                      <a:pt x="155" y="121"/>
                    </a:lnTo>
                    <a:lnTo>
                      <a:pt x="134" y="72"/>
                    </a:lnTo>
                    <a:lnTo>
                      <a:pt x="100" y="66"/>
                    </a:lnTo>
                    <a:lnTo>
                      <a:pt x="64" y="45"/>
                    </a:lnTo>
                    <a:lnTo>
                      <a:pt x="31" y="4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511">
                <a:extLst>
                  <a:ext uri="{FF2B5EF4-FFF2-40B4-BE49-F238E27FC236}">
                    <a16:creationId xmlns:a16="http://schemas.microsoft.com/office/drawing/2014/main" id="{50E46B20-FD4A-CB6B-9BDE-517632252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3" y="2911"/>
                <a:ext cx="329" cy="171"/>
              </a:xfrm>
              <a:custGeom>
                <a:avLst/>
                <a:gdLst>
                  <a:gd name="T0" fmla="*/ 0 w 1315"/>
                  <a:gd name="T1" fmla="*/ 486 h 682"/>
                  <a:gd name="T2" fmla="*/ 29 w 1315"/>
                  <a:gd name="T3" fmla="*/ 533 h 682"/>
                  <a:gd name="T4" fmla="*/ 100 w 1315"/>
                  <a:gd name="T5" fmla="*/ 552 h 682"/>
                  <a:gd name="T6" fmla="*/ 143 w 1315"/>
                  <a:gd name="T7" fmla="*/ 582 h 682"/>
                  <a:gd name="T8" fmla="*/ 150 w 1315"/>
                  <a:gd name="T9" fmla="*/ 641 h 682"/>
                  <a:gd name="T10" fmla="*/ 186 w 1315"/>
                  <a:gd name="T11" fmla="*/ 662 h 682"/>
                  <a:gd name="T12" fmla="*/ 218 w 1315"/>
                  <a:gd name="T13" fmla="*/ 651 h 682"/>
                  <a:gd name="T14" fmla="*/ 248 w 1315"/>
                  <a:gd name="T15" fmla="*/ 614 h 682"/>
                  <a:gd name="T16" fmla="*/ 246 w 1315"/>
                  <a:gd name="T17" fmla="*/ 581 h 682"/>
                  <a:gd name="T18" fmla="*/ 261 w 1315"/>
                  <a:gd name="T19" fmla="*/ 570 h 682"/>
                  <a:gd name="T20" fmla="*/ 356 w 1315"/>
                  <a:gd name="T21" fmla="*/ 588 h 682"/>
                  <a:gd name="T22" fmla="*/ 393 w 1315"/>
                  <a:gd name="T23" fmla="*/ 618 h 682"/>
                  <a:gd name="T24" fmla="*/ 476 w 1315"/>
                  <a:gd name="T25" fmla="*/ 618 h 682"/>
                  <a:gd name="T26" fmla="*/ 488 w 1315"/>
                  <a:gd name="T27" fmla="*/ 651 h 682"/>
                  <a:gd name="T28" fmla="*/ 482 w 1315"/>
                  <a:gd name="T29" fmla="*/ 677 h 682"/>
                  <a:gd name="T30" fmla="*/ 516 w 1315"/>
                  <a:gd name="T31" fmla="*/ 682 h 682"/>
                  <a:gd name="T32" fmla="*/ 526 w 1315"/>
                  <a:gd name="T33" fmla="*/ 605 h 682"/>
                  <a:gd name="T34" fmla="*/ 565 w 1315"/>
                  <a:gd name="T35" fmla="*/ 568 h 682"/>
                  <a:gd name="T36" fmla="*/ 640 w 1315"/>
                  <a:gd name="T37" fmla="*/ 553 h 682"/>
                  <a:gd name="T38" fmla="*/ 727 w 1315"/>
                  <a:gd name="T39" fmla="*/ 586 h 682"/>
                  <a:gd name="T40" fmla="*/ 747 w 1315"/>
                  <a:gd name="T41" fmla="*/ 535 h 682"/>
                  <a:gd name="T42" fmla="*/ 771 w 1315"/>
                  <a:gd name="T43" fmla="*/ 515 h 682"/>
                  <a:gd name="T44" fmla="*/ 886 w 1315"/>
                  <a:gd name="T45" fmla="*/ 488 h 682"/>
                  <a:gd name="T46" fmla="*/ 950 w 1315"/>
                  <a:gd name="T47" fmla="*/ 439 h 682"/>
                  <a:gd name="T48" fmla="*/ 1019 w 1315"/>
                  <a:gd name="T49" fmla="*/ 459 h 682"/>
                  <a:gd name="T50" fmla="*/ 1058 w 1315"/>
                  <a:gd name="T51" fmla="*/ 413 h 682"/>
                  <a:gd name="T52" fmla="*/ 1052 w 1315"/>
                  <a:gd name="T53" fmla="*/ 362 h 682"/>
                  <a:gd name="T54" fmla="*/ 1074 w 1315"/>
                  <a:gd name="T55" fmla="*/ 318 h 682"/>
                  <a:gd name="T56" fmla="*/ 1056 w 1315"/>
                  <a:gd name="T57" fmla="*/ 312 h 682"/>
                  <a:gd name="T58" fmla="*/ 982 w 1315"/>
                  <a:gd name="T59" fmla="*/ 326 h 682"/>
                  <a:gd name="T60" fmla="*/ 971 w 1315"/>
                  <a:gd name="T61" fmla="*/ 310 h 682"/>
                  <a:gd name="T62" fmla="*/ 1096 w 1315"/>
                  <a:gd name="T63" fmla="*/ 198 h 682"/>
                  <a:gd name="T64" fmla="*/ 1129 w 1315"/>
                  <a:gd name="T65" fmla="*/ 94 h 682"/>
                  <a:gd name="T66" fmla="*/ 1230 w 1315"/>
                  <a:gd name="T67" fmla="*/ 93 h 682"/>
                  <a:gd name="T68" fmla="*/ 1302 w 1315"/>
                  <a:gd name="T69" fmla="*/ 44 h 682"/>
                  <a:gd name="T70" fmla="*/ 1315 w 1315"/>
                  <a:gd name="T71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15" h="682">
                    <a:moveTo>
                      <a:pt x="0" y="486"/>
                    </a:moveTo>
                    <a:lnTo>
                      <a:pt x="29" y="533"/>
                    </a:lnTo>
                    <a:lnTo>
                      <a:pt x="100" y="552"/>
                    </a:lnTo>
                    <a:lnTo>
                      <a:pt x="143" y="582"/>
                    </a:lnTo>
                    <a:lnTo>
                      <a:pt x="150" y="641"/>
                    </a:lnTo>
                    <a:lnTo>
                      <a:pt x="186" y="662"/>
                    </a:lnTo>
                    <a:lnTo>
                      <a:pt x="218" y="651"/>
                    </a:lnTo>
                    <a:lnTo>
                      <a:pt x="248" y="614"/>
                    </a:lnTo>
                    <a:lnTo>
                      <a:pt x="246" y="581"/>
                    </a:lnTo>
                    <a:lnTo>
                      <a:pt x="261" y="570"/>
                    </a:lnTo>
                    <a:lnTo>
                      <a:pt x="356" y="588"/>
                    </a:lnTo>
                    <a:lnTo>
                      <a:pt x="393" y="618"/>
                    </a:lnTo>
                    <a:lnTo>
                      <a:pt x="476" y="618"/>
                    </a:lnTo>
                    <a:lnTo>
                      <a:pt x="488" y="651"/>
                    </a:lnTo>
                    <a:lnTo>
                      <a:pt x="482" y="677"/>
                    </a:lnTo>
                    <a:lnTo>
                      <a:pt x="516" y="682"/>
                    </a:lnTo>
                    <a:lnTo>
                      <a:pt x="526" y="605"/>
                    </a:lnTo>
                    <a:lnTo>
                      <a:pt x="565" y="568"/>
                    </a:lnTo>
                    <a:lnTo>
                      <a:pt x="640" y="553"/>
                    </a:lnTo>
                    <a:lnTo>
                      <a:pt x="727" y="586"/>
                    </a:lnTo>
                    <a:lnTo>
                      <a:pt x="747" y="535"/>
                    </a:lnTo>
                    <a:lnTo>
                      <a:pt x="771" y="515"/>
                    </a:lnTo>
                    <a:lnTo>
                      <a:pt x="886" y="488"/>
                    </a:lnTo>
                    <a:lnTo>
                      <a:pt x="950" y="439"/>
                    </a:lnTo>
                    <a:lnTo>
                      <a:pt x="1019" y="459"/>
                    </a:lnTo>
                    <a:lnTo>
                      <a:pt x="1058" y="413"/>
                    </a:lnTo>
                    <a:lnTo>
                      <a:pt x="1052" y="362"/>
                    </a:lnTo>
                    <a:lnTo>
                      <a:pt x="1074" y="318"/>
                    </a:lnTo>
                    <a:lnTo>
                      <a:pt x="1056" y="312"/>
                    </a:lnTo>
                    <a:lnTo>
                      <a:pt x="982" y="326"/>
                    </a:lnTo>
                    <a:lnTo>
                      <a:pt x="971" y="310"/>
                    </a:lnTo>
                    <a:lnTo>
                      <a:pt x="1096" y="198"/>
                    </a:lnTo>
                    <a:lnTo>
                      <a:pt x="1129" y="94"/>
                    </a:lnTo>
                    <a:lnTo>
                      <a:pt x="1230" y="93"/>
                    </a:lnTo>
                    <a:lnTo>
                      <a:pt x="1302" y="44"/>
                    </a:lnTo>
                    <a:lnTo>
                      <a:pt x="131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512">
                <a:extLst>
                  <a:ext uri="{FF2B5EF4-FFF2-40B4-BE49-F238E27FC236}">
                    <a16:creationId xmlns:a16="http://schemas.microsoft.com/office/drawing/2014/main" id="{A1E839DB-BCD2-982E-C125-CCF77F515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" y="2892"/>
                <a:ext cx="7" cy="4"/>
              </a:xfrm>
              <a:custGeom>
                <a:avLst/>
                <a:gdLst>
                  <a:gd name="T0" fmla="*/ 27 w 27"/>
                  <a:gd name="T1" fmla="*/ 5 h 16"/>
                  <a:gd name="T2" fmla="*/ 0 w 27"/>
                  <a:gd name="T3" fmla="*/ 0 h 16"/>
                  <a:gd name="T4" fmla="*/ 2 w 27"/>
                  <a:gd name="T5" fmla="*/ 16 h 16"/>
                  <a:gd name="T6" fmla="*/ 19 w 27"/>
                  <a:gd name="T7" fmla="*/ 14 h 16"/>
                  <a:gd name="T8" fmla="*/ 27 w 27"/>
                  <a:gd name="T9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">
                    <a:moveTo>
                      <a:pt x="27" y="5"/>
                    </a:moveTo>
                    <a:lnTo>
                      <a:pt x="0" y="0"/>
                    </a:lnTo>
                    <a:lnTo>
                      <a:pt x="2" y="16"/>
                    </a:lnTo>
                    <a:lnTo>
                      <a:pt x="19" y="14"/>
                    </a:lnTo>
                    <a:lnTo>
                      <a:pt x="27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513">
                <a:extLst>
                  <a:ext uri="{FF2B5EF4-FFF2-40B4-BE49-F238E27FC236}">
                    <a16:creationId xmlns:a16="http://schemas.microsoft.com/office/drawing/2014/main" id="{B3BFC305-94CD-02CF-1437-3E6BEAAB7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6" y="2835"/>
                <a:ext cx="36" cy="198"/>
              </a:xfrm>
              <a:custGeom>
                <a:avLst/>
                <a:gdLst>
                  <a:gd name="T0" fmla="*/ 28 w 145"/>
                  <a:gd name="T1" fmla="*/ 791 h 791"/>
                  <a:gd name="T2" fmla="*/ 37 w 145"/>
                  <a:gd name="T3" fmla="*/ 714 h 791"/>
                  <a:gd name="T4" fmla="*/ 116 w 145"/>
                  <a:gd name="T5" fmla="*/ 647 h 791"/>
                  <a:gd name="T6" fmla="*/ 77 w 145"/>
                  <a:gd name="T7" fmla="*/ 601 h 791"/>
                  <a:gd name="T8" fmla="*/ 43 w 145"/>
                  <a:gd name="T9" fmla="*/ 586 h 791"/>
                  <a:gd name="T10" fmla="*/ 47 w 145"/>
                  <a:gd name="T11" fmla="*/ 536 h 791"/>
                  <a:gd name="T12" fmla="*/ 32 w 145"/>
                  <a:gd name="T13" fmla="*/ 477 h 791"/>
                  <a:gd name="T14" fmla="*/ 57 w 145"/>
                  <a:gd name="T15" fmla="*/ 467 h 791"/>
                  <a:gd name="T16" fmla="*/ 108 w 145"/>
                  <a:gd name="T17" fmla="*/ 463 h 791"/>
                  <a:gd name="T18" fmla="*/ 130 w 145"/>
                  <a:gd name="T19" fmla="*/ 443 h 791"/>
                  <a:gd name="T20" fmla="*/ 104 w 145"/>
                  <a:gd name="T21" fmla="*/ 420 h 791"/>
                  <a:gd name="T22" fmla="*/ 47 w 145"/>
                  <a:gd name="T23" fmla="*/ 358 h 791"/>
                  <a:gd name="T24" fmla="*/ 63 w 145"/>
                  <a:gd name="T25" fmla="*/ 256 h 791"/>
                  <a:gd name="T26" fmla="*/ 0 w 145"/>
                  <a:gd name="T27" fmla="*/ 218 h 791"/>
                  <a:gd name="T28" fmla="*/ 15 w 145"/>
                  <a:gd name="T29" fmla="*/ 200 h 791"/>
                  <a:gd name="T30" fmla="*/ 20 w 145"/>
                  <a:gd name="T31" fmla="*/ 167 h 791"/>
                  <a:gd name="T32" fmla="*/ 41 w 145"/>
                  <a:gd name="T33" fmla="*/ 122 h 791"/>
                  <a:gd name="T34" fmla="*/ 140 w 145"/>
                  <a:gd name="T35" fmla="*/ 79 h 791"/>
                  <a:gd name="T36" fmla="*/ 145 w 145"/>
                  <a:gd name="T37" fmla="*/ 53 h 791"/>
                  <a:gd name="T38" fmla="*/ 108 w 145"/>
                  <a:gd name="T39" fmla="*/ 6 h 791"/>
                  <a:gd name="T40" fmla="*/ 81 w 145"/>
                  <a:gd name="T41" fmla="*/ 0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5" h="791">
                    <a:moveTo>
                      <a:pt x="28" y="791"/>
                    </a:moveTo>
                    <a:lnTo>
                      <a:pt x="37" y="714"/>
                    </a:lnTo>
                    <a:lnTo>
                      <a:pt x="116" y="647"/>
                    </a:lnTo>
                    <a:lnTo>
                      <a:pt x="77" y="601"/>
                    </a:lnTo>
                    <a:lnTo>
                      <a:pt x="43" y="586"/>
                    </a:lnTo>
                    <a:lnTo>
                      <a:pt x="47" y="536"/>
                    </a:lnTo>
                    <a:lnTo>
                      <a:pt x="32" y="477"/>
                    </a:lnTo>
                    <a:lnTo>
                      <a:pt x="57" y="467"/>
                    </a:lnTo>
                    <a:lnTo>
                      <a:pt x="108" y="463"/>
                    </a:lnTo>
                    <a:lnTo>
                      <a:pt x="130" y="443"/>
                    </a:lnTo>
                    <a:lnTo>
                      <a:pt x="104" y="420"/>
                    </a:lnTo>
                    <a:lnTo>
                      <a:pt x="47" y="358"/>
                    </a:lnTo>
                    <a:lnTo>
                      <a:pt x="63" y="256"/>
                    </a:lnTo>
                    <a:lnTo>
                      <a:pt x="0" y="218"/>
                    </a:lnTo>
                    <a:lnTo>
                      <a:pt x="15" y="200"/>
                    </a:lnTo>
                    <a:lnTo>
                      <a:pt x="20" y="167"/>
                    </a:lnTo>
                    <a:lnTo>
                      <a:pt x="41" y="122"/>
                    </a:lnTo>
                    <a:lnTo>
                      <a:pt x="140" y="79"/>
                    </a:lnTo>
                    <a:lnTo>
                      <a:pt x="145" y="53"/>
                    </a:lnTo>
                    <a:lnTo>
                      <a:pt x="108" y="6"/>
                    </a:lnTo>
                    <a:lnTo>
                      <a:pt x="8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Line 514">
                <a:extLst>
                  <a:ext uri="{FF2B5EF4-FFF2-40B4-BE49-F238E27FC236}">
                    <a16:creationId xmlns:a16="http://schemas.microsoft.com/office/drawing/2014/main" id="{C33BEFF8-806E-DE8D-28FA-20ECFF3239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86" y="2833"/>
                <a:ext cx="2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515">
                <a:extLst>
                  <a:ext uri="{FF2B5EF4-FFF2-40B4-BE49-F238E27FC236}">
                    <a16:creationId xmlns:a16="http://schemas.microsoft.com/office/drawing/2014/main" id="{FF81EEF3-693A-F67E-FE58-06E09AE42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3064"/>
                <a:ext cx="15" cy="9"/>
              </a:xfrm>
              <a:custGeom>
                <a:avLst/>
                <a:gdLst>
                  <a:gd name="T0" fmla="*/ 59 w 59"/>
                  <a:gd name="T1" fmla="*/ 21 h 34"/>
                  <a:gd name="T2" fmla="*/ 41 w 59"/>
                  <a:gd name="T3" fmla="*/ 7 h 34"/>
                  <a:gd name="T4" fmla="*/ 25 w 59"/>
                  <a:gd name="T5" fmla="*/ 16 h 34"/>
                  <a:gd name="T6" fmla="*/ 15 w 59"/>
                  <a:gd name="T7" fmla="*/ 0 h 34"/>
                  <a:gd name="T8" fmla="*/ 0 w 59"/>
                  <a:gd name="T9" fmla="*/ 18 h 34"/>
                  <a:gd name="T10" fmla="*/ 10 w 59"/>
                  <a:gd name="T11" fmla="*/ 34 h 34"/>
                  <a:gd name="T12" fmla="*/ 34 w 59"/>
                  <a:gd name="T13" fmla="*/ 24 h 34"/>
                  <a:gd name="T14" fmla="*/ 51 w 59"/>
                  <a:gd name="T15" fmla="*/ 30 h 34"/>
                  <a:gd name="T16" fmla="*/ 59 w 59"/>
                  <a:gd name="T17" fmla="*/ 2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4">
                    <a:moveTo>
                      <a:pt x="59" y="21"/>
                    </a:moveTo>
                    <a:lnTo>
                      <a:pt x="41" y="7"/>
                    </a:lnTo>
                    <a:lnTo>
                      <a:pt x="25" y="16"/>
                    </a:lnTo>
                    <a:lnTo>
                      <a:pt x="15" y="0"/>
                    </a:lnTo>
                    <a:lnTo>
                      <a:pt x="0" y="18"/>
                    </a:lnTo>
                    <a:lnTo>
                      <a:pt x="10" y="34"/>
                    </a:lnTo>
                    <a:lnTo>
                      <a:pt x="34" y="24"/>
                    </a:lnTo>
                    <a:lnTo>
                      <a:pt x="51" y="30"/>
                    </a:lnTo>
                    <a:lnTo>
                      <a:pt x="59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516">
                <a:extLst>
                  <a:ext uri="{FF2B5EF4-FFF2-40B4-BE49-F238E27FC236}">
                    <a16:creationId xmlns:a16="http://schemas.microsoft.com/office/drawing/2014/main" id="{C761099E-093C-AF9C-64AF-7566E2209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3068"/>
                <a:ext cx="4" cy="4"/>
              </a:xfrm>
              <a:custGeom>
                <a:avLst/>
                <a:gdLst>
                  <a:gd name="T0" fmla="*/ 2 w 17"/>
                  <a:gd name="T1" fmla="*/ 17 h 17"/>
                  <a:gd name="T2" fmla="*/ 11 w 17"/>
                  <a:gd name="T3" fmla="*/ 17 h 17"/>
                  <a:gd name="T4" fmla="*/ 17 w 17"/>
                  <a:gd name="T5" fmla="*/ 8 h 17"/>
                  <a:gd name="T6" fmla="*/ 8 w 17"/>
                  <a:gd name="T7" fmla="*/ 0 h 17"/>
                  <a:gd name="T8" fmla="*/ 0 w 17"/>
                  <a:gd name="T9" fmla="*/ 2 h 17"/>
                  <a:gd name="T10" fmla="*/ 2 w 17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7">
                    <a:moveTo>
                      <a:pt x="2" y="17"/>
                    </a:moveTo>
                    <a:lnTo>
                      <a:pt x="11" y="17"/>
                    </a:lnTo>
                    <a:lnTo>
                      <a:pt x="17" y="8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2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517">
                <a:extLst>
                  <a:ext uri="{FF2B5EF4-FFF2-40B4-BE49-F238E27FC236}">
                    <a16:creationId xmlns:a16="http://schemas.microsoft.com/office/drawing/2014/main" id="{B4479863-4065-5874-82BA-C01A9B0D4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3084"/>
                <a:ext cx="24" cy="15"/>
              </a:xfrm>
              <a:custGeom>
                <a:avLst/>
                <a:gdLst>
                  <a:gd name="T0" fmla="*/ 52 w 93"/>
                  <a:gd name="T1" fmla="*/ 45 h 62"/>
                  <a:gd name="T2" fmla="*/ 93 w 93"/>
                  <a:gd name="T3" fmla="*/ 33 h 62"/>
                  <a:gd name="T4" fmla="*/ 91 w 93"/>
                  <a:gd name="T5" fmla="*/ 8 h 62"/>
                  <a:gd name="T6" fmla="*/ 81 w 93"/>
                  <a:gd name="T7" fmla="*/ 0 h 62"/>
                  <a:gd name="T8" fmla="*/ 67 w 93"/>
                  <a:gd name="T9" fmla="*/ 18 h 62"/>
                  <a:gd name="T10" fmla="*/ 50 w 93"/>
                  <a:gd name="T11" fmla="*/ 20 h 62"/>
                  <a:gd name="T12" fmla="*/ 51 w 93"/>
                  <a:gd name="T13" fmla="*/ 28 h 62"/>
                  <a:gd name="T14" fmla="*/ 43 w 93"/>
                  <a:gd name="T15" fmla="*/ 37 h 62"/>
                  <a:gd name="T16" fmla="*/ 16 w 93"/>
                  <a:gd name="T17" fmla="*/ 22 h 62"/>
                  <a:gd name="T18" fmla="*/ 0 w 93"/>
                  <a:gd name="T19" fmla="*/ 41 h 62"/>
                  <a:gd name="T20" fmla="*/ 36 w 93"/>
                  <a:gd name="T21" fmla="*/ 54 h 62"/>
                  <a:gd name="T22" fmla="*/ 46 w 93"/>
                  <a:gd name="T23" fmla="*/ 62 h 62"/>
                  <a:gd name="T24" fmla="*/ 52 w 93"/>
                  <a:gd name="T25" fmla="*/ 4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62">
                    <a:moveTo>
                      <a:pt x="52" y="45"/>
                    </a:moveTo>
                    <a:lnTo>
                      <a:pt x="93" y="33"/>
                    </a:lnTo>
                    <a:lnTo>
                      <a:pt x="91" y="8"/>
                    </a:lnTo>
                    <a:lnTo>
                      <a:pt x="81" y="0"/>
                    </a:lnTo>
                    <a:lnTo>
                      <a:pt x="67" y="18"/>
                    </a:lnTo>
                    <a:lnTo>
                      <a:pt x="50" y="20"/>
                    </a:lnTo>
                    <a:lnTo>
                      <a:pt x="51" y="28"/>
                    </a:lnTo>
                    <a:lnTo>
                      <a:pt x="43" y="37"/>
                    </a:lnTo>
                    <a:lnTo>
                      <a:pt x="16" y="22"/>
                    </a:lnTo>
                    <a:lnTo>
                      <a:pt x="0" y="41"/>
                    </a:lnTo>
                    <a:lnTo>
                      <a:pt x="36" y="54"/>
                    </a:lnTo>
                    <a:lnTo>
                      <a:pt x="46" y="62"/>
                    </a:lnTo>
                    <a:lnTo>
                      <a:pt x="52" y="4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518">
                <a:extLst>
                  <a:ext uri="{FF2B5EF4-FFF2-40B4-BE49-F238E27FC236}">
                    <a16:creationId xmlns:a16="http://schemas.microsoft.com/office/drawing/2014/main" id="{88539895-0429-0577-09A3-E6D9DA49E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3084"/>
                <a:ext cx="12" cy="9"/>
              </a:xfrm>
              <a:custGeom>
                <a:avLst/>
                <a:gdLst>
                  <a:gd name="T0" fmla="*/ 15 w 50"/>
                  <a:gd name="T1" fmla="*/ 11 h 36"/>
                  <a:gd name="T2" fmla="*/ 0 w 50"/>
                  <a:gd name="T3" fmla="*/ 29 h 36"/>
                  <a:gd name="T4" fmla="*/ 26 w 50"/>
                  <a:gd name="T5" fmla="*/ 36 h 36"/>
                  <a:gd name="T6" fmla="*/ 43 w 50"/>
                  <a:gd name="T7" fmla="*/ 34 h 36"/>
                  <a:gd name="T8" fmla="*/ 50 w 50"/>
                  <a:gd name="T9" fmla="*/ 16 h 36"/>
                  <a:gd name="T10" fmla="*/ 40 w 50"/>
                  <a:gd name="T11" fmla="*/ 0 h 36"/>
                  <a:gd name="T12" fmla="*/ 24 w 50"/>
                  <a:gd name="T13" fmla="*/ 11 h 36"/>
                  <a:gd name="T14" fmla="*/ 15 w 50"/>
                  <a:gd name="T15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36">
                    <a:moveTo>
                      <a:pt x="15" y="11"/>
                    </a:moveTo>
                    <a:lnTo>
                      <a:pt x="0" y="29"/>
                    </a:lnTo>
                    <a:lnTo>
                      <a:pt x="26" y="36"/>
                    </a:lnTo>
                    <a:lnTo>
                      <a:pt x="43" y="34"/>
                    </a:lnTo>
                    <a:lnTo>
                      <a:pt x="50" y="16"/>
                    </a:lnTo>
                    <a:lnTo>
                      <a:pt x="40" y="0"/>
                    </a:lnTo>
                    <a:lnTo>
                      <a:pt x="24" y="11"/>
                    </a:lnTo>
                    <a:lnTo>
                      <a:pt x="15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519">
                <a:extLst>
                  <a:ext uri="{FF2B5EF4-FFF2-40B4-BE49-F238E27FC236}">
                    <a16:creationId xmlns:a16="http://schemas.microsoft.com/office/drawing/2014/main" id="{CA8CF568-D90C-169A-6D4C-BA762CD21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3071"/>
                <a:ext cx="19" cy="18"/>
              </a:xfrm>
              <a:custGeom>
                <a:avLst/>
                <a:gdLst>
                  <a:gd name="T0" fmla="*/ 0 w 78"/>
                  <a:gd name="T1" fmla="*/ 66 h 74"/>
                  <a:gd name="T2" fmla="*/ 9 w 78"/>
                  <a:gd name="T3" fmla="*/ 74 h 74"/>
                  <a:gd name="T4" fmla="*/ 16 w 78"/>
                  <a:gd name="T5" fmla="*/ 57 h 74"/>
                  <a:gd name="T6" fmla="*/ 41 w 78"/>
                  <a:gd name="T7" fmla="*/ 55 h 74"/>
                  <a:gd name="T8" fmla="*/ 40 w 78"/>
                  <a:gd name="T9" fmla="*/ 37 h 74"/>
                  <a:gd name="T10" fmla="*/ 54 w 78"/>
                  <a:gd name="T11" fmla="*/ 20 h 74"/>
                  <a:gd name="T12" fmla="*/ 78 w 78"/>
                  <a:gd name="T13" fmla="*/ 8 h 74"/>
                  <a:gd name="T14" fmla="*/ 78 w 78"/>
                  <a:gd name="T15" fmla="*/ 0 h 74"/>
                  <a:gd name="T16" fmla="*/ 37 w 78"/>
                  <a:gd name="T17" fmla="*/ 12 h 74"/>
                  <a:gd name="T18" fmla="*/ 22 w 78"/>
                  <a:gd name="T19" fmla="*/ 39 h 74"/>
                  <a:gd name="T20" fmla="*/ 5 w 78"/>
                  <a:gd name="T21" fmla="*/ 41 h 74"/>
                  <a:gd name="T22" fmla="*/ 0 w 78"/>
                  <a:gd name="T23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4">
                    <a:moveTo>
                      <a:pt x="0" y="66"/>
                    </a:moveTo>
                    <a:lnTo>
                      <a:pt x="9" y="74"/>
                    </a:lnTo>
                    <a:lnTo>
                      <a:pt x="16" y="57"/>
                    </a:lnTo>
                    <a:lnTo>
                      <a:pt x="41" y="55"/>
                    </a:lnTo>
                    <a:lnTo>
                      <a:pt x="40" y="37"/>
                    </a:lnTo>
                    <a:lnTo>
                      <a:pt x="54" y="20"/>
                    </a:lnTo>
                    <a:lnTo>
                      <a:pt x="78" y="8"/>
                    </a:lnTo>
                    <a:lnTo>
                      <a:pt x="78" y="0"/>
                    </a:lnTo>
                    <a:lnTo>
                      <a:pt x="37" y="12"/>
                    </a:lnTo>
                    <a:lnTo>
                      <a:pt x="22" y="39"/>
                    </a:lnTo>
                    <a:lnTo>
                      <a:pt x="5" y="41"/>
                    </a:lnTo>
                    <a:lnTo>
                      <a:pt x="0" y="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520">
                <a:extLst>
                  <a:ext uri="{FF2B5EF4-FFF2-40B4-BE49-F238E27FC236}">
                    <a16:creationId xmlns:a16="http://schemas.microsoft.com/office/drawing/2014/main" id="{0BCCAC4C-A489-8E44-3631-EFAA0EB20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7" y="2942"/>
                <a:ext cx="386" cy="99"/>
              </a:xfrm>
              <a:custGeom>
                <a:avLst/>
                <a:gdLst>
                  <a:gd name="T0" fmla="*/ 0 w 1546"/>
                  <a:gd name="T1" fmla="*/ 0 h 395"/>
                  <a:gd name="T2" fmla="*/ 187 w 1546"/>
                  <a:gd name="T3" fmla="*/ 17 h 395"/>
                  <a:gd name="T4" fmla="*/ 246 w 1546"/>
                  <a:gd name="T5" fmla="*/ 3 h 395"/>
                  <a:gd name="T6" fmla="*/ 340 w 1546"/>
                  <a:gd name="T7" fmla="*/ 10 h 395"/>
                  <a:gd name="T8" fmla="*/ 376 w 1546"/>
                  <a:gd name="T9" fmla="*/ 33 h 395"/>
                  <a:gd name="T10" fmla="*/ 386 w 1546"/>
                  <a:gd name="T11" fmla="*/ 57 h 395"/>
                  <a:gd name="T12" fmla="*/ 388 w 1546"/>
                  <a:gd name="T13" fmla="*/ 74 h 395"/>
                  <a:gd name="T14" fmla="*/ 357 w 1546"/>
                  <a:gd name="T15" fmla="*/ 111 h 395"/>
                  <a:gd name="T16" fmla="*/ 394 w 1546"/>
                  <a:gd name="T17" fmla="*/ 141 h 395"/>
                  <a:gd name="T18" fmla="*/ 462 w 1546"/>
                  <a:gd name="T19" fmla="*/ 151 h 395"/>
                  <a:gd name="T20" fmla="*/ 580 w 1546"/>
                  <a:gd name="T21" fmla="*/ 149 h 395"/>
                  <a:gd name="T22" fmla="*/ 650 w 1546"/>
                  <a:gd name="T23" fmla="*/ 176 h 395"/>
                  <a:gd name="T24" fmla="*/ 697 w 1546"/>
                  <a:gd name="T25" fmla="*/ 138 h 395"/>
                  <a:gd name="T26" fmla="*/ 669 w 1546"/>
                  <a:gd name="T27" fmla="*/ 107 h 395"/>
                  <a:gd name="T28" fmla="*/ 660 w 1546"/>
                  <a:gd name="T29" fmla="*/ 91 h 395"/>
                  <a:gd name="T30" fmla="*/ 665 w 1546"/>
                  <a:gd name="T31" fmla="*/ 57 h 395"/>
                  <a:gd name="T32" fmla="*/ 681 w 1546"/>
                  <a:gd name="T33" fmla="*/ 46 h 395"/>
                  <a:gd name="T34" fmla="*/ 678 w 1546"/>
                  <a:gd name="T35" fmla="*/ 30 h 395"/>
                  <a:gd name="T36" fmla="*/ 714 w 1546"/>
                  <a:gd name="T37" fmla="*/ 44 h 395"/>
                  <a:gd name="T38" fmla="*/ 746 w 1546"/>
                  <a:gd name="T39" fmla="*/ 24 h 395"/>
                  <a:gd name="T40" fmla="*/ 780 w 1546"/>
                  <a:gd name="T41" fmla="*/ 37 h 395"/>
                  <a:gd name="T42" fmla="*/ 790 w 1546"/>
                  <a:gd name="T43" fmla="*/ 45 h 395"/>
                  <a:gd name="T44" fmla="*/ 800 w 1546"/>
                  <a:gd name="T45" fmla="*/ 61 h 395"/>
                  <a:gd name="T46" fmla="*/ 818 w 1546"/>
                  <a:gd name="T47" fmla="*/ 68 h 395"/>
                  <a:gd name="T48" fmla="*/ 811 w 1546"/>
                  <a:gd name="T49" fmla="*/ 86 h 395"/>
                  <a:gd name="T50" fmla="*/ 869 w 1546"/>
                  <a:gd name="T51" fmla="*/ 172 h 395"/>
                  <a:gd name="T52" fmla="*/ 1063 w 1546"/>
                  <a:gd name="T53" fmla="*/ 163 h 395"/>
                  <a:gd name="T54" fmla="*/ 1152 w 1546"/>
                  <a:gd name="T55" fmla="*/ 122 h 395"/>
                  <a:gd name="T56" fmla="*/ 1188 w 1546"/>
                  <a:gd name="T57" fmla="*/ 151 h 395"/>
                  <a:gd name="T58" fmla="*/ 1208 w 1546"/>
                  <a:gd name="T59" fmla="*/ 184 h 395"/>
                  <a:gd name="T60" fmla="*/ 1204 w 1546"/>
                  <a:gd name="T61" fmla="*/ 227 h 395"/>
                  <a:gd name="T62" fmla="*/ 1225 w 1546"/>
                  <a:gd name="T63" fmla="*/ 275 h 395"/>
                  <a:gd name="T64" fmla="*/ 1204 w 1546"/>
                  <a:gd name="T65" fmla="*/ 310 h 395"/>
                  <a:gd name="T66" fmla="*/ 1205 w 1546"/>
                  <a:gd name="T67" fmla="*/ 328 h 395"/>
                  <a:gd name="T68" fmla="*/ 1323 w 1546"/>
                  <a:gd name="T69" fmla="*/ 333 h 395"/>
                  <a:gd name="T70" fmla="*/ 1367 w 1546"/>
                  <a:gd name="T71" fmla="*/ 346 h 395"/>
                  <a:gd name="T72" fmla="*/ 1399 w 1546"/>
                  <a:gd name="T73" fmla="*/ 326 h 395"/>
                  <a:gd name="T74" fmla="*/ 1437 w 1546"/>
                  <a:gd name="T75" fmla="*/ 374 h 395"/>
                  <a:gd name="T76" fmla="*/ 1473 w 1546"/>
                  <a:gd name="T77" fmla="*/ 395 h 395"/>
                  <a:gd name="T78" fmla="*/ 1504 w 1546"/>
                  <a:gd name="T79" fmla="*/ 360 h 395"/>
                  <a:gd name="T80" fmla="*/ 1546 w 1546"/>
                  <a:gd name="T81" fmla="*/ 364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46" h="395">
                    <a:moveTo>
                      <a:pt x="0" y="0"/>
                    </a:moveTo>
                    <a:lnTo>
                      <a:pt x="187" y="17"/>
                    </a:lnTo>
                    <a:lnTo>
                      <a:pt x="246" y="3"/>
                    </a:lnTo>
                    <a:lnTo>
                      <a:pt x="340" y="10"/>
                    </a:lnTo>
                    <a:lnTo>
                      <a:pt x="376" y="33"/>
                    </a:lnTo>
                    <a:lnTo>
                      <a:pt x="386" y="57"/>
                    </a:lnTo>
                    <a:lnTo>
                      <a:pt x="388" y="74"/>
                    </a:lnTo>
                    <a:lnTo>
                      <a:pt x="357" y="111"/>
                    </a:lnTo>
                    <a:lnTo>
                      <a:pt x="394" y="141"/>
                    </a:lnTo>
                    <a:lnTo>
                      <a:pt x="462" y="151"/>
                    </a:lnTo>
                    <a:lnTo>
                      <a:pt x="580" y="149"/>
                    </a:lnTo>
                    <a:lnTo>
                      <a:pt x="650" y="176"/>
                    </a:lnTo>
                    <a:lnTo>
                      <a:pt x="697" y="138"/>
                    </a:lnTo>
                    <a:lnTo>
                      <a:pt x="669" y="107"/>
                    </a:lnTo>
                    <a:lnTo>
                      <a:pt x="660" y="91"/>
                    </a:lnTo>
                    <a:lnTo>
                      <a:pt x="665" y="57"/>
                    </a:lnTo>
                    <a:lnTo>
                      <a:pt x="681" y="46"/>
                    </a:lnTo>
                    <a:lnTo>
                      <a:pt x="678" y="30"/>
                    </a:lnTo>
                    <a:lnTo>
                      <a:pt x="714" y="44"/>
                    </a:lnTo>
                    <a:lnTo>
                      <a:pt x="746" y="24"/>
                    </a:lnTo>
                    <a:lnTo>
                      <a:pt x="780" y="37"/>
                    </a:lnTo>
                    <a:lnTo>
                      <a:pt x="790" y="45"/>
                    </a:lnTo>
                    <a:lnTo>
                      <a:pt x="800" y="61"/>
                    </a:lnTo>
                    <a:lnTo>
                      <a:pt x="818" y="68"/>
                    </a:lnTo>
                    <a:lnTo>
                      <a:pt x="811" y="86"/>
                    </a:lnTo>
                    <a:lnTo>
                      <a:pt x="869" y="172"/>
                    </a:lnTo>
                    <a:lnTo>
                      <a:pt x="1063" y="163"/>
                    </a:lnTo>
                    <a:lnTo>
                      <a:pt x="1152" y="122"/>
                    </a:lnTo>
                    <a:lnTo>
                      <a:pt x="1188" y="151"/>
                    </a:lnTo>
                    <a:lnTo>
                      <a:pt x="1208" y="184"/>
                    </a:lnTo>
                    <a:lnTo>
                      <a:pt x="1204" y="227"/>
                    </a:lnTo>
                    <a:lnTo>
                      <a:pt x="1225" y="275"/>
                    </a:lnTo>
                    <a:lnTo>
                      <a:pt x="1204" y="310"/>
                    </a:lnTo>
                    <a:lnTo>
                      <a:pt x="1205" y="328"/>
                    </a:lnTo>
                    <a:lnTo>
                      <a:pt x="1323" y="333"/>
                    </a:lnTo>
                    <a:lnTo>
                      <a:pt x="1367" y="346"/>
                    </a:lnTo>
                    <a:lnTo>
                      <a:pt x="1399" y="326"/>
                    </a:lnTo>
                    <a:lnTo>
                      <a:pt x="1437" y="374"/>
                    </a:lnTo>
                    <a:lnTo>
                      <a:pt x="1473" y="395"/>
                    </a:lnTo>
                    <a:lnTo>
                      <a:pt x="1504" y="360"/>
                    </a:lnTo>
                    <a:lnTo>
                      <a:pt x="1546" y="3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521">
                <a:extLst>
                  <a:ext uri="{FF2B5EF4-FFF2-40B4-BE49-F238E27FC236}">
                    <a16:creationId xmlns:a16="http://schemas.microsoft.com/office/drawing/2014/main" id="{FE0623C2-4543-4A5A-95A9-8A5980DE5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3002"/>
                <a:ext cx="5" cy="8"/>
              </a:xfrm>
              <a:custGeom>
                <a:avLst/>
                <a:gdLst>
                  <a:gd name="T0" fmla="*/ 0 w 19"/>
                  <a:gd name="T1" fmla="*/ 10 h 34"/>
                  <a:gd name="T2" fmla="*/ 11 w 19"/>
                  <a:gd name="T3" fmla="*/ 34 h 34"/>
                  <a:gd name="T4" fmla="*/ 19 w 19"/>
                  <a:gd name="T5" fmla="*/ 26 h 34"/>
                  <a:gd name="T6" fmla="*/ 16 w 19"/>
                  <a:gd name="T7" fmla="*/ 0 h 34"/>
                  <a:gd name="T8" fmla="*/ 0 w 19"/>
                  <a:gd name="T9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4">
                    <a:moveTo>
                      <a:pt x="0" y="10"/>
                    </a:moveTo>
                    <a:lnTo>
                      <a:pt x="11" y="34"/>
                    </a:lnTo>
                    <a:lnTo>
                      <a:pt x="19" y="26"/>
                    </a:lnTo>
                    <a:lnTo>
                      <a:pt x="16" y="0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522">
                <a:extLst>
                  <a:ext uri="{FF2B5EF4-FFF2-40B4-BE49-F238E27FC236}">
                    <a16:creationId xmlns:a16="http://schemas.microsoft.com/office/drawing/2014/main" id="{E0165443-8DB2-5A70-1800-50B1F9EEC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2997"/>
                <a:ext cx="4" cy="7"/>
              </a:xfrm>
              <a:custGeom>
                <a:avLst/>
                <a:gdLst>
                  <a:gd name="T0" fmla="*/ 18 w 18"/>
                  <a:gd name="T1" fmla="*/ 8 h 25"/>
                  <a:gd name="T2" fmla="*/ 8 w 18"/>
                  <a:gd name="T3" fmla="*/ 0 h 25"/>
                  <a:gd name="T4" fmla="*/ 0 w 18"/>
                  <a:gd name="T5" fmla="*/ 9 h 25"/>
                  <a:gd name="T6" fmla="*/ 2 w 18"/>
                  <a:gd name="T7" fmla="*/ 25 h 25"/>
                  <a:gd name="T8" fmla="*/ 10 w 18"/>
                  <a:gd name="T9" fmla="*/ 25 h 25"/>
                  <a:gd name="T10" fmla="*/ 18 w 18"/>
                  <a:gd name="T11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25">
                    <a:moveTo>
                      <a:pt x="18" y="8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2" y="25"/>
                    </a:lnTo>
                    <a:lnTo>
                      <a:pt x="10" y="25"/>
                    </a:lnTo>
                    <a:lnTo>
                      <a:pt x="18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523">
                <a:extLst>
                  <a:ext uri="{FF2B5EF4-FFF2-40B4-BE49-F238E27FC236}">
                    <a16:creationId xmlns:a16="http://schemas.microsoft.com/office/drawing/2014/main" id="{83970085-20D7-5D74-01FB-7F278BD46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5" y="3033"/>
                <a:ext cx="5" cy="7"/>
              </a:xfrm>
              <a:custGeom>
                <a:avLst/>
                <a:gdLst>
                  <a:gd name="T0" fmla="*/ 6 w 17"/>
                  <a:gd name="T1" fmla="*/ 0 h 25"/>
                  <a:gd name="T2" fmla="*/ 0 w 17"/>
                  <a:gd name="T3" fmla="*/ 17 h 25"/>
                  <a:gd name="T4" fmla="*/ 17 w 17"/>
                  <a:gd name="T5" fmla="*/ 25 h 25"/>
                  <a:gd name="T6" fmla="*/ 15 w 17"/>
                  <a:gd name="T7" fmla="*/ 8 h 25"/>
                  <a:gd name="T8" fmla="*/ 6 w 17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5">
                    <a:moveTo>
                      <a:pt x="6" y="0"/>
                    </a:moveTo>
                    <a:lnTo>
                      <a:pt x="0" y="17"/>
                    </a:lnTo>
                    <a:lnTo>
                      <a:pt x="17" y="25"/>
                    </a:lnTo>
                    <a:lnTo>
                      <a:pt x="15" y="8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524">
                <a:extLst>
                  <a:ext uri="{FF2B5EF4-FFF2-40B4-BE49-F238E27FC236}">
                    <a16:creationId xmlns:a16="http://schemas.microsoft.com/office/drawing/2014/main" id="{166D6FE1-D15A-00E3-7D3D-48D40F726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907"/>
                <a:ext cx="35" cy="35"/>
              </a:xfrm>
              <a:custGeom>
                <a:avLst/>
                <a:gdLst>
                  <a:gd name="T0" fmla="*/ 0 w 139"/>
                  <a:gd name="T1" fmla="*/ 0 h 138"/>
                  <a:gd name="T2" fmla="*/ 36 w 139"/>
                  <a:gd name="T3" fmla="*/ 13 h 138"/>
                  <a:gd name="T4" fmla="*/ 46 w 139"/>
                  <a:gd name="T5" fmla="*/ 37 h 138"/>
                  <a:gd name="T6" fmla="*/ 38 w 139"/>
                  <a:gd name="T7" fmla="*/ 46 h 138"/>
                  <a:gd name="T8" fmla="*/ 30 w 139"/>
                  <a:gd name="T9" fmla="*/ 48 h 138"/>
                  <a:gd name="T10" fmla="*/ 22 w 139"/>
                  <a:gd name="T11" fmla="*/ 65 h 138"/>
                  <a:gd name="T12" fmla="*/ 14 w 139"/>
                  <a:gd name="T13" fmla="*/ 65 h 138"/>
                  <a:gd name="T14" fmla="*/ 34 w 139"/>
                  <a:gd name="T15" fmla="*/ 97 h 138"/>
                  <a:gd name="T16" fmla="*/ 53 w 139"/>
                  <a:gd name="T17" fmla="*/ 113 h 138"/>
                  <a:gd name="T18" fmla="*/ 70 w 139"/>
                  <a:gd name="T19" fmla="*/ 119 h 138"/>
                  <a:gd name="T20" fmla="*/ 139 w 139"/>
                  <a:gd name="T21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9" h="138">
                    <a:moveTo>
                      <a:pt x="0" y="0"/>
                    </a:moveTo>
                    <a:lnTo>
                      <a:pt x="36" y="13"/>
                    </a:lnTo>
                    <a:lnTo>
                      <a:pt x="46" y="37"/>
                    </a:lnTo>
                    <a:lnTo>
                      <a:pt x="38" y="46"/>
                    </a:lnTo>
                    <a:lnTo>
                      <a:pt x="30" y="48"/>
                    </a:lnTo>
                    <a:lnTo>
                      <a:pt x="22" y="65"/>
                    </a:lnTo>
                    <a:lnTo>
                      <a:pt x="14" y="65"/>
                    </a:lnTo>
                    <a:lnTo>
                      <a:pt x="34" y="97"/>
                    </a:lnTo>
                    <a:lnTo>
                      <a:pt x="53" y="113"/>
                    </a:lnTo>
                    <a:lnTo>
                      <a:pt x="70" y="119"/>
                    </a:lnTo>
                    <a:lnTo>
                      <a:pt x="139" y="1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Rectangle 525">
                <a:extLst>
                  <a:ext uri="{FF2B5EF4-FFF2-40B4-BE49-F238E27FC236}">
                    <a16:creationId xmlns:a16="http://schemas.microsoft.com/office/drawing/2014/main" id="{4B84A161-EF26-C10D-5F18-17C2E8980E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83" y="362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8" name="Rectangle 526">
                <a:extLst>
                  <a:ext uri="{FF2B5EF4-FFF2-40B4-BE49-F238E27FC236}">
                    <a16:creationId xmlns:a16="http://schemas.microsoft.com/office/drawing/2014/main" id="{9D21AB56-C806-8D6E-8E7A-4B6895143E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63" y="353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9" name="Rectangle 527">
                <a:extLst>
                  <a:ext uri="{FF2B5EF4-FFF2-40B4-BE49-F238E27FC236}">
                    <a16:creationId xmlns:a16="http://schemas.microsoft.com/office/drawing/2014/main" id="{EB87E8C0-AE14-02E4-6931-0193519884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4" y="343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0" name="Rectangle 528">
                <a:extLst>
                  <a:ext uri="{FF2B5EF4-FFF2-40B4-BE49-F238E27FC236}">
                    <a16:creationId xmlns:a16="http://schemas.microsoft.com/office/drawing/2014/main" id="{B1437DA3-5C13-61EE-C28A-E4E1588658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337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1" name="Rectangle 529">
                <a:extLst>
                  <a:ext uri="{FF2B5EF4-FFF2-40B4-BE49-F238E27FC236}">
                    <a16:creationId xmlns:a16="http://schemas.microsoft.com/office/drawing/2014/main" id="{2ADB0DE2-5A0B-B8E1-1615-7CDE7B6168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4" y="349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2" name="Rectangle 530">
                <a:extLst>
                  <a:ext uri="{FF2B5EF4-FFF2-40B4-BE49-F238E27FC236}">
                    <a16:creationId xmlns:a16="http://schemas.microsoft.com/office/drawing/2014/main" id="{D31C9A79-FEF2-083A-E3D9-CA1C839A54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12" y="138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3" name="Rectangle 531">
                <a:extLst>
                  <a:ext uri="{FF2B5EF4-FFF2-40B4-BE49-F238E27FC236}">
                    <a16:creationId xmlns:a16="http://schemas.microsoft.com/office/drawing/2014/main" id="{4A8E73C6-461D-8FE3-E772-794ACE09E8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27" y="120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4" name="Rectangle 532">
                <a:extLst>
                  <a:ext uri="{FF2B5EF4-FFF2-40B4-BE49-F238E27FC236}">
                    <a16:creationId xmlns:a16="http://schemas.microsoft.com/office/drawing/2014/main" id="{EA5B2855-FC45-57C7-56E4-2FB5F4A68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1" y="90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5" name="Rectangle 533">
                <a:extLst>
                  <a:ext uri="{FF2B5EF4-FFF2-40B4-BE49-F238E27FC236}">
                    <a16:creationId xmlns:a16="http://schemas.microsoft.com/office/drawing/2014/main" id="{B47E40D3-0F27-BDCB-791E-5B41D9A516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8" y="105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6" name="Rectangle 534">
                <a:extLst>
                  <a:ext uri="{FF2B5EF4-FFF2-40B4-BE49-F238E27FC236}">
                    <a16:creationId xmlns:a16="http://schemas.microsoft.com/office/drawing/2014/main" id="{38B734DC-7DC7-2E15-CA86-92C92873B6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0" y="106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7" name="Rectangle 535">
                <a:extLst>
                  <a:ext uri="{FF2B5EF4-FFF2-40B4-BE49-F238E27FC236}">
                    <a16:creationId xmlns:a16="http://schemas.microsoft.com/office/drawing/2014/main" id="{3484EBF6-A08C-4A59-83A3-2A08F32C3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8" y="109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8" name="Rectangle 536">
                <a:extLst>
                  <a:ext uri="{FF2B5EF4-FFF2-40B4-BE49-F238E27FC236}">
                    <a16:creationId xmlns:a16="http://schemas.microsoft.com/office/drawing/2014/main" id="{88336A32-CDCD-659D-6F6F-ED4E68F4C8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3" y="96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9" name="Rectangle 537">
                <a:extLst>
                  <a:ext uri="{FF2B5EF4-FFF2-40B4-BE49-F238E27FC236}">
                    <a16:creationId xmlns:a16="http://schemas.microsoft.com/office/drawing/2014/main" id="{1C6F526A-C2B4-B361-A9A7-D2FA7B62D8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1" y="71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0" name="Rectangle 538">
                <a:extLst>
                  <a:ext uri="{FF2B5EF4-FFF2-40B4-BE49-F238E27FC236}">
                    <a16:creationId xmlns:a16="http://schemas.microsoft.com/office/drawing/2014/main" id="{0D61C1BF-1C73-F641-D33B-0654480495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2" y="69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1" name="Rectangle 539">
                <a:extLst>
                  <a:ext uri="{FF2B5EF4-FFF2-40B4-BE49-F238E27FC236}">
                    <a16:creationId xmlns:a16="http://schemas.microsoft.com/office/drawing/2014/main" id="{80F1567F-F767-E2C3-3E89-845F165EA2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1" y="76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2" name="Rectangle 540">
                <a:extLst>
                  <a:ext uri="{FF2B5EF4-FFF2-40B4-BE49-F238E27FC236}">
                    <a16:creationId xmlns:a16="http://schemas.microsoft.com/office/drawing/2014/main" id="{856D5D85-2C5D-604D-B515-C8746A3750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83" y="60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3" name="Rectangle 541">
                <a:extLst>
                  <a:ext uri="{FF2B5EF4-FFF2-40B4-BE49-F238E27FC236}">
                    <a16:creationId xmlns:a16="http://schemas.microsoft.com/office/drawing/2014/main" id="{2D482D19-BF9D-C58F-C6A4-F46513653C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68" y="44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4" name="Rectangle 542">
                <a:extLst>
                  <a:ext uri="{FF2B5EF4-FFF2-40B4-BE49-F238E27FC236}">
                    <a16:creationId xmlns:a16="http://schemas.microsoft.com/office/drawing/2014/main" id="{A0AD6BBE-3892-A837-4A2C-A6E0FC177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6" y="18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5" name="Rectangle 543">
                <a:extLst>
                  <a:ext uri="{FF2B5EF4-FFF2-40B4-BE49-F238E27FC236}">
                    <a16:creationId xmlns:a16="http://schemas.microsoft.com/office/drawing/2014/main" id="{39BB88C3-0411-2CF1-73A6-9001ECD87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78" y="30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6" name="Rectangle 544">
                <a:extLst>
                  <a:ext uri="{FF2B5EF4-FFF2-40B4-BE49-F238E27FC236}">
                    <a16:creationId xmlns:a16="http://schemas.microsoft.com/office/drawing/2014/main" id="{4BBFB421-0105-305A-255A-42F95016AA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2" y="57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7" name="Rectangle 545">
                <a:extLst>
                  <a:ext uri="{FF2B5EF4-FFF2-40B4-BE49-F238E27FC236}">
                    <a16:creationId xmlns:a16="http://schemas.microsoft.com/office/drawing/2014/main" id="{2D26EDDD-63C7-A7A1-912B-5AD3A3B10B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9" y="61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8" name="Rectangle 546">
                <a:extLst>
                  <a:ext uri="{FF2B5EF4-FFF2-40B4-BE49-F238E27FC236}">
                    <a16:creationId xmlns:a16="http://schemas.microsoft.com/office/drawing/2014/main" id="{18319A72-0590-3363-EC63-152FB58FED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8" y="49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9" name="Rectangle 547">
                <a:extLst>
                  <a:ext uri="{FF2B5EF4-FFF2-40B4-BE49-F238E27FC236}">
                    <a16:creationId xmlns:a16="http://schemas.microsoft.com/office/drawing/2014/main" id="{2BC60B60-B23E-6A0F-E9CC-8759D28C2E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5" y="72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0" name="Rectangle 548">
                <a:extLst>
                  <a:ext uri="{FF2B5EF4-FFF2-40B4-BE49-F238E27FC236}">
                    <a16:creationId xmlns:a16="http://schemas.microsoft.com/office/drawing/2014/main" id="{5F851CF3-626F-4988-3A84-543DF41411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6" y="75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1" name="Rectangle 549">
                <a:extLst>
                  <a:ext uri="{FF2B5EF4-FFF2-40B4-BE49-F238E27FC236}">
                    <a16:creationId xmlns:a16="http://schemas.microsoft.com/office/drawing/2014/main" id="{1E8CC329-D30C-1B62-5F95-F55A1529ED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2" y="84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2" name="Rectangle 550">
                <a:extLst>
                  <a:ext uri="{FF2B5EF4-FFF2-40B4-BE49-F238E27FC236}">
                    <a16:creationId xmlns:a16="http://schemas.microsoft.com/office/drawing/2014/main" id="{AF150274-BA9B-A9B4-6F91-E5E115ABD0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39" y="81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3" name="Rectangle 551">
                <a:extLst>
                  <a:ext uri="{FF2B5EF4-FFF2-40B4-BE49-F238E27FC236}">
                    <a16:creationId xmlns:a16="http://schemas.microsoft.com/office/drawing/2014/main" id="{2632164C-80A3-C6A5-AFE8-622E2B5956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1" y="80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4" name="Rectangle 552">
                <a:extLst>
                  <a:ext uri="{FF2B5EF4-FFF2-40B4-BE49-F238E27FC236}">
                    <a16:creationId xmlns:a16="http://schemas.microsoft.com/office/drawing/2014/main" id="{280E8018-AEA1-A6A2-D35E-120C6F02D0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3" y="85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5" name="Rectangle 553">
                <a:extLst>
                  <a:ext uri="{FF2B5EF4-FFF2-40B4-BE49-F238E27FC236}">
                    <a16:creationId xmlns:a16="http://schemas.microsoft.com/office/drawing/2014/main" id="{5A1DFF24-666F-517A-9658-EEBABDF7C3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7" y="90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6" name="Rectangle 554">
                <a:extLst>
                  <a:ext uri="{FF2B5EF4-FFF2-40B4-BE49-F238E27FC236}">
                    <a16:creationId xmlns:a16="http://schemas.microsoft.com/office/drawing/2014/main" id="{A74DAB0A-0595-A229-7FD7-4BCE638069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55" y="94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7" name="Rectangle 555">
                <a:extLst>
                  <a:ext uri="{FF2B5EF4-FFF2-40B4-BE49-F238E27FC236}">
                    <a16:creationId xmlns:a16="http://schemas.microsoft.com/office/drawing/2014/main" id="{8F12A8C4-40D5-3AA9-5064-3015620928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3" y="97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8" name="Rectangle 556">
                <a:extLst>
                  <a:ext uri="{FF2B5EF4-FFF2-40B4-BE49-F238E27FC236}">
                    <a16:creationId xmlns:a16="http://schemas.microsoft.com/office/drawing/2014/main" id="{63DCE07E-82FA-7BF2-B928-9D862DEDD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62" y="78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9" name="Rectangle 557">
                <a:extLst>
                  <a:ext uri="{FF2B5EF4-FFF2-40B4-BE49-F238E27FC236}">
                    <a16:creationId xmlns:a16="http://schemas.microsoft.com/office/drawing/2014/main" id="{3C5598A8-3A9C-FC43-7230-2069800787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3" y="84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0" name="Rectangle 558">
                <a:extLst>
                  <a:ext uri="{FF2B5EF4-FFF2-40B4-BE49-F238E27FC236}">
                    <a16:creationId xmlns:a16="http://schemas.microsoft.com/office/drawing/2014/main" id="{49E96B04-77FB-00E0-100A-2863EC27C5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58" y="744"/>
                <a:ext cx="202" cy="3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3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1" name="Rectangle 559">
                <a:extLst>
                  <a:ext uri="{FF2B5EF4-FFF2-40B4-BE49-F238E27FC236}">
                    <a16:creationId xmlns:a16="http://schemas.microsoft.com/office/drawing/2014/main" id="{D5505F3A-22E7-709D-E628-08AEC53A79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5" y="102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2" name="Rectangle 560">
                <a:extLst>
                  <a:ext uri="{FF2B5EF4-FFF2-40B4-BE49-F238E27FC236}">
                    <a16:creationId xmlns:a16="http://schemas.microsoft.com/office/drawing/2014/main" id="{49B09541-FA04-57D4-82DF-99E7006592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5" y="87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3" name="Rectangle 561">
                <a:extLst>
                  <a:ext uri="{FF2B5EF4-FFF2-40B4-BE49-F238E27FC236}">
                    <a16:creationId xmlns:a16="http://schemas.microsoft.com/office/drawing/2014/main" id="{D57A9BC7-F715-6779-509D-7B0F902135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77" y="89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4" name="Rectangle 562">
                <a:extLst>
                  <a:ext uri="{FF2B5EF4-FFF2-40B4-BE49-F238E27FC236}">
                    <a16:creationId xmlns:a16="http://schemas.microsoft.com/office/drawing/2014/main" id="{44139EA3-58D5-3A4C-ED11-E7385ECA00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78" y="105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5" name="Rectangle 563">
                <a:extLst>
                  <a:ext uri="{FF2B5EF4-FFF2-40B4-BE49-F238E27FC236}">
                    <a16:creationId xmlns:a16="http://schemas.microsoft.com/office/drawing/2014/main" id="{BF72AF00-DA45-B07E-1D7E-19843A597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2" y="107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6" name="Rectangle 564">
                <a:extLst>
                  <a:ext uri="{FF2B5EF4-FFF2-40B4-BE49-F238E27FC236}">
                    <a16:creationId xmlns:a16="http://schemas.microsoft.com/office/drawing/2014/main" id="{1D548C09-CB50-EB93-703C-F328EEB8BF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7" y="124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7" name="Rectangle 565">
                <a:extLst>
                  <a:ext uri="{FF2B5EF4-FFF2-40B4-BE49-F238E27FC236}">
                    <a16:creationId xmlns:a16="http://schemas.microsoft.com/office/drawing/2014/main" id="{B2892803-2E81-5152-C78B-0B56219049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07" y="125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8" name="Rectangle 566">
                <a:extLst>
                  <a:ext uri="{FF2B5EF4-FFF2-40B4-BE49-F238E27FC236}">
                    <a16:creationId xmlns:a16="http://schemas.microsoft.com/office/drawing/2014/main" id="{1B3F1D8F-C4C7-690D-E8A5-FDE013C839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9" y="109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9" name="Rectangle 567">
                <a:extLst>
                  <a:ext uri="{FF2B5EF4-FFF2-40B4-BE49-F238E27FC236}">
                    <a16:creationId xmlns:a16="http://schemas.microsoft.com/office/drawing/2014/main" id="{F793E2FC-5E46-14F1-2DFA-73D8DE2D0A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8" y="139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0" name="Rectangle 568">
                <a:extLst>
                  <a:ext uri="{FF2B5EF4-FFF2-40B4-BE49-F238E27FC236}">
                    <a16:creationId xmlns:a16="http://schemas.microsoft.com/office/drawing/2014/main" id="{3E0FB4A9-C024-9A59-4B03-2F7534B4F3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137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1" name="Rectangle 569">
                <a:extLst>
                  <a:ext uri="{FF2B5EF4-FFF2-40B4-BE49-F238E27FC236}">
                    <a16:creationId xmlns:a16="http://schemas.microsoft.com/office/drawing/2014/main" id="{14B6ECF6-2C4E-A6A9-B8B2-F2547511A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1" y="160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2" name="Rectangle 570">
                <a:extLst>
                  <a:ext uri="{FF2B5EF4-FFF2-40B4-BE49-F238E27FC236}">
                    <a16:creationId xmlns:a16="http://schemas.microsoft.com/office/drawing/2014/main" id="{22EFFC7B-B492-67A1-CF81-1F6BA37370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6" y="121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3" name="Rectangle 571">
                <a:extLst>
                  <a:ext uri="{FF2B5EF4-FFF2-40B4-BE49-F238E27FC236}">
                    <a16:creationId xmlns:a16="http://schemas.microsoft.com/office/drawing/2014/main" id="{95CF9987-ABB4-43C6-F294-9725159E86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3" y="150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4" name="Rectangle 572">
                <a:extLst>
                  <a:ext uri="{FF2B5EF4-FFF2-40B4-BE49-F238E27FC236}">
                    <a16:creationId xmlns:a16="http://schemas.microsoft.com/office/drawing/2014/main" id="{EF969226-7080-6EBD-5DEF-72BA61FEF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5" y="165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5" name="Rectangle 573">
                <a:extLst>
                  <a:ext uri="{FF2B5EF4-FFF2-40B4-BE49-F238E27FC236}">
                    <a16:creationId xmlns:a16="http://schemas.microsoft.com/office/drawing/2014/main" id="{EEC110A1-B27D-E126-2B74-220E5B7393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8" y="146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6" name="Rectangle 574">
                <a:extLst>
                  <a:ext uri="{FF2B5EF4-FFF2-40B4-BE49-F238E27FC236}">
                    <a16:creationId xmlns:a16="http://schemas.microsoft.com/office/drawing/2014/main" id="{60245400-B639-1743-907E-51734C47AC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66" y="117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7" name="Rectangle 575">
                <a:extLst>
                  <a:ext uri="{FF2B5EF4-FFF2-40B4-BE49-F238E27FC236}">
                    <a16:creationId xmlns:a16="http://schemas.microsoft.com/office/drawing/2014/main" id="{60D6EE67-DAE4-C313-3577-0648877EC1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9" y="128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8" name="Rectangle 576">
                <a:extLst>
                  <a:ext uri="{FF2B5EF4-FFF2-40B4-BE49-F238E27FC236}">
                    <a16:creationId xmlns:a16="http://schemas.microsoft.com/office/drawing/2014/main" id="{7B4D6CF9-6617-C6EC-6839-471FA06202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113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9" name="Rectangle 577">
                <a:extLst>
                  <a:ext uri="{FF2B5EF4-FFF2-40B4-BE49-F238E27FC236}">
                    <a16:creationId xmlns:a16="http://schemas.microsoft.com/office/drawing/2014/main" id="{797C3B9F-CA6C-DECF-0603-82C89829F2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6" y="134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0" name="Rectangle 578">
                <a:extLst>
                  <a:ext uri="{FF2B5EF4-FFF2-40B4-BE49-F238E27FC236}">
                    <a16:creationId xmlns:a16="http://schemas.microsoft.com/office/drawing/2014/main" id="{DA56CDE8-5E43-205B-B154-CA3594AC49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1" y="130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1" name="Rectangle 579">
                <a:extLst>
                  <a:ext uri="{FF2B5EF4-FFF2-40B4-BE49-F238E27FC236}">
                    <a16:creationId xmlns:a16="http://schemas.microsoft.com/office/drawing/2014/main" id="{149A1497-3610-B9DE-43F6-28AC6C6B37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6" y="158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2" name="Rectangle 580">
                <a:extLst>
                  <a:ext uri="{FF2B5EF4-FFF2-40B4-BE49-F238E27FC236}">
                    <a16:creationId xmlns:a16="http://schemas.microsoft.com/office/drawing/2014/main" id="{00E3E2B8-AAA3-678F-E80E-CEEC5BF7CC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6" y="176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3" name="Rectangle 581">
                <a:extLst>
                  <a:ext uri="{FF2B5EF4-FFF2-40B4-BE49-F238E27FC236}">
                    <a16:creationId xmlns:a16="http://schemas.microsoft.com/office/drawing/2014/main" id="{74103539-2073-10F4-6A7A-6844C5B8EE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4" y="1642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4" name="Rectangle 582">
                <a:extLst>
                  <a:ext uri="{FF2B5EF4-FFF2-40B4-BE49-F238E27FC236}">
                    <a16:creationId xmlns:a16="http://schemas.microsoft.com/office/drawing/2014/main" id="{6DB5F3A1-E914-CC2D-8813-5FA22F865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8" y="156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5" name="Rectangle 583">
                <a:extLst>
                  <a:ext uri="{FF2B5EF4-FFF2-40B4-BE49-F238E27FC236}">
                    <a16:creationId xmlns:a16="http://schemas.microsoft.com/office/drawing/2014/main" id="{8246C071-334A-226C-797C-80734FDBB6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172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6" name="Rectangle 584">
                <a:extLst>
                  <a:ext uri="{FF2B5EF4-FFF2-40B4-BE49-F238E27FC236}">
                    <a16:creationId xmlns:a16="http://schemas.microsoft.com/office/drawing/2014/main" id="{1873DC34-83F5-91A7-FDED-839D2E9E9B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9" y="197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7" name="Rectangle 585">
                <a:extLst>
                  <a:ext uri="{FF2B5EF4-FFF2-40B4-BE49-F238E27FC236}">
                    <a16:creationId xmlns:a16="http://schemas.microsoft.com/office/drawing/2014/main" id="{99178E32-E01E-9403-E23C-E32CBCCA66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1" y="191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8" name="Rectangle 586">
                <a:extLst>
                  <a:ext uri="{FF2B5EF4-FFF2-40B4-BE49-F238E27FC236}">
                    <a16:creationId xmlns:a16="http://schemas.microsoft.com/office/drawing/2014/main" id="{D5283615-B3A4-B79E-C3DC-92488A4174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49" y="1800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9" name="Rectangle 587">
                <a:extLst>
                  <a:ext uri="{FF2B5EF4-FFF2-40B4-BE49-F238E27FC236}">
                    <a16:creationId xmlns:a16="http://schemas.microsoft.com/office/drawing/2014/main" id="{4F9B24D0-33FA-3692-B0EB-6BAFA65FB9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63" y="193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0" name="Rectangle 588">
                <a:extLst>
                  <a:ext uri="{FF2B5EF4-FFF2-40B4-BE49-F238E27FC236}">
                    <a16:creationId xmlns:a16="http://schemas.microsoft.com/office/drawing/2014/main" id="{2E886AF9-5A2A-104F-3DC8-15F776A2EB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6" y="175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1" name="Rectangle 589">
                <a:extLst>
                  <a:ext uri="{FF2B5EF4-FFF2-40B4-BE49-F238E27FC236}">
                    <a16:creationId xmlns:a16="http://schemas.microsoft.com/office/drawing/2014/main" id="{6D6EB246-9C2A-7201-57E6-CB57BD9628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7" y="178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2" name="Rectangle 590">
                <a:extLst>
                  <a:ext uri="{FF2B5EF4-FFF2-40B4-BE49-F238E27FC236}">
                    <a16:creationId xmlns:a16="http://schemas.microsoft.com/office/drawing/2014/main" id="{9E5345F4-A0A0-8E4D-5D02-CA116D2CD1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99" y="1941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3" name="Rectangle 591">
                <a:extLst>
                  <a:ext uri="{FF2B5EF4-FFF2-40B4-BE49-F238E27FC236}">
                    <a16:creationId xmlns:a16="http://schemas.microsoft.com/office/drawing/2014/main" id="{D12E7A0E-D042-C6D2-7201-6730F33A1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3" y="188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4" name="Rectangle 592">
                <a:extLst>
                  <a:ext uri="{FF2B5EF4-FFF2-40B4-BE49-F238E27FC236}">
                    <a16:creationId xmlns:a16="http://schemas.microsoft.com/office/drawing/2014/main" id="{E60EA1BF-7A3C-76CC-6FE8-F20FAE59D5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2" y="199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5" name="Rectangle 593">
                <a:extLst>
                  <a:ext uri="{FF2B5EF4-FFF2-40B4-BE49-F238E27FC236}">
                    <a16:creationId xmlns:a16="http://schemas.microsoft.com/office/drawing/2014/main" id="{832F4E93-10A8-D087-DB9B-990A087B7E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2" y="206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6" name="Rectangle 594">
                <a:extLst>
                  <a:ext uri="{FF2B5EF4-FFF2-40B4-BE49-F238E27FC236}">
                    <a16:creationId xmlns:a16="http://schemas.microsoft.com/office/drawing/2014/main" id="{7A3C0855-B9FD-7048-3044-5F0372CDFC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31" y="214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7" name="Rectangle 595">
                <a:extLst>
                  <a:ext uri="{FF2B5EF4-FFF2-40B4-BE49-F238E27FC236}">
                    <a16:creationId xmlns:a16="http://schemas.microsoft.com/office/drawing/2014/main" id="{30A6A2C1-0C5B-5FF1-DE49-E0A8F562B9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8" y="2355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8" name="Rectangle 596">
                <a:extLst>
                  <a:ext uri="{FF2B5EF4-FFF2-40B4-BE49-F238E27FC236}">
                    <a16:creationId xmlns:a16="http://schemas.microsoft.com/office/drawing/2014/main" id="{273E874F-FCEA-BBB8-840A-C195914007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8" y="224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9" name="Rectangle 597">
                <a:extLst>
                  <a:ext uri="{FF2B5EF4-FFF2-40B4-BE49-F238E27FC236}">
                    <a16:creationId xmlns:a16="http://schemas.microsoft.com/office/drawing/2014/main" id="{38014ED8-4202-376E-8B27-848720C764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47" y="231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0" name="Rectangle 598">
                <a:extLst>
                  <a:ext uri="{FF2B5EF4-FFF2-40B4-BE49-F238E27FC236}">
                    <a16:creationId xmlns:a16="http://schemas.microsoft.com/office/drawing/2014/main" id="{0F82B4AC-5856-24EC-59D1-CFD6741ECB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21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1" name="Rectangle 599">
                <a:extLst>
                  <a:ext uri="{FF2B5EF4-FFF2-40B4-BE49-F238E27FC236}">
                    <a16:creationId xmlns:a16="http://schemas.microsoft.com/office/drawing/2014/main" id="{CDACFA2D-ACB5-BC2C-19AD-60D755D728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8" y="212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2" name="Rectangle 600">
                <a:extLst>
                  <a:ext uri="{FF2B5EF4-FFF2-40B4-BE49-F238E27FC236}">
                    <a16:creationId xmlns:a16="http://schemas.microsoft.com/office/drawing/2014/main" id="{E6D762E5-689E-B17A-6BBC-6D7F4B97EC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50" y="2147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3" name="Rectangle 601">
                <a:extLst>
                  <a:ext uri="{FF2B5EF4-FFF2-40B4-BE49-F238E27FC236}">
                    <a16:creationId xmlns:a16="http://schemas.microsoft.com/office/drawing/2014/main" id="{FD06462D-9F8B-E460-5B4A-F8D47182C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249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4" name="Rectangle 602">
                <a:extLst>
                  <a:ext uri="{FF2B5EF4-FFF2-40B4-BE49-F238E27FC236}">
                    <a16:creationId xmlns:a16="http://schemas.microsoft.com/office/drawing/2014/main" id="{193DEFC1-7759-7438-CE2E-FC6ACA3707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5" y="2258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5" name="Rectangle 603">
                <a:extLst>
                  <a:ext uri="{FF2B5EF4-FFF2-40B4-BE49-F238E27FC236}">
                    <a16:creationId xmlns:a16="http://schemas.microsoft.com/office/drawing/2014/main" id="{F74B360D-B485-8911-CE28-2FDD57DD5B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15" y="250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6" name="Rectangle 604">
                <a:extLst>
                  <a:ext uri="{FF2B5EF4-FFF2-40B4-BE49-F238E27FC236}">
                    <a16:creationId xmlns:a16="http://schemas.microsoft.com/office/drawing/2014/main" id="{C38D794F-815C-47AE-0BCC-8C915DA94E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28" y="2416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7" name="Rectangle 605">
                <a:extLst>
                  <a:ext uri="{FF2B5EF4-FFF2-40B4-BE49-F238E27FC236}">
                    <a16:creationId xmlns:a16="http://schemas.microsoft.com/office/drawing/2014/main" id="{9B3A4189-1FA6-AC94-66B1-EF9927B002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8" y="2454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8" name="Rectangle 606">
                <a:extLst>
                  <a:ext uri="{FF2B5EF4-FFF2-40B4-BE49-F238E27FC236}">
                    <a16:creationId xmlns:a16="http://schemas.microsoft.com/office/drawing/2014/main" id="{80AA167F-1FF4-8431-E50E-390BA68185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55" y="2393"/>
                <a:ext cx="13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3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9" name="Rectangle 608">
              <a:extLst>
                <a:ext uri="{FF2B5EF4-FFF2-40B4-BE49-F238E27FC236}">
                  <a16:creationId xmlns:a16="http://schemas.microsoft.com/office/drawing/2014/main" id="{8B955CA5-E800-72AB-9017-D289B2EA9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8" y="2608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609">
              <a:extLst>
                <a:ext uri="{FF2B5EF4-FFF2-40B4-BE49-F238E27FC236}">
                  <a16:creationId xmlns:a16="http://schemas.microsoft.com/office/drawing/2014/main" id="{340BDAC1-1731-C534-6DB6-A72556EAFC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2" y="2567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610">
              <a:extLst>
                <a:ext uri="{FF2B5EF4-FFF2-40B4-BE49-F238E27FC236}">
                  <a16:creationId xmlns:a16="http://schemas.microsoft.com/office/drawing/2014/main" id="{0267E4E3-C644-D072-89DE-6FB5E68638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0" y="2603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611">
              <a:extLst>
                <a:ext uri="{FF2B5EF4-FFF2-40B4-BE49-F238E27FC236}">
                  <a16:creationId xmlns:a16="http://schemas.microsoft.com/office/drawing/2014/main" id="{024E815C-C699-AFD7-394D-044B469326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5" y="2699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612">
              <a:extLst>
                <a:ext uri="{FF2B5EF4-FFF2-40B4-BE49-F238E27FC236}">
                  <a16:creationId xmlns:a16="http://schemas.microsoft.com/office/drawing/2014/main" id="{90497403-BB0E-4B5B-0C32-6775DBE2D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8" y="2725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613">
              <a:extLst>
                <a:ext uri="{FF2B5EF4-FFF2-40B4-BE49-F238E27FC236}">
                  <a16:creationId xmlns:a16="http://schemas.microsoft.com/office/drawing/2014/main" id="{A4ED44C8-C1EF-ECDD-B0F7-CBDEDD3B67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8" y="2848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614">
              <a:extLst>
                <a:ext uri="{FF2B5EF4-FFF2-40B4-BE49-F238E27FC236}">
                  <a16:creationId xmlns:a16="http://schemas.microsoft.com/office/drawing/2014/main" id="{7D8C443C-5013-A989-10CB-5D1D97590E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7" y="2815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615">
              <a:extLst>
                <a:ext uri="{FF2B5EF4-FFF2-40B4-BE49-F238E27FC236}">
                  <a16:creationId xmlns:a16="http://schemas.microsoft.com/office/drawing/2014/main" id="{AB0C0FF7-DD27-1455-A125-75C20DB525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3" y="2953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616">
              <a:extLst>
                <a:ext uri="{FF2B5EF4-FFF2-40B4-BE49-F238E27FC236}">
                  <a16:creationId xmlns:a16="http://schemas.microsoft.com/office/drawing/2014/main" id="{98B95278-E3B8-B174-6266-81A8F1652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2869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617">
              <a:extLst>
                <a:ext uri="{FF2B5EF4-FFF2-40B4-BE49-F238E27FC236}">
                  <a16:creationId xmlns:a16="http://schemas.microsoft.com/office/drawing/2014/main" id="{E5D0028E-5507-76FF-DBC3-9CC1A7F35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6" y="3055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618">
              <a:extLst>
                <a:ext uri="{FF2B5EF4-FFF2-40B4-BE49-F238E27FC236}">
                  <a16:creationId xmlns:a16="http://schemas.microsoft.com/office/drawing/2014/main" id="{B4943EDF-F20C-4006-2820-FF468FBC85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1" y="2724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619">
              <a:extLst>
                <a:ext uri="{FF2B5EF4-FFF2-40B4-BE49-F238E27FC236}">
                  <a16:creationId xmlns:a16="http://schemas.microsoft.com/office/drawing/2014/main" id="{C45C60EB-3FAA-AA35-980D-9E19D4C7D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3" y="2631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620">
              <a:extLst>
                <a:ext uri="{FF2B5EF4-FFF2-40B4-BE49-F238E27FC236}">
                  <a16:creationId xmlns:a16="http://schemas.microsoft.com/office/drawing/2014/main" id="{803D820B-430A-E49A-EEBC-0928EDB36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2" y="2600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621">
              <a:extLst>
                <a:ext uri="{FF2B5EF4-FFF2-40B4-BE49-F238E27FC236}">
                  <a16:creationId xmlns:a16="http://schemas.microsoft.com/office/drawing/2014/main" id="{0FCF08CE-729F-32E7-1E0A-C3B61A305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0" y="2826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622">
              <a:extLst>
                <a:ext uri="{FF2B5EF4-FFF2-40B4-BE49-F238E27FC236}">
                  <a16:creationId xmlns:a16="http://schemas.microsoft.com/office/drawing/2014/main" id="{20DFA5CC-B220-5438-6D10-B8FF5440D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0" y="2883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623">
              <a:extLst>
                <a:ext uri="{FF2B5EF4-FFF2-40B4-BE49-F238E27FC236}">
                  <a16:creationId xmlns:a16="http://schemas.microsoft.com/office/drawing/2014/main" id="{A67A9A99-3AF7-99FF-B239-CF142EB2DE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" y="2532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624">
              <a:extLst>
                <a:ext uri="{FF2B5EF4-FFF2-40B4-BE49-F238E27FC236}">
                  <a16:creationId xmlns:a16="http://schemas.microsoft.com/office/drawing/2014/main" id="{7FA29B9D-CC91-5241-AD10-F5DFEFAD8D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5" y="2660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625">
              <a:extLst>
                <a:ext uri="{FF2B5EF4-FFF2-40B4-BE49-F238E27FC236}">
                  <a16:creationId xmlns:a16="http://schemas.microsoft.com/office/drawing/2014/main" id="{E82F1C2E-102D-FBC1-2EFE-E79755C3C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6" y="2990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626">
              <a:extLst>
                <a:ext uri="{FF2B5EF4-FFF2-40B4-BE49-F238E27FC236}">
                  <a16:creationId xmlns:a16="http://schemas.microsoft.com/office/drawing/2014/main" id="{E4AB1E06-41FD-8C95-1157-D5045C6C38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3276"/>
              <a:ext cx="135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Freeform 627">
              <a:extLst>
                <a:ext uri="{FF2B5EF4-FFF2-40B4-BE49-F238E27FC236}">
                  <a16:creationId xmlns:a16="http://schemas.microsoft.com/office/drawing/2014/main" id="{6BD650EB-A69C-C03E-30F0-71D3DD4880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4" y="4199"/>
              <a:ext cx="49" cy="49"/>
            </a:xfrm>
            <a:custGeom>
              <a:avLst/>
              <a:gdLst>
                <a:gd name="T0" fmla="*/ 72 w 194"/>
                <a:gd name="T1" fmla="*/ 3 h 194"/>
                <a:gd name="T2" fmla="*/ 28 w 194"/>
                <a:gd name="T3" fmla="*/ 26 h 194"/>
                <a:gd name="T4" fmla="*/ 14 w 194"/>
                <a:gd name="T5" fmla="*/ 48 h 194"/>
                <a:gd name="T6" fmla="*/ 0 w 194"/>
                <a:gd name="T7" fmla="*/ 97 h 194"/>
                <a:gd name="T8" fmla="*/ 14 w 194"/>
                <a:gd name="T9" fmla="*/ 145 h 194"/>
                <a:gd name="T10" fmla="*/ 28 w 194"/>
                <a:gd name="T11" fmla="*/ 164 h 194"/>
                <a:gd name="T12" fmla="*/ 49 w 194"/>
                <a:gd name="T13" fmla="*/ 180 h 194"/>
                <a:gd name="T14" fmla="*/ 72 w 194"/>
                <a:gd name="T15" fmla="*/ 190 h 194"/>
                <a:gd name="T16" fmla="*/ 97 w 194"/>
                <a:gd name="T17" fmla="*/ 194 h 194"/>
                <a:gd name="T18" fmla="*/ 121 w 194"/>
                <a:gd name="T19" fmla="*/ 190 h 194"/>
                <a:gd name="T20" fmla="*/ 145 w 194"/>
                <a:gd name="T21" fmla="*/ 180 h 194"/>
                <a:gd name="T22" fmla="*/ 166 w 194"/>
                <a:gd name="T23" fmla="*/ 164 h 194"/>
                <a:gd name="T24" fmla="*/ 182 w 194"/>
                <a:gd name="T25" fmla="*/ 145 h 194"/>
                <a:gd name="T26" fmla="*/ 192 w 194"/>
                <a:gd name="T27" fmla="*/ 107 h 194"/>
                <a:gd name="T28" fmla="*/ 192 w 194"/>
                <a:gd name="T29" fmla="*/ 84 h 194"/>
                <a:gd name="T30" fmla="*/ 182 w 194"/>
                <a:gd name="T31" fmla="*/ 48 h 194"/>
                <a:gd name="T32" fmla="*/ 166 w 194"/>
                <a:gd name="T33" fmla="*/ 26 h 194"/>
                <a:gd name="T34" fmla="*/ 121 w 194"/>
                <a:gd name="T35" fmla="*/ 3 h 194"/>
                <a:gd name="T36" fmla="*/ 60 w 194"/>
                <a:gd name="T37" fmla="*/ 29 h 194"/>
                <a:gd name="T38" fmla="*/ 97 w 194"/>
                <a:gd name="T39" fmla="*/ 18 h 194"/>
                <a:gd name="T40" fmla="*/ 137 w 194"/>
                <a:gd name="T41" fmla="*/ 29 h 194"/>
                <a:gd name="T42" fmla="*/ 151 w 194"/>
                <a:gd name="T43" fmla="*/ 40 h 194"/>
                <a:gd name="T44" fmla="*/ 172 w 194"/>
                <a:gd name="T45" fmla="*/ 76 h 194"/>
                <a:gd name="T46" fmla="*/ 172 w 194"/>
                <a:gd name="T47" fmla="*/ 115 h 194"/>
                <a:gd name="T48" fmla="*/ 168 w 194"/>
                <a:gd name="T49" fmla="*/ 125 h 194"/>
                <a:gd name="T50" fmla="*/ 160 w 194"/>
                <a:gd name="T51" fmla="*/ 138 h 194"/>
                <a:gd name="T52" fmla="*/ 151 w 194"/>
                <a:gd name="T53" fmla="*/ 150 h 194"/>
                <a:gd name="T54" fmla="*/ 137 w 194"/>
                <a:gd name="T55" fmla="*/ 164 h 194"/>
                <a:gd name="T56" fmla="*/ 121 w 194"/>
                <a:gd name="T57" fmla="*/ 168 h 194"/>
                <a:gd name="T58" fmla="*/ 106 w 194"/>
                <a:gd name="T59" fmla="*/ 172 h 194"/>
                <a:gd name="T60" fmla="*/ 98 w 194"/>
                <a:gd name="T61" fmla="*/ 172 h 194"/>
                <a:gd name="T62" fmla="*/ 97 w 194"/>
                <a:gd name="T63" fmla="*/ 174 h 194"/>
                <a:gd name="T64" fmla="*/ 58 w 194"/>
                <a:gd name="T65" fmla="*/ 164 h 194"/>
                <a:gd name="T66" fmla="*/ 34 w 194"/>
                <a:gd name="T67" fmla="*/ 142 h 194"/>
                <a:gd name="T68" fmla="*/ 25 w 194"/>
                <a:gd name="T69" fmla="*/ 125 h 194"/>
                <a:gd name="T70" fmla="*/ 20 w 194"/>
                <a:gd name="T71" fmla="*/ 97 h 194"/>
                <a:gd name="T72" fmla="*/ 30 w 194"/>
                <a:gd name="T73" fmla="*/ 57 h 194"/>
                <a:gd name="T74" fmla="*/ 60 w 194"/>
                <a:gd name="T75" fmla="*/ 2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4" h="194">
                  <a:moveTo>
                    <a:pt x="97" y="0"/>
                  </a:moveTo>
                  <a:lnTo>
                    <a:pt x="72" y="3"/>
                  </a:lnTo>
                  <a:lnTo>
                    <a:pt x="49" y="12"/>
                  </a:lnTo>
                  <a:lnTo>
                    <a:pt x="28" y="26"/>
                  </a:lnTo>
                  <a:lnTo>
                    <a:pt x="20" y="36"/>
                  </a:lnTo>
                  <a:lnTo>
                    <a:pt x="14" y="48"/>
                  </a:lnTo>
                  <a:lnTo>
                    <a:pt x="3" y="72"/>
                  </a:lnTo>
                  <a:lnTo>
                    <a:pt x="0" y="97"/>
                  </a:lnTo>
                  <a:lnTo>
                    <a:pt x="3" y="121"/>
                  </a:lnTo>
                  <a:lnTo>
                    <a:pt x="14" y="145"/>
                  </a:lnTo>
                  <a:lnTo>
                    <a:pt x="20" y="154"/>
                  </a:lnTo>
                  <a:lnTo>
                    <a:pt x="28" y="164"/>
                  </a:lnTo>
                  <a:lnTo>
                    <a:pt x="37" y="172"/>
                  </a:lnTo>
                  <a:lnTo>
                    <a:pt x="49" y="180"/>
                  </a:lnTo>
                  <a:lnTo>
                    <a:pt x="60" y="186"/>
                  </a:lnTo>
                  <a:lnTo>
                    <a:pt x="72" y="190"/>
                  </a:lnTo>
                  <a:lnTo>
                    <a:pt x="83" y="192"/>
                  </a:lnTo>
                  <a:lnTo>
                    <a:pt x="97" y="194"/>
                  </a:lnTo>
                  <a:lnTo>
                    <a:pt x="107" y="192"/>
                  </a:lnTo>
                  <a:lnTo>
                    <a:pt x="121" y="190"/>
                  </a:lnTo>
                  <a:lnTo>
                    <a:pt x="131" y="186"/>
                  </a:lnTo>
                  <a:lnTo>
                    <a:pt x="145" y="180"/>
                  </a:lnTo>
                  <a:lnTo>
                    <a:pt x="155" y="172"/>
                  </a:lnTo>
                  <a:lnTo>
                    <a:pt x="166" y="164"/>
                  </a:lnTo>
                  <a:lnTo>
                    <a:pt x="174" y="154"/>
                  </a:lnTo>
                  <a:lnTo>
                    <a:pt x="182" y="145"/>
                  </a:lnTo>
                  <a:lnTo>
                    <a:pt x="190" y="121"/>
                  </a:lnTo>
                  <a:lnTo>
                    <a:pt x="192" y="107"/>
                  </a:lnTo>
                  <a:lnTo>
                    <a:pt x="194" y="97"/>
                  </a:lnTo>
                  <a:lnTo>
                    <a:pt x="192" y="84"/>
                  </a:lnTo>
                  <a:lnTo>
                    <a:pt x="190" y="72"/>
                  </a:lnTo>
                  <a:lnTo>
                    <a:pt x="182" y="48"/>
                  </a:lnTo>
                  <a:lnTo>
                    <a:pt x="174" y="36"/>
                  </a:lnTo>
                  <a:lnTo>
                    <a:pt x="166" y="26"/>
                  </a:lnTo>
                  <a:lnTo>
                    <a:pt x="145" y="12"/>
                  </a:lnTo>
                  <a:lnTo>
                    <a:pt x="121" y="3"/>
                  </a:lnTo>
                  <a:lnTo>
                    <a:pt x="97" y="0"/>
                  </a:lnTo>
                  <a:close/>
                  <a:moveTo>
                    <a:pt x="60" y="29"/>
                  </a:moveTo>
                  <a:lnTo>
                    <a:pt x="77" y="21"/>
                  </a:lnTo>
                  <a:lnTo>
                    <a:pt x="97" y="18"/>
                  </a:lnTo>
                  <a:lnTo>
                    <a:pt x="115" y="21"/>
                  </a:lnTo>
                  <a:lnTo>
                    <a:pt x="137" y="29"/>
                  </a:lnTo>
                  <a:lnTo>
                    <a:pt x="143" y="33"/>
                  </a:lnTo>
                  <a:lnTo>
                    <a:pt x="151" y="40"/>
                  </a:lnTo>
                  <a:lnTo>
                    <a:pt x="164" y="57"/>
                  </a:lnTo>
                  <a:lnTo>
                    <a:pt x="172" y="76"/>
                  </a:lnTo>
                  <a:lnTo>
                    <a:pt x="175" y="97"/>
                  </a:lnTo>
                  <a:lnTo>
                    <a:pt x="172" y="115"/>
                  </a:lnTo>
                  <a:lnTo>
                    <a:pt x="170" y="119"/>
                  </a:lnTo>
                  <a:lnTo>
                    <a:pt x="168" y="125"/>
                  </a:lnTo>
                  <a:lnTo>
                    <a:pt x="164" y="135"/>
                  </a:lnTo>
                  <a:lnTo>
                    <a:pt x="160" y="138"/>
                  </a:lnTo>
                  <a:lnTo>
                    <a:pt x="158" y="142"/>
                  </a:lnTo>
                  <a:lnTo>
                    <a:pt x="151" y="150"/>
                  </a:lnTo>
                  <a:lnTo>
                    <a:pt x="143" y="157"/>
                  </a:lnTo>
                  <a:lnTo>
                    <a:pt x="137" y="164"/>
                  </a:lnTo>
                  <a:lnTo>
                    <a:pt x="126" y="167"/>
                  </a:lnTo>
                  <a:lnTo>
                    <a:pt x="121" y="168"/>
                  </a:lnTo>
                  <a:lnTo>
                    <a:pt x="117" y="171"/>
                  </a:lnTo>
                  <a:lnTo>
                    <a:pt x="106" y="172"/>
                  </a:lnTo>
                  <a:lnTo>
                    <a:pt x="101" y="172"/>
                  </a:lnTo>
                  <a:lnTo>
                    <a:pt x="98" y="172"/>
                  </a:lnTo>
                  <a:lnTo>
                    <a:pt x="97" y="172"/>
                  </a:lnTo>
                  <a:lnTo>
                    <a:pt x="97" y="174"/>
                  </a:lnTo>
                  <a:lnTo>
                    <a:pt x="77" y="171"/>
                  </a:lnTo>
                  <a:lnTo>
                    <a:pt x="58" y="164"/>
                  </a:lnTo>
                  <a:lnTo>
                    <a:pt x="41" y="150"/>
                  </a:lnTo>
                  <a:lnTo>
                    <a:pt x="34" y="142"/>
                  </a:lnTo>
                  <a:lnTo>
                    <a:pt x="30" y="135"/>
                  </a:lnTo>
                  <a:lnTo>
                    <a:pt x="25" y="125"/>
                  </a:lnTo>
                  <a:lnTo>
                    <a:pt x="22" y="115"/>
                  </a:lnTo>
                  <a:lnTo>
                    <a:pt x="20" y="97"/>
                  </a:lnTo>
                  <a:lnTo>
                    <a:pt x="22" y="76"/>
                  </a:lnTo>
                  <a:lnTo>
                    <a:pt x="30" y="57"/>
                  </a:lnTo>
                  <a:lnTo>
                    <a:pt x="42" y="40"/>
                  </a:lnTo>
                  <a:lnTo>
                    <a:pt x="60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628">
              <a:extLst>
                <a:ext uri="{FF2B5EF4-FFF2-40B4-BE49-F238E27FC236}">
                  <a16:creationId xmlns:a16="http://schemas.microsoft.com/office/drawing/2014/main" id="{21D0737B-4F53-D38C-AF36-CF1187AA6E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7" y="4210"/>
              <a:ext cx="22" cy="27"/>
            </a:xfrm>
            <a:custGeom>
              <a:avLst/>
              <a:gdLst>
                <a:gd name="T0" fmla="*/ 30 w 91"/>
                <a:gd name="T1" fmla="*/ 27 h 108"/>
                <a:gd name="T2" fmla="*/ 37 w 91"/>
                <a:gd name="T3" fmla="*/ 20 h 108"/>
                <a:gd name="T4" fmla="*/ 49 w 91"/>
                <a:gd name="T5" fmla="*/ 19 h 108"/>
                <a:gd name="T6" fmla="*/ 55 w 91"/>
                <a:gd name="T7" fmla="*/ 19 h 108"/>
                <a:gd name="T8" fmla="*/ 61 w 91"/>
                <a:gd name="T9" fmla="*/ 23 h 108"/>
                <a:gd name="T10" fmla="*/ 65 w 91"/>
                <a:gd name="T11" fmla="*/ 27 h 108"/>
                <a:gd name="T12" fmla="*/ 71 w 91"/>
                <a:gd name="T13" fmla="*/ 36 h 108"/>
                <a:gd name="T14" fmla="*/ 91 w 91"/>
                <a:gd name="T15" fmla="*/ 31 h 108"/>
                <a:gd name="T16" fmla="*/ 84 w 91"/>
                <a:gd name="T17" fmla="*/ 16 h 108"/>
                <a:gd name="T18" fmla="*/ 79 w 91"/>
                <a:gd name="T19" fmla="*/ 11 h 108"/>
                <a:gd name="T20" fmla="*/ 75 w 91"/>
                <a:gd name="T21" fmla="*/ 8 h 108"/>
                <a:gd name="T22" fmla="*/ 63 w 91"/>
                <a:gd name="T23" fmla="*/ 2 h 108"/>
                <a:gd name="T24" fmla="*/ 56 w 91"/>
                <a:gd name="T25" fmla="*/ 0 h 108"/>
                <a:gd name="T26" fmla="*/ 49 w 91"/>
                <a:gd name="T27" fmla="*/ 2 h 108"/>
                <a:gd name="T28" fmla="*/ 35 w 91"/>
                <a:gd name="T29" fmla="*/ 2 h 108"/>
                <a:gd name="T30" fmla="*/ 24 w 91"/>
                <a:gd name="T31" fmla="*/ 7 h 108"/>
                <a:gd name="T32" fmla="*/ 12 w 91"/>
                <a:gd name="T33" fmla="*/ 14 h 108"/>
                <a:gd name="T34" fmla="*/ 6 w 91"/>
                <a:gd name="T35" fmla="*/ 27 h 108"/>
                <a:gd name="T36" fmla="*/ 0 w 91"/>
                <a:gd name="T37" fmla="*/ 39 h 108"/>
                <a:gd name="T38" fmla="*/ 0 w 91"/>
                <a:gd name="T39" fmla="*/ 56 h 108"/>
                <a:gd name="T40" fmla="*/ 0 w 91"/>
                <a:gd name="T41" fmla="*/ 67 h 108"/>
                <a:gd name="T42" fmla="*/ 3 w 91"/>
                <a:gd name="T43" fmla="*/ 77 h 108"/>
                <a:gd name="T44" fmla="*/ 7 w 91"/>
                <a:gd name="T45" fmla="*/ 85 h 108"/>
                <a:gd name="T46" fmla="*/ 14 w 91"/>
                <a:gd name="T47" fmla="*/ 93 h 108"/>
                <a:gd name="T48" fmla="*/ 28 w 91"/>
                <a:gd name="T49" fmla="*/ 104 h 108"/>
                <a:gd name="T50" fmla="*/ 37 w 91"/>
                <a:gd name="T51" fmla="*/ 107 h 108"/>
                <a:gd name="T52" fmla="*/ 49 w 91"/>
                <a:gd name="T53" fmla="*/ 108 h 108"/>
                <a:gd name="T54" fmla="*/ 63 w 91"/>
                <a:gd name="T55" fmla="*/ 105 h 108"/>
                <a:gd name="T56" fmla="*/ 68 w 91"/>
                <a:gd name="T57" fmla="*/ 103 h 108"/>
                <a:gd name="T58" fmla="*/ 75 w 91"/>
                <a:gd name="T59" fmla="*/ 100 h 108"/>
                <a:gd name="T60" fmla="*/ 79 w 91"/>
                <a:gd name="T61" fmla="*/ 95 h 108"/>
                <a:gd name="T62" fmla="*/ 84 w 91"/>
                <a:gd name="T63" fmla="*/ 89 h 108"/>
                <a:gd name="T64" fmla="*/ 87 w 91"/>
                <a:gd name="T65" fmla="*/ 83 h 108"/>
                <a:gd name="T66" fmla="*/ 87 w 91"/>
                <a:gd name="T67" fmla="*/ 80 h 108"/>
                <a:gd name="T68" fmla="*/ 87 w 91"/>
                <a:gd name="T69" fmla="*/ 79 h 108"/>
                <a:gd name="T70" fmla="*/ 88 w 91"/>
                <a:gd name="T71" fmla="*/ 79 h 108"/>
                <a:gd name="T72" fmla="*/ 91 w 91"/>
                <a:gd name="T73" fmla="*/ 76 h 108"/>
                <a:gd name="T74" fmla="*/ 71 w 91"/>
                <a:gd name="T75" fmla="*/ 68 h 108"/>
                <a:gd name="T76" fmla="*/ 68 w 91"/>
                <a:gd name="T77" fmla="*/ 72 h 108"/>
                <a:gd name="T78" fmla="*/ 67 w 91"/>
                <a:gd name="T79" fmla="*/ 77 h 108"/>
                <a:gd name="T80" fmla="*/ 64 w 91"/>
                <a:gd name="T81" fmla="*/ 79 h 108"/>
                <a:gd name="T82" fmla="*/ 63 w 91"/>
                <a:gd name="T83" fmla="*/ 81 h 108"/>
                <a:gd name="T84" fmla="*/ 60 w 91"/>
                <a:gd name="T85" fmla="*/ 87 h 108"/>
                <a:gd name="T86" fmla="*/ 53 w 91"/>
                <a:gd name="T87" fmla="*/ 89 h 108"/>
                <a:gd name="T88" fmla="*/ 49 w 91"/>
                <a:gd name="T89" fmla="*/ 89 h 108"/>
                <a:gd name="T90" fmla="*/ 47 w 91"/>
                <a:gd name="T91" fmla="*/ 91 h 108"/>
                <a:gd name="T92" fmla="*/ 36 w 91"/>
                <a:gd name="T93" fmla="*/ 87 h 108"/>
                <a:gd name="T94" fmla="*/ 30 w 91"/>
                <a:gd name="T95" fmla="*/ 81 h 108"/>
                <a:gd name="T96" fmla="*/ 23 w 91"/>
                <a:gd name="T97" fmla="*/ 69 h 108"/>
                <a:gd name="T98" fmla="*/ 22 w 91"/>
                <a:gd name="T99" fmla="*/ 55 h 108"/>
                <a:gd name="T100" fmla="*/ 23 w 91"/>
                <a:gd name="T101" fmla="*/ 38 h 108"/>
                <a:gd name="T102" fmla="*/ 30 w 91"/>
                <a:gd name="T103" fmla="*/ 2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1" h="108">
                  <a:moveTo>
                    <a:pt x="30" y="27"/>
                  </a:moveTo>
                  <a:lnTo>
                    <a:pt x="37" y="20"/>
                  </a:lnTo>
                  <a:lnTo>
                    <a:pt x="49" y="19"/>
                  </a:lnTo>
                  <a:lnTo>
                    <a:pt x="55" y="19"/>
                  </a:lnTo>
                  <a:lnTo>
                    <a:pt x="61" y="23"/>
                  </a:lnTo>
                  <a:lnTo>
                    <a:pt x="65" y="27"/>
                  </a:lnTo>
                  <a:lnTo>
                    <a:pt x="71" y="36"/>
                  </a:lnTo>
                  <a:lnTo>
                    <a:pt x="91" y="31"/>
                  </a:lnTo>
                  <a:lnTo>
                    <a:pt x="84" y="16"/>
                  </a:lnTo>
                  <a:lnTo>
                    <a:pt x="79" y="11"/>
                  </a:lnTo>
                  <a:lnTo>
                    <a:pt x="75" y="8"/>
                  </a:lnTo>
                  <a:lnTo>
                    <a:pt x="63" y="2"/>
                  </a:lnTo>
                  <a:lnTo>
                    <a:pt x="56" y="0"/>
                  </a:lnTo>
                  <a:lnTo>
                    <a:pt x="49" y="2"/>
                  </a:lnTo>
                  <a:lnTo>
                    <a:pt x="35" y="2"/>
                  </a:lnTo>
                  <a:lnTo>
                    <a:pt x="24" y="7"/>
                  </a:lnTo>
                  <a:lnTo>
                    <a:pt x="12" y="14"/>
                  </a:lnTo>
                  <a:lnTo>
                    <a:pt x="6" y="27"/>
                  </a:lnTo>
                  <a:lnTo>
                    <a:pt x="0" y="39"/>
                  </a:lnTo>
                  <a:lnTo>
                    <a:pt x="0" y="56"/>
                  </a:lnTo>
                  <a:lnTo>
                    <a:pt x="0" y="67"/>
                  </a:lnTo>
                  <a:lnTo>
                    <a:pt x="3" y="77"/>
                  </a:lnTo>
                  <a:lnTo>
                    <a:pt x="7" y="85"/>
                  </a:lnTo>
                  <a:lnTo>
                    <a:pt x="14" y="93"/>
                  </a:lnTo>
                  <a:lnTo>
                    <a:pt x="28" y="104"/>
                  </a:lnTo>
                  <a:lnTo>
                    <a:pt x="37" y="107"/>
                  </a:lnTo>
                  <a:lnTo>
                    <a:pt x="49" y="108"/>
                  </a:lnTo>
                  <a:lnTo>
                    <a:pt x="63" y="105"/>
                  </a:lnTo>
                  <a:lnTo>
                    <a:pt x="68" y="103"/>
                  </a:lnTo>
                  <a:lnTo>
                    <a:pt x="75" y="100"/>
                  </a:lnTo>
                  <a:lnTo>
                    <a:pt x="79" y="95"/>
                  </a:lnTo>
                  <a:lnTo>
                    <a:pt x="84" y="89"/>
                  </a:lnTo>
                  <a:lnTo>
                    <a:pt x="87" y="83"/>
                  </a:lnTo>
                  <a:lnTo>
                    <a:pt x="87" y="80"/>
                  </a:lnTo>
                  <a:lnTo>
                    <a:pt x="87" y="79"/>
                  </a:lnTo>
                  <a:lnTo>
                    <a:pt x="88" y="79"/>
                  </a:lnTo>
                  <a:lnTo>
                    <a:pt x="91" y="76"/>
                  </a:lnTo>
                  <a:lnTo>
                    <a:pt x="71" y="68"/>
                  </a:lnTo>
                  <a:lnTo>
                    <a:pt x="68" y="72"/>
                  </a:lnTo>
                  <a:lnTo>
                    <a:pt x="67" y="77"/>
                  </a:lnTo>
                  <a:lnTo>
                    <a:pt x="64" y="79"/>
                  </a:lnTo>
                  <a:lnTo>
                    <a:pt x="63" y="81"/>
                  </a:lnTo>
                  <a:lnTo>
                    <a:pt x="60" y="87"/>
                  </a:lnTo>
                  <a:lnTo>
                    <a:pt x="53" y="89"/>
                  </a:lnTo>
                  <a:lnTo>
                    <a:pt x="49" y="89"/>
                  </a:lnTo>
                  <a:lnTo>
                    <a:pt x="47" y="91"/>
                  </a:lnTo>
                  <a:lnTo>
                    <a:pt x="36" y="87"/>
                  </a:lnTo>
                  <a:lnTo>
                    <a:pt x="30" y="81"/>
                  </a:lnTo>
                  <a:lnTo>
                    <a:pt x="23" y="69"/>
                  </a:lnTo>
                  <a:lnTo>
                    <a:pt x="22" y="55"/>
                  </a:lnTo>
                  <a:lnTo>
                    <a:pt x="23" y="38"/>
                  </a:lnTo>
                  <a:lnTo>
                    <a:pt x="30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629">
              <a:extLst>
                <a:ext uri="{FF2B5EF4-FFF2-40B4-BE49-F238E27FC236}">
                  <a16:creationId xmlns:a16="http://schemas.microsoft.com/office/drawing/2014/main" id="{698413DF-F124-6D3F-2005-CC22DA23E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3" y="4213"/>
              <a:ext cx="50" cy="33"/>
            </a:xfrm>
            <a:custGeom>
              <a:avLst/>
              <a:gdLst>
                <a:gd name="T0" fmla="*/ 117 w 200"/>
                <a:gd name="T1" fmla="*/ 0 h 134"/>
                <a:gd name="T2" fmla="*/ 82 w 200"/>
                <a:gd name="T3" fmla="*/ 0 h 134"/>
                <a:gd name="T4" fmla="*/ 59 w 200"/>
                <a:gd name="T5" fmla="*/ 88 h 134"/>
                <a:gd name="T6" fmla="*/ 34 w 200"/>
                <a:gd name="T7" fmla="*/ 0 h 134"/>
                <a:gd name="T8" fmla="*/ 0 w 200"/>
                <a:gd name="T9" fmla="*/ 0 h 134"/>
                <a:gd name="T10" fmla="*/ 42 w 200"/>
                <a:gd name="T11" fmla="*/ 134 h 134"/>
                <a:gd name="T12" fmla="*/ 77 w 200"/>
                <a:gd name="T13" fmla="*/ 134 h 134"/>
                <a:gd name="T14" fmla="*/ 99 w 200"/>
                <a:gd name="T15" fmla="*/ 49 h 134"/>
                <a:gd name="T16" fmla="*/ 122 w 200"/>
                <a:gd name="T17" fmla="*/ 134 h 134"/>
                <a:gd name="T18" fmla="*/ 156 w 200"/>
                <a:gd name="T19" fmla="*/ 134 h 134"/>
                <a:gd name="T20" fmla="*/ 200 w 200"/>
                <a:gd name="T21" fmla="*/ 0 h 134"/>
                <a:gd name="T22" fmla="*/ 164 w 200"/>
                <a:gd name="T23" fmla="*/ 0 h 134"/>
                <a:gd name="T24" fmla="*/ 139 w 200"/>
                <a:gd name="T25" fmla="*/ 88 h 134"/>
                <a:gd name="T26" fmla="*/ 117 w 200"/>
                <a:gd name="T27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0" h="134">
                  <a:moveTo>
                    <a:pt x="117" y="0"/>
                  </a:moveTo>
                  <a:lnTo>
                    <a:pt x="82" y="0"/>
                  </a:lnTo>
                  <a:lnTo>
                    <a:pt x="59" y="88"/>
                  </a:lnTo>
                  <a:lnTo>
                    <a:pt x="34" y="0"/>
                  </a:lnTo>
                  <a:lnTo>
                    <a:pt x="0" y="0"/>
                  </a:lnTo>
                  <a:lnTo>
                    <a:pt x="42" y="134"/>
                  </a:lnTo>
                  <a:lnTo>
                    <a:pt x="77" y="134"/>
                  </a:lnTo>
                  <a:lnTo>
                    <a:pt x="99" y="49"/>
                  </a:lnTo>
                  <a:lnTo>
                    <a:pt x="122" y="134"/>
                  </a:lnTo>
                  <a:lnTo>
                    <a:pt x="156" y="134"/>
                  </a:lnTo>
                  <a:lnTo>
                    <a:pt x="200" y="0"/>
                  </a:lnTo>
                  <a:lnTo>
                    <a:pt x="164" y="0"/>
                  </a:lnTo>
                  <a:lnTo>
                    <a:pt x="139" y="88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630">
              <a:extLst>
                <a:ext uri="{FF2B5EF4-FFF2-40B4-BE49-F238E27FC236}">
                  <a16:creationId xmlns:a16="http://schemas.microsoft.com/office/drawing/2014/main" id="{C967D363-A110-7FEE-EF26-6B9280C11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9" y="4213"/>
              <a:ext cx="50" cy="33"/>
            </a:xfrm>
            <a:custGeom>
              <a:avLst/>
              <a:gdLst>
                <a:gd name="T0" fmla="*/ 201 w 201"/>
                <a:gd name="T1" fmla="*/ 0 h 134"/>
                <a:gd name="T2" fmla="*/ 166 w 201"/>
                <a:gd name="T3" fmla="*/ 0 h 134"/>
                <a:gd name="T4" fmla="*/ 139 w 201"/>
                <a:gd name="T5" fmla="*/ 88 h 134"/>
                <a:gd name="T6" fmla="*/ 117 w 201"/>
                <a:gd name="T7" fmla="*/ 0 h 134"/>
                <a:gd name="T8" fmla="*/ 82 w 201"/>
                <a:gd name="T9" fmla="*/ 0 h 134"/>
                <a:gd name="T10" fmla="*/ 60 w 201"/>
                <a:gd name="T11" fmla="*/ 88 h 134"/>
                <a:gd name="T12" fmla="*/ 35 w 201"/>
                <a:gd name="T13" fmla="*/ 0 h 134"/>
                <a:gd name="T14" fmla="*/ 0 w 201"/>
                <a:gd name="T15" fmla="*/ 0 h 134"/>
                <a:gd name="T16" fmla="*/ 43 w 201"/>
                <a:gd name="T17" fmla="*/ 134 h 134"/>
                <a:gd name="T18" fmla="*/ 77 w 201"/>
                <a:gd name="T19" fmla="*/ 134 h 134"/>
                <a:gd name="T20" fmla="*/ 101 w 201"/>
                <a:gd name="T21" fmla="*/ 49 h 134"/>
                <a:gd name="T22" fmla="*/ 124 w 201"/>
                <a:gd name="T23" fmla="*/ 134 h 134"/>
                <a:gd name="T24" fmla="*/ 157 w 201"/>
                <a:gd name="T25" fmla="*/ 134 h 134"/>
                <a:gd name="T26" fmla="*/ 201 w 201"/>
                <a:gd name="T27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1" h="134">
                  <a:moveTo>
                    <a:pt x="201" y="0"/>
                  </a:moveTo>
                  <a:lnTo>
                    <a:pt x="166" y="0"/>
                  </a:lnTo>
                  <a:lnTo>
                    <a:pt x="139" y="88"/>
                  </a:lnTo>
                  <a:lnTo>
                    <a:pt x="117" y="0"/>
                  </a:lnTo>
                  <a:lnTo>
                    <a:pt x="82" y="0"/>
                  </a:lnTo>
                  <a:lnTo>
                    <a:pt x="60" y="88"/>
                  </a:lnTo>
                  <a:lnTo>
                    <a:pt x="35" y="0"/>
                  </a:lnTo>
                  <a:lnTo>
                    <a:pt x="0" y="0"/>
                  </a:lnTo>
                  <a:lnTo>
                    <a:pt x="43" y="134"/>
                  </a:lnTo>
                  <a:lnTo>
                    <a:pt x="77" y="134"/>
                  </a:lnTo>
                  <a:lnTo>
                    <a:pt x="101" y="49"/>
                  </a:lnTo>
                  <a:lnTo>
                    <a:pt x="124" y="134"/>
                  </a:lnTo>
                  <a:lnTo>
                    <a:pt x="157" y="134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631">
              <a:extLst>
                <a:ext uri="{FF2B5EF4-FFF2-40B4-BE49-F238E27FC236}">
                  <a16:creationId xmlns:a16="http://schemas.microsoft.com/office/drawing/2014/main" id="{EFEABBA9-484D-37A0-3041-A1AFF296BD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9" y="4212"/>
              <a:ext cx="31" cy="35"/>
            </a:xfrm>
            <a:custGeom>
              <a:avLst/>
              <a:gdLst>
                <a:gd name="T0" fmla="*/ 66 w 124"/>
                <a:gd name="T1" fmla="*/ 27 h 141"/>
                <a:gd name="T2" fmla="*/ 79 w 124"/>
                <a:gd name="T3" fmla="*/ 32 h 141"/>
                <a:gd name="T4" fmla="*/ 85 w 124"/>
                <a:gd name="T5" fmla="*/ 39 h 141"/>
                <a:gd name="T6" fmla="*/ 120 w 124"/>
                <a:gd name="T7" fmla="*/ 36 h 141"/>
                <a:gd name="T8" fmla="*/ 112 w 124"/>
                <a:gd name="T9" fmla="*/ 20 h 141"/>
                <a:gd name="T10" fmla="*/ 102 w 124"/>
                <a:gd name="T11" fmla="*/ 10 h 141"/>
                <a:gd name="T12" fmla="*/ 85 w 124"/>
                <a:gd name="T13" fmla="*/ 2 h 141"/>
                <a:gd name="T14" fmla="*/ 62 w 124"/>
                <a:gd name="T15" fmla="*/ 2 h 141"/>
                <a:gd name="T16" fmla="*/ 35 w 124"/>
                <a:gd name="T17" fmla="*/ 3 h 141"/>
                <a:gd name="T18" fmla="*/ 18 w 124"/>
                <a:gd name="T19" fmla="*/ 14 h 141"/>
                <a:gd name="T20" fmla="*/ 5 w 124"/>
                <a:gd name="T21" fmla="*/ 43 h 141"/>
                <a:gd name="T22" fmla="*/ 9 w 124"/>
                <a:gd name="T23" fmla="*/ 59 h 141"/>
                <a:gd name="T24" fmla="*/ 21 w 124"/>
                <a:gd name="T25" fmla="*/ 73 h 141"/>
                <a:gd name="T26" fmla="*/ 39 w 124"/>
                <a:gd name="T27" fmla="*/ 80 h 141"/>
                <a:gd name="T28" fmla="*/ 75 w 124"/>
                <a:gd name="T29" fmla="*/ 89 h 141"/>
                <a:gd name="T30" fmla="*/ 87 w 124"/>
                <a:gd name="T31" fmla="*/ 95 h 141"/>
                <a:gd name="T32" fmla="*/ 90 w 124"/>
                <a:gd name="T33" fmla="*/ 101 h 141"/>
                <a:gd name="T34" fmla="*/ 85 w 124"/>
                <a:gd name="T35" fmla="*/ 110 h 141"/>
                <a:gd name="T36" fmla="*/ 75 w 124"/>
                <a:gd name="T37" fmla="*/ 114 h 141"/>
                <a:gd name="T38" fmla="*/ 53 w 124"/>
                <a:gd name="T39" fmla="*/ 114 h 141"/>
                <a:gd name="T40" fmla="*/ 45 w 124"/>
                <a:gd name="T41" fmla="*/ 110 h 141"/>
                <a:gd name="T42" fmla="*/ 35 w 124"/>
                <a:gd name="T43" fmla="*/ 95 h 141"/>
                <a:gd name="T44" fmla="*/ 2 w 124"/>
                <a:gd name="T45" fmla="*/ 108 h 141"/>
                <a:gd name="T46" fmla="*/ 13 w 124"/>
                <a:gd name="T47" fmla="*/ 122 h 141"/>
                <a:gd name="T48" fmla="*/ 29 w 124"/>
                <a:gd name="T49" fmla="*/ 134 h 141"/>
                <a:gd name="T50" fmla="*/ 50 w 124"/>
                <a:gd name="T51" fmla="*/ 140 h 141"/>
                <a:gd name="T52" fmla="*/ 78 w 124"/>
                <a:gd name="T53" fmla="*/ 140 h 141"/>
                <a:gd name="T54" fmla="*/ 101 w 124"/>
                <a:gd name="T55" fmla="*/ 133 h 141"/>
                <a:gd name="T56" fmla="*/ 110 w 124"/>
                <a:gd name="T57" fmla="*/ 129 h 141"/>
                <a:gd name="T58" fmla="*/ 120 w 124"/>
                <a:gd name="T59" fmla="*/ 114 h 141"/>
                <a:gd name="T60" fmla="*/ 124 w 124"/>
                <a:gd name="T61" fmla="*/ 97 h 141"/>
                <a:gd name="T62" fmla="*/ 122 w 124"/>
                <a:gd name="T63" fmla="*/ 81 h 141"/>
                <a:gd name="T64" fmla="*/ 106 w 124"/>
                <a:gd name="T65" fmla="*/ 64 h 141"/>
                <a:gd name="T66" fmla="*/ 86 w 124"/>
                <a:gd name="T67" fmla="*/ 57 h 141"/>
                <a:gd name="T68" fmla="*/ 61 w 124"/>
                <a:gd name="T69" fmla="*/ 51 h 141"/>
                <a:gd name="T70" fmla="*/ 45 w 124"/>
                <a:gd name="T71" fmla="*/ 45 h 141"/>
                <a:gd name="T72" fmla="*/ 38 w 124"/>
                <a:gd name="T73" fmla="*/ 39 h 141"/>
                <a:gd name="T74" fmla="*/ 42 w 124"/>
                <a:gd name="T75" fmla="*/ 30 h 141"/>
                <a:gd name="T76" fmla="*/ 62 w 124"/>
                <a:gd name="T77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4" h="141">
                  <a:moveTo>
                    <a:pt x="62" y="28"/>
                  </a:moveTo>
                  <a:lnTo>
                    <a:pt x="66" y="27"/>
                  </a:lnTo>
                  <a:lnTo>
                    <a:pt x="71" y="28"/>
                  </a:lnTo>
                  <a:lnTo>
                    <a:pt x="79" y="32"/>
                  </a:lnTo>
                  <a:lnTo>
                    <a:pt x="83" y="36"/>
                  </a:lnTo>
                  <a:lnTo>
                    <a:pt x="85" y="39"/>
                  </a:lnTo>
                  <a:lnTo>
                    <a:pt x="87" y="44"/>
                  </a:lnTo>
                  <a:lnTo>
                    <a:pt x="120" y="36"/>
                  </a:lnTo>
                  <a:lnTo>
                    <a:pt x="116" y="27"/>
                  </a:lnTo>
                  <a:lnTo>
                    <a:pt x="112" y="20"/>
                  </a:lnTo>
                  <a:lnTo>
                    <a:pt x="107" y="14"/>
                  </a:lnTo>
                  <a:lnTo>
                    <a:pt x="102" y="10"/>
                  </a:lnTo>
                  <a:lnTo>
                    <a:pt x="94" y="4"/>
                  </a:lnTo>
                  <a:lnTo>
                    <a:pt x="85" y="2"/>
                  </a:lnTo>
                  <a:lnTo>
                    <a:pt x="74" y="0"/>
                  </a:lnTo>
                  <a:lnTo>
                    <a:pt x="62" y="2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5" y="7"/>
                  </a:lnTo>
                  <a:lnTo>
                    <a:pt x="18" y="14"/>
                  </a:lnTo>
                  <a:lnTo>
                    <a:pt x="6" y="26"/>
                  </a:lnTo>
                  <a:lnTo>
                    <a:pt x="5" y="43"/>
                  </a:lnTo>
                  <a:lnTo>
                    <a:pt x="5" y="51"/>
                  </a:lnTo>
                  <a:lnTo>
                    <a:pt x="9" y="59"/>
                  </a:lnTo>
                  <a:lnTo>
                    <a:pt x="13" y="65"/>
                  </a:lnTo>
                  <a:lnTo>
                    <a:pt x="21" y="73"/>
                  </a:lnTo>
                  <a:lnTo>
                    <a:pt x="28" y="76"/>
                  </a:lnTo>
                  <a:lnTo>
                    <a:pt x="39" y="80"/>
                  </a:lnTo>
                  <a:lnTo>
                    <a:pt x="54" y="84"/>
                  </a:lnTo>
                  <a:lnTo>
                    <a:pt x="75" y="89"/>
                  </a:lnTo>
                  <a:lnTo>
                    <a:pt x="82" y="92"/>
                  </a:lnTo>
                  <a:lnTo>
                    <a:pt x="87" y="95"/>
                  </a:lnTo>
                  <a:lnTo>
                    <a:pt x="89" y="96"/>
                  </a:lnTo>
                  <a:lnTo>
                    <a:pt x="90" y="101"/>
                  </a:lnTo>
                  <a:lnTo>
                    <a:pt x="87" y="105"/>
                  </a:lnTo>
                  <a:lnTo>
                    <a:pt x="85" y="110"/>
                  </a:lnTo>
                  <a:lnTo>
                    <a:pt x="79" y="112"/>
                  </a:lnTo>
                  <a:lnTo>
                    <a:pt x="75" y="114"/>
                  </a:lnTo>
                  <a:lnTo>
                    <a:pt x="65" y="116"/>
                  </a:lnTo>
                  <a:lnTo>
                    <a:pt x="53" y="114"/>
                  </a:lnTo>
                  <a:lnTo>
                    <a:pt x="47" y="112"/>
                  </a:lnTo>
                  <a:lnTo>
                    <a:pt x="45" y="110"/>
                  </a:lnTo>
                  <a:lnTo>
                    <a:pt x="38" y="104"/>
                  </a:lnTo>
                  <a:lnTo>
                    <a:pt x="35" y="95"/>
                  </a:lnTo>
                  <a:lnTo>
                    <a:pt x="0" y="100"/>
                  </a:lnTo>
                  <a:lnTo>
                    <a:pt x="2" y="108"/>
                  </a:lnTo>
                  <a:lnTo>
                    <a:pt x="8" y="116"/>
                  </a:lnTo>
                  <a:lnTo>
                    <a:pt x="13" y="122"/>
                  </a:lnTo>
                  <a:lnTo>
                    <a:pt x="21" y="130"/>
                  </a:lnTo>
                  <a:lnTo>
                    <a:pt x="29" y="134"/>
                  </a:lnTo>
                  <a:lnTo>
                    <a:pt x="39" y="138"/>
                  </a:lnTo>
                  <a:lnTo>
                    <a:pt x="50" y="140"/>
                  </a:lnTo>
                  <a:lnTo>
                    <a:pt x="65" y="141"/>
                  </a:lnTo>
                  <a:lnTo>
                    <a:pt x="78" y="140"/>
                  </a:lnTo>
                  <a:lnTo>
                    <a:pt x="90" y="137"/>
                  </a:lnTo>
                  <a:lnTo>
                    <a:pt x="101" y="133"/>
                  </a:lnTo>
                  <a:lnTo>
                    <a:pt x="104" y="130"/>
                  </a:lnTo>
                  <a:lnTo>
                    <a:pt x="110" y="129"/>
                  </a:lnTo>
                  <a:lnTo>
                    <a:pt x="115" y="121"/>
                  </a:lnTo>
                  <a:lnTo>
                    <a:pt x="120" y="114"/>
                  </a:lnTo>
                  <a:lnTo>
                    <a:pt x="123" y="105"/>
                  </a:lnTo>
                  <a:lnTo>
                    <a:pt x="124" y="97"/>
                  </a:lnTo>
                  <a:lnTo>
                    <a:pt x="123" y="88"/>
                  </a:lnTo>
                  <a:lnTo>
                    <a:pt x="122" y="81"/>
                  </a:lnTo>
                  <a:lnTo>
                    <a:pt x="114" y="69"/>
                  </a:lnTo>
                  <a:lnTo>
                    <a:pt x="106" y="64"/>
                  </a:lnTo>
                  <a:lnTo>
                    <a:pt x="97" y="60"/>
                  </a:lnTo>
                  <a:lnTo>
                    <a:pt x="86" y="57"/>
                  </a:lnTo>
                  <a:lnTo>
                    <a:pt x="74" y="55"/>
                  </a:lnTo>
                  <a:lnTo>
                    <a:pt x="61" y="51"/>
                  </a:lnTo>
                  <a:lnTo>
                    <a:pt x="51" y="48"/>
                  </a:lnTo>
                  <a:lnTo>
                    <a:pt x="45" y="45"/>
                  </a:lnTo>
                  <a:lnTo>
                    <a:pt x="42" y="44"/>
                  </a:lnTo>
                  <a:lnTo>
                    <a:pt x="38" y="39"/>
                  </a:lnTo>
                  <a:lnTo>
                    <a:pt x="38" y="32"/>
                  </a:lnTo>
                  <a:lnTo>
                    <a:pt x="42" y="30"/>
                  </a:lnTo>
                  <a:lnTo>
                    <a:pt x="50" y="27"/>
                  </a:lnTo>
                  <a:lnTo>
                    <a:pt x="62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Rectangle 632">
              <a:extLst>
                <a:ext uri="{FF2B5EF4-FFF2-40B4-BE49-F238E27FC236}">
                  <a16:creationId xmlns:a16="http://schemas.microsoft.com/office/drawing/2014/main" id="{95F4FA58-5F2D-B500-DF77-5A1FF53B0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6" y="4200"/>
              <a:ext cx="9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Rectangle 633">
              <a:extLst>
                <a:ext uri="{FF2B5EF4-FFF2-40B4-BE49-F238E27FC236}">
                  <a16:creationId xmlns:a16="http://schemas.microsoft.com/office/drawing/2014/main" id="{26D2C9C9-0019-5251-DAD1-398F37A895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1" y="4238"/>
              <a:ext cx="10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Rectangle 634">
              <a:extLst>
                <a:ext uri="{FF2B5EF4-FFF2-40B4-BE49-F238E27FC236}">
                  <a16:creationId xmlns:a16="http://schemas.microsoft.com/office/drawing/2014/main" id="{DC03C5B6-3F58-7090-E244-6994F0361D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6" y="4213"/>
              <a:ext cx="9" cy="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635">
              <a:extLst>
                <a:ext uri="{FF2B5EF4-FFF2-40B4-BE49-F238E27FC236}">
                  <a16:creationId xmlns:a16="http://schemas.microsoft.com/office/drawing/2014/main" id="{109C13D0-C658-EDD9-E217-7F33C1234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" y="4212"/>
              <a:ext cx="31" cy="35"/>
            </a:xfrm>
            <a:custGeom>
              <a:avLst/>
              <a:gdLst>
                <a:gd name="T0" fmla="*/ 83 w 124"/>
                <a:gd name="T1" fmla="*/ 36 h 141"/>
                <a:gd name="T2" fmla="*/ 87 w 124"/>
                <a:gd name="T3" fmla="*/ 44 h 141"/>
                <a:gd name="T4" fmla="*/ 116 w 124"/>
                <a:gd name="T5" fmla="*/ 27 h 141"/>
                <a:gd name="T6" fmla="*/ 107 w 124"/>
                <a:gd name="T7" fmla="*/ 14 h 141"/>
                <a:gd name="T8" fmla="*/ 94 w 124"/>
                <a:gd name="T9" fmla="*/ 4 h 141"/>
                <a:gd name="T10" fmla="*/ 74 w 124"/>
                <a:gd name="T11" fmla="*/ 0 h 141"/>
                <a:gd name="T12" fmla="*/ 47 w 124"/>
                <a:gd name="T13" fmla="*/ 0 h 141"/>
                <a:gd name="T14" fmla="*/ 25 w 124"/>
                <a:gd name="T15" fmla="*/ 7 h 141"/>
                <a:gd name="T16" fmla="*/ 6 w 124"/>
                <a:gd name="T17" fmla="*/ 26 h 141"/>
                <a:gd name="T18" fmla="*/ 5 w 124"/>
                <a:gd name="T19" fmla="*/ 51 h 141"/>
                <a:gd name="T20" fmla="*/ 13 w 124"/>
                <a:gd name="T21" fmla="*/ 65 h 141"/>
                <a:gd name="T22" fmla="*/ 27 w 124"/>
                <a:gd name="T23" fmla="*/ 76 h 141"/>
                <a:gd name="T24" fmla="*/ 54 w 124"/>
                <a:gd name="T25" fmla="*/ 84 h 141"/>
                <a:gd name="T26" fmla="*/ 82 w 124"/>
                <a:gd name="T27" fmla="*/ 92 h 141"/>
                <a:gd name="T28" fmla="*/ 88 w 124"/>
                <a:gd name="T29" fmla="*/ 96 h 141"/>
                <a:gd name="T30" fmla="*/ 87 w 124"/>
                <a:gd name="T31" fmla="*/ 105 h 141"/>
                <a:gd name="T32" fmla="*/ 79 w 124"/>
                <a:gd name="T33" fmla="*/ 112 h 141"/>
                <a:gd name="T34" fmla="*/ 65 w 124"/>
                <a:gd name="T35" fmla="*/ 116 h 141"/>
                <a:gd name="T36" fmla="*/ 51 w 124"/>
                <a:gd name="T37" fmla="*/ 114 h 141"/>
                <a:gd name="T38" fmla="*/ 43 w 124"/>
                <a:gd name="T39" fmla="*/ 110 h 141"/>
                <a:gd name="T40" fmla="*/ 34 w 124"/>
                <a:gd name="T41" fmla="*/ 95 h 141"/>
                <a:gd name="T42" fmla="*/ 2 w 124"/>
                <a:gd name="T43" fmla="*/ 108 h 141"/>
                <a:gd name="T44" fmla="*/ 13 w 124"/>
                <a:gd name="T45" fmla="*/ 122 h 141"/>
                <a:gd name="T46" fmla="*/ 29 w 124"/>
                <a:gd name="T47" fmla="*/ 134 h 141"/>
                <a:gd name="T48" fmla="*/ 50 w 124"/>
                <a:gd name="T49" fmla="*/ 140 h 141"/>
                <a:gd name="T50" fmla="*/ 78 w 124"/>
                <a:gd name="T51" fmla="*/ 140 h 141"/>
                <a:gd name="T52" fmla="*/ 100 w 124"/>
                <a:gd name="T53" fmla="*/ 133 h 141"/>
                <a:gd name="T54" fmla="*/ 110 w 124"/>
                <a:gd name="T55" fmla="*/ 129 h 141"/>
                <a:gd name="T56" fmla="*/ 120 w 124"/>
                <a:gd name="T57" fmla="*/ 114 h 141"/>
                <a:gd name="T58" fmla="*/ 124 w 124"/>
                <a:gd name="T59" fmla="*/ 97 h 141"/>
                <a:gd name="T60" fmla="*/ 122 w 124"/>
                <a:gd name="T61" fmla="*/ 81 h 141"/>
                <a:gd name="T62" fmla="*/ 106 w 124"/>
                <a:gd name="T63" fmla="*/ 64 h 141"/>
                <a:gd name="T64" fmla="*/ 86 w 124"/>
                <a:gd name="T65" fmla="*/ 57 h 141"/>
                <a:gd name="T66" fmla="*/ 61 w 124"/>
                <a:gd name="T67" fmla="*/ 51 h 141"/>
                <a:gd name="T68" fmla="*/ 45 w 124"/>
                <a:gd name="T69" fmla="*/ 45 h 141"/>
                <a:gd name="T70" fmla="*/ 38 w 124"/>
                <a:gd name="T71" fmla="*/ 39 h 141"/>
                <a:gd name="T72" fmla="*/ 42 w 124"/>
                <a:gd name="T73" fmla="*/ 30 h 141"/>
                <a:gd name="T74" fmla="*/ 62 w 124"/>
                <a:gd name="T75" fmla="*/ 28 h 141"/>
                <a:gd name="T76" fmla="*/ 71 w 124"/>
                <a:gd name="T77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4" h="141">
                  <a:moveTo>
                    <a:pt x="78" y="32"/>
                  </a:moveTo>
                  <a:lnTo>
                    <a:pt x="83" y="36"/>
                  </a:lnTo>
                  <a:lnTo>
                    <a:pt x="84" y="39"/>
                  </a:lnTo>
                  <a:lnTo>
                    <a:pt x="87" y="44"/>
                  </a:lnTo>
                  <a:lnTo>
                    <a:pt x="120" y="36"/>
                  </a:lnTo>
                  <a:lnTo>
                    <a:pt x="116" y="27"/>
                  </a:lnTo>
                  <a:lnTo>
                    <a:pt x="112" y="20"/>
                  </a:lnTo>
                  <a:lnTo>
                    <a:pt x="107" y="14"/>
                  </a:lnTo>
                  <a:lnTo>
                    <a:pt x="102" y="10"/>
                  </a:lnTo>
                  <a:lnTo>
                    <a:pt x="94" y="4"/>
                  </a:lnTo>
                  <a:lnTo>
                    <a:pt x="84" y="2"/>
                  </a:lnTo>
                  <a:lnTo>
                    <a:pt x="74" y="0"/>
                  </a:lnTo>
                  <a:lnTo>
                    <a:pt x="62" y="2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5" y="7"/>
                  </a:lnTo>
                  <a:lnTo>
                    <a:pt x="18" y="14"/>
                  </a:lnTo>
                  <a:lnTo>
                    <a:pt x="6" y="26"/>
                  </a:lnTo>
                  <a:lnTo>
                    <a:pt x="5" y="43"/>
                  </a:lnTo>
                  <a:lnTo>
                    <a:pt x="5" y="51"/>
                  </a:lnTo>
                  <a:lnTo>
                    <a:pt x="9" y="59"/>
                  </a:lnTo>
                  <a:lnTo>
                    <a:pt x="13" y="65"/>
                  </a:lnTo>
                  <a:lnTo>
                    <a:pt x="21" y="73"/>
                  </a:lnTo>
                  <a:lnTo>
                    <a:pt x="27" y="76"/>
                  </a:lnTo>
                  <a:lnTo>
                    <a:pt x="39" y="80"/>
                  </a:lnTo>
                  <a:lnTo>
                    <a:pt x="54" y="84"/>
                  </a:lnTo>
                  <a:lnTo>
                    <a:pt x="75" y="89"/>
                  </a:lnTo>
                  <a:lnTo>
                    <a:pt x="82" y="92"/>
                  </a:lnTo>
                  <a:lnTo>
                    <a:pt x="87" y="95"/>
                  </a:lnTo>
                  <a:lnTo>
                    <a:pt x="88" y="96"/>
                  </a:lnTo>
                  <a:lnTo>
                    <a:pt x="90" y="101"/>
                  </a:lnTo>
                  <a:lnTo>
                    <a:pt x="87" y="105"/>
                  </a:lnTo>
                  <a:lnTo>
                    <a:pt x="84" y="110"/>
                  </a:lnTo>
                  <a:lnTo>
                    <a:pt x="79" y="112"/>
                  </a:lnTo>
                  <a:lnTo>
                    <a:pt x="75" y="114"/>
                  </a:lnTo>
                  <a:lnTo>
                    <a:pt x="65" y="116"/>
                  </a:lnTo>
                  <a:lnTo>
                    <a:pt x="57" y="114"/>
                  </a:lnTo>
                  <a:lnTo>
                    <a:pt x="51" y="114"/>
                  </a:lnTo>
                  <a:lnTo>
                    <a:pt x="46" y="112"/>
                  </a:lnTo>
                  <a:lnTo>
                    <a:pt x="43" y="110"/>
                  </a:lnTo>
                  <a:lnTo>
                    <a:pt x="37" y="104"/>
                  </a:lnTo>
                  <a:lnTo>
                    <a:pt x="34" y="95"/>
                  </a:lnTo>
                  <a:lnTo>
                    <a:pt x="0" y="100"/>
                  </a:lnTo>
                  <a:lnTo>
                    <a:pt x="2" y="108"/>
                  </a:lnTo>
                  <a:lnTo>
                    <a:pt x="7" y="116"/>
                  </a:lnTo>
                  <a:lnTo>
                    <a:pt x="13" y="122"/>
                  </a:lnTo>
                  <a:lnTo>
                    <a:pt x="21" y="130"/>
                  </a:lnTo>
                  <a:lnTo>
                    <a:pt x="29" y="134"/>
                  </a:lnTo>
                  <a:lnTo>
                    <a:pt x="39" y="138"/>
                  </a:lnTo>
                  <a:lnTo>
                    <a:pt x="50" y="140"/>
                  </a:lnTo>
                  <a:lnTo>
                    <a:pt x="65" y="141"/>
                  </a:lnTo>
                  <a:lnTo>
                    <a:pt x="78" y="140"/>
                  </a:lnTo>
                  <a:lnTo>
                    <a:pt x="90" y="137"/>
                  </a:lnTo>
                  <a:lnTo>
                    <a:pt x="100" y="133"/>
                  </a:lnTo>
                  <a:lnTo>
                    <a:pt x="104" y="130"/>
                  </a:lnTo>
                  <a:lnTo>
                    <a:pt x="110" y="129"/>
                  </a:lnTo>
                  <a:lnTo>
                    <a:pt x="115" y="121"/>
                  </a:lnTo>
                  <a:lnTo>
                    <a:pt x="120" y="114"/>
                  </a:lnTo>
                  <a:lnTo>
                    <a:pt x="123" y="105"/>
                  </a:lnTo>
                  <a:lnTo>
                    <a:pt x="124" y="97"/>
                  </a:lnTo>
                  <a:lnTo>
                    <a:pt x="123" y="88"/>
                  </a:lnTo>
                  <a:lnTo>
                    <a:pt x="122" y="81"/>
                  </a:lnTo>
                  <a:lnTo>
                    <a:pt x="114" y="69"/>
                  </a:lnTo>
                  <a:lnTo>
                    <a:pt x="106" y="64"/>
                  </a:lnTo>
                  <a:lnTo>
                    <a:pt x="96" y="60"/>
                  </a:lnTo>
                  <a:lnTo>
                    <a:pt x="86" y="57"/>
                  </a:lnTo>
                  <a:lnTo>
                    <a:pt x="74" y="55"/>
                  </a:lnTo>
                  <a:lnTo>
                    <a:pt x="61" y="51"/>
                  </a:lnTo>
                  <a:lnTo>
                    <a:pt x="51" y="48"/>
                  </a:lnTo>
                  <a:lnTo>
                    <a:pt x="45" y="45"/>
                  </a:lnTo>
                  <a:lnTo>
                    <a:pt x="42" y="44"/>
                  </a:lnTo>
                  <a:lnTo>
                    <a:pt x="38" y="39"/>
                  </a:lnTo>
                  <a:lnTo>
                    <a:pt x="38" y="32"/>
                  </a:lnTo>
                  <a:lnTo>
                    <a:pt x="42" y="30"/>
                  </a:lnTo>
                  <a:lnTo>
                    <a:pt x="50" y="27"/>
                  </a:lnTo>
                  <a:lnTo>
                    <a:pt x="62" y="28"/>
                  </a:lnTo>
                  <a:lnTo>
                    <a:pt x="66" y="27"/>
                  </a:lnTo>
                  <a:lnTo>
                    <a:pt x="71" y="28"/>
                  </a:lnTo>
                  <a:lnTo>
                    <a:pt x="7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636">
              <a:extLst>
                <a:ext uri="{FF2B5EF4-FFF2-40B4-BE49-F238E27FC236}">
                  <a16:creationId xmlns:a16="http://schemas.microsoft.com/office/drawing/2014/main" id="{7F0BAD84-8025-A75F-4B10-CE4DEF9B2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0" y="4212"/>
              <a:ext cx="22" cy="34"/>
            </a:xfrm>
            <a:custGeom>
              <a:avLst/>
              <a:gdLst>
                <a:gd name="T0" fmla="*/ 49 w 88"/>
                <a:gd name="T1" fmla="*/ 5 h 136"/>
                <a:gd name="T2" fmla="*/ 41 w 88"/>
                <a:gd name="T3" fmla="*/ 10 h 136"/>
                <a:gd name="T4" fmla="*/ 34 w 88"/>
                <a:gd name="T5" fmla="*/ 21 h 136"/>
                <a:gd name="T6" fmla="*/ 34 w 88"/>
                <a:gd name="T7" fmla="*/ 2 h 136"/>
                <a:gd name="T8" fmla="*/ 0 w 88"/>
                <a:gd name="T9" fmla="*/ 2 h 136"/>
                <a:gd name="T10" fmla="*/ 0 w 88"/>
                <a:gd name="T11" fmla="*/ 136 h 136"/>
                <a:gd name="T12" fmla="*/ 36 w 88"/>
                <a:gd name="T13" fmla="*/ 136 h 136"/>
                <a:gd name="T14" fmla="*/ 36 w 88"/>
                <a:gd name="T15" fmla="*/ 95 h 136"/>
                <a:gd name="T16" fmla="*/ 36 w 88"/>
                <a:gd name="T17" fmla="*/ 78 h 136"/>
                <a:gd name="T18" fmla="*/ 36 w 88"/>
                <a:gd name="T19" fmla="*/ 66 h 136"/>
                <a:gd name="T20" fmla="*/ 36 w 88"/>
                <a:gd name="T21" fmla="*/ 57 h 136"/>
                <a:gd name="T22" fmla="*/ 39 w 88"/>
                <a:gd name="T23" fmla="*/ 51 h 136"/>
                <a:gd name="T24" fmla="*/ 41 w 88"/>
                <a:gd name="T25" fmla="*/ 41 h 136"/>
                <a:gd name="T26" fmla="*/ 47 w 88"/>
                <a:gd name="T27" fmla="*/ 35 h 136"/>
                <a:gd name="T28" fmla="*/ 52 w 88"/>
                <a:gd name="T29" fmla="*/ 32 h 136"/>
                <a:gd name="T30" fmla="*/ 60 w 88"/>
                <a:gd name="T31" fmla="*/ 32 h 136"/>
                <a:gd name="T32" fmla="*/ 67 w 88"/>
                <a:gd name="T33" fmla="*/ 32 h 136"/>
                <a:gd name="T34" fmla="*/ 76 w 88"/>
                <a:gd name="T35" fmla="*/ 37 h 136"/>
                <a:gd name="T36" fmla="*/ 88 w 88"/>
                <a:gd name="T37" fmla="*/ 6 h 136"/>
                <a:gd name="T38" fmla="*/ 75 w 88"/>
                <a:gd name="T39" fmla="*/ 0 h 136"/>
                <a:gd name="T40" fmla="*/ 64 w 88"/>
                <a:gd name="T41" fmla="*/ 0 h 136"/>
                <a:gd name="T42" fmla="*/ 55 w 88"/>
                <a:gd name="T43" fmla="*/ 1 h 136"/>
                <a:gd name="T44" fmla="*/ 49 w 88"/>
                <a:gd name="T45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136">
                  <a:moveTo>
                    <a:pt x="49" y="5"/>
                  </a:moveTo>
                  <a:lnTo>
                    <a:pt x="41" y="10"/>
                  </a:lnTo>
                  <a:lnTo>
                    <a:pt x="34" y="21"/>
                  </a:lnTo>
                  <a:lnTo>
                    <a:pt x="34" y="2"/>
                  </a:lnTo>
                  <a:lnTo>
                    <a:pt x="0" y="2"/>
                  </a:lnTo>
                  <a:lnTo>
                    <a:pt x="0" y="136"/>
                  </a:lnTo>
                  <a:lnTo>
                    <a:pt x="36" y="136"/>
                  </a:lnTo>
                  <a:lnTo>
                    <a:pt x="36" y="95"/>
                  </a:lnTo>
                  <a:lnTo>
                    <a:pt x="36" y="78"/>
                  </a:lnTo>
                  <a:lnTo>
                    <a:pt x="36" y="66"/>
                  </a:lnTo>
                  <a:lnTo>
                    <a:pt x="36" y="57"/>
                  </a:lnTo>
                  <a:lnTo>
                    <a:pt x="39" y="51"/>
                  </a:lnTo>
                  <a:lnTo>
                    <a:pt x="41" y="41"/>
                  </a:lnTo>
                  <a:lnTo>
                    <a:pt x="47" y="35"/>
                  </a:lnTo>
                  <a:lnTo>
                    <a:pt x="52" y="32"/>
                  </a:lnTo>
                  <a:lnTo>
                    <a:pt x="60" y="32"/>
                  </a:lnTo>
                  <a:lnTo>
                    <a:pt x="67" y="32"/>
                  </a:lnTo>
                  <a:lnTo>
                    <a:pt x="76" y="37"/>
                  </a:lnTo>
                  <a:lnTo>
                    <a:pt x="88" y="6"/>
                  </a:lnTo>
                  <a:lnTo>
                    <a:pt x="75" y="0"/>
                  </a:lnTo>
                  <a:lnTo>
                    <a:pt x="64" y="0"/>
                  </a:lnTo>
                  <a:lnTo>
                    <a:pt x="55" y="1"/>
                  </a:lnTo>
                  <a:lnTo>
                    <a:pt x="49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637">
              <a:extLst>
                <a:ext uri="{FF2B5EF4-FFF2-40B4-BE49-F238E27FC236}">
                  <a16:creationId xmlns:a16="http://schemas.microsoft.com/office/drawing/2014/main" id="{8E6DDC34-7605-2406-CF14-7B601D6E49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7" y="4212"/>
              <a:ext cx="49" cy="34"/>
            </a:xfrm>
            <a:custGeom>
              <a:avLst/>
              <a:gdLst>
                <a:gd name="T0" fmla="*/ 48 w 198"/>
                <a:gd name="T1" fmla="*/ 34 h 138"/>
                <a:gd name="T2" fmla="*/ 55 w 198"/>
                <a:gd name="T3" fmla="*/ 30 h 138"/>
                <a:gd name="T4" fmla="*/ 63 w 198"/>
                <a:gd name="T5" fmla="*/ 28 h 138"/>
                <a:gd name="T6" fmla="*/ 68 w 198"/>
                <a:gd name="T7" fmla="*/ 28 h 138"/>
                <a:gd name="T8" fmla="*/ 73 w 198"/>
                <a:gd name="T9" fmla="*/ 32 h 138"/>
                <a:gd name="T10" fmla="*/ 76 w 198"/>
                <a:gd name="T11" fmla="*/ 34 h 138"/>
                <a:gd name="T12" fmla="*/ 79 w 198"/>
                <a:gd name="T13" fmla="*/ 39 h 138"/>
                <a:gd name="T14" fmla="*/ 79 w 198"/>
                <a:gd name="T15" fmla="*/ 41 h 138"/>
                <a:gd name="T16" fmla="*/ 80 w 198"/>
                <a:gd name="T17" fmla="*/ 48 h 138"/>
                <a:gd name="T18" fmla="*/ 80 w 198"/>
                <a:gd name="T19" fmla="*/ 55 h 138"/>
                <a:gd name="T20" fmla="*/ 81 w 198"/>
                <a:gd name="T21" fmla="*/ 64 h 138"/>
                <a:gd name="T22" fmla="*/ 81 w 198"/>
                <a:gd name="T23" fmla="*/ 138 h 138"/>
                <a:gd name="T24" fmla="*/ 117 w 198"/>
                <a:gd name="T25" fmla="*/ 138 h 138"/>
                <a:gd name="T26" fmla="*/ 117 w 198"/>
                <a:gd name="T27" fmla="*/ 73 h 138"/>
                <a:gd name="T28" fmla="*/ 116 w 198"/>
                <a:gd name="T29" fmla="*/ 57 h 138"/>
                <a:gd name="T30" fmla="*/ 120 w 198"/>
                <a:gd name="T31" fmla="*/ 47 h 138"/>
                <a:gd name="T32" fmla="*/ 123 w 198"/>
                <a:gd name="T33" fmla="*/ 37 h 138"/>
                <a:gd name="T34" fmla="*/ 129 w 198"/>
                <a:gd name="T35" fmla="*/ 34 h 138"/>
                <a:gd name="T36" fmla="*/ 135 w 198"/>
                <a:gd name="T37" fmla="*/ 30 h 138"/>
                <a:gd name="T38" fmla="*/ 142 w 198"/>
                <a:gd name="T39" fmla="*/ 28 h 138"/>
                <a:gd name="T40" fmla="*/ 152 w 198"/>
                <a:gd name="T41" fmla="*/ 30 h 138"/>
                <a:gd name="T42" fmla="*/ 158 w 198"/>
                <a:gd name="T43" fmla="*/ 36 h 138"/>
                <a:gd name="T44" fmla="*/ 161 w 198"/>
                <a:gd name="T45" fmla="*/ 45 h 138"/>
                <a:gd name="T46" fmla="*/ 161 w 198"/>
                <a:gd name="T47" fmla="*/ 52 h 138"/>
                <a:gd name="T48" fmla="*/ 162 w 198"/>
                <a:gd name="T49" fmla="*/ 63 h 138"/>
                <a:gd name="T50" fmla="*/ 162 w 198"/>
                <a:gd name="T51" fmla="*/ 138 h 138"/>
                <a:gd name="T52" fmla="*/ 198 w 198"/>
                <a:gd name="T53" fmla="*/ 138 h 138"/>
                <a:gd name="T54" fmla="*/ 198 w 198"/>
                <a:gd name="T55" fmla="*/ 53 h 138"/>
                <a:gd name="T56" fmla="*/ 196 w 198"/>
                <a:gd name="T57" fmla="*/ 36 h 138"/>
                <a:gd name="T58" fmla="*/ 193 w 198"/>
                <a:gd name="T59" fmla="*/ 26 h 138"/>
                <a:gd name="T60" fmla="*/ 186 w 198"/>
                <a:gd name="T61" fmla="*/ 14 h 138"/>
                <a:gd name="T62" fmla="*/ 178 w 198"/>
                <a:gd name="T63" fmla="*/ 7 h 138"/>
                <a:gd name="T64" fmla="*/ 172 w 198"/>
                <a:gd name="T65" fmla="*/ 3 h 138"/>
                <a:gd name="T66" fmla="*/ 166 w 198"/>
                <a:gd name="T67" fmla="*/ 2 h 138"/>
                <a:gd name="T68" fmla="*/ 160 w 198"/>
                <a:gd name="T69" fmla="*/ 0 h 138"/>
                <a:gd name="T70" fmla="*/ 154 w 198"/>
                <a:gd name="T71" fmla="*/ 2 h 138"/>
                <a:gd name="T72" fmla="*/ 141 w 198"/>
                <a:gd name="T73" fmla="*/ 2 h 138"/>
                <a:gd name="T74" fmla="*/ 132 w 198"/>
                <a:gd name="T75" fmla="*/ 7 h 138"/>
                <a:gd name="T76" fmla="*/ 121 w 198"/>
                <a:gd name="T77" fmla="*/ 14 h 138"/>
                <a:gd name="T78" fmla="*/ 113 w 198"/>
                <a:gd name="T79" fmla="*/ 23 h 138"/>
                <a:gd name="T80" fmla="*/ 105 w 198"/>
                <a:gd name="T81" fmla="*/ 14 h 138"/>
                <a:gd name="T82" fmla="*/ 97 w 198"/>
                <a:gd name="T83" fmla="*/ 7 h 138"/>
                <a:gd name="T84" fmla="*/ 91 w 198"/>
                <a:gd name="T85" fmla="*/ 3 h 138"/>
                <a:gd name="T86" fmla="*/ 85 w 198"/>
                <a:gd name="T87" fmla="*/ 2 h 138"/>
                <a:gd name="T88" fmla="*/ 75 w 198"/>
                <a:gd name="T89" fmla="*/ 2 h 138"/>
                <a:gd name="T90" fmla="*/ 63 w 198"/>
                <a:gd name="T91" fmla="*/ 3 h 138"/>
                <a:gd name="T92" fmla="*/ 52 w 198"/>
                <a:gd name="T93" fmla="*/ 7 h 138"/>
                <a:gd name="T94" fmla="*/ 42 w 198"/>
                <a:gd name="T95" fmla="*/ 14 h 138"/>
                <a:gd name="T96" fmla="*/ 32 w 198"/>
                <a:gd name="T97" fmla="*/ 23 h 138"/>
                <a:gd name="T98" fmla="*/ 32 w 198"/>
                <a:gd name="T99" fmla="*/ 4 h 138"/>
                <a:gd name="T100" fmla="*/ 0 w 198"/>
                <a:gd name="T101" fmla="*/ 4 h 138"/>
                <a:gd name="T102" fmla="*/ 0 w 198"/>
                <a:gd name="T103" fmla="*/ 138 h 138"/>
                <a:gd name="T104" fmla="*/ 36 w 198"/>
                <a:gd name="T105" fmla="*/ 138 h 138"/>
                <a:gd name="T106" fmla="*/ 36 w 198"/>
                <a:gd name="T107" fmla="*/ 73 h 138"/>
                <a:gd name="T108" fmla="*/ 35 w 198"/>
                <a:gd name="T109" fmla="*/ 56 h 138"/>
                <a:gd name="T110" fmla="*/ 39 w 198"/>
                <a:gd name="T111" fmla="*/ 45 h 138"/>
                <a:gd name="T112" fmla="*/ 42 w 198"/>
                <a:gd name="T113" fmla="*/ 37 h 138"/>
                <a:gd name="T114" fmla="*/ 48 w 198"/>
                <a:gd name="T115" fmla="*/ 3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8" h="138">
                  <a:moveTo>
                    <a:pt x="48" y="34"/>
                  </a:moveTo>
                  <a:lnTo>
                    <a:pt x="55" y="30"/>
                  </a:lnTo>
                  <a:lnTo>
                    <a:pt x="63" y="28"/>
                  </a:lnTo>
                  <a:lnTo>
                    <a:pt x="68" y="28"/>
                  </a:lnTo>
                  <a:lnTo>
                    <a:pt x="73" y="32"/>
                  </a:lnTo>
                  <a:lnTo>
                    <a:pt x="76" y="34"/>
                  </a:lnTo>
                  <a:lnTo>
                    <a:pt x="79" y="39"/>
                  </a:lnTo>
                  <a:lnTo>
                    <a:pt x="79" y="41"/>
                  </a:lnTo>
                  <a:lnTo>
                    <a:pt x="80" y="48"/>
                  </a:lnTo>
                  <a:lnTo>
                    <a:pt x="80" y="55"/>
                  </a:lnTo>
                  <a:lnTo>
                    <a:pt x="81" y="64"/>
                  </a:lnTo>
                  <a:lnTo>
                    <a:pt x="81" y="138"/>
                  </a:lnTo>
                  <a:lnTo>
                    <a:pt x="117" y="138"/>
                  </a:lnTo>
                  <a:lnTo>
                    <a:pt x="117" y="73"/>
                  </a:lnTo>
                  <a:lnTo>
                    <a:pt x="116" y="57"/>
                  </a:lnTo>
                  <a:lnTo>
                    <a:pt x="120" y="47"/>
                  </a:lnTo>
                  <a:lnTo>
                    <a:pt x="123" y="37"/>
                  </a:lnTo>
                  <a:lnTo>
                    <a:pt x="129" y="34"/>
                  </a:lnTo>
                  <a:lnTo>
                    <a:pt x="135" y="30"/>
                  </a:lnTo>
                  <a:lnTo>
                    <a:pt x="142" y="28"/>
                  </a:lnTo>
                  <a:lnTo>
                    <a:pt x="152" y="30"/>
                  </a:lnTo>
                  <a:lnTo>
                    <a:pt x="158" y="36"/>
                  </a:lnTo>
                  <a:lnTo>
                    <a:pt x="161" y="45"/>
                  </a:lnTo>
                  <a:lnTo>
                    <a:pt x="161" y="52"/>
                  </a:lnTo>
                  <a:lnTo>
                    <a:pt x="162" y="63"/>
                  </a:lnTo>
                  <a:lnTo>
                    <a:pt x="162" y="138"/>
                  </a:lnTo>
                  <a:lnTo>
                    <a:pt x="198" y="138"/>
                  </a:lnTo>
                  <a:lnTo>
                    <a:pt x="198" y="53"/>
                  </a:lnTo>
                  <a:lnTo>
                    <a:pt x="196" y="36"/>
                  </a:lnTo>
                  <a:lnTo>
                    <a:pt x="193" y="26"/>
                  </a:lnTo>
                  <a:lnTo>
                    <a:pt x="186" y="14"/>
                  </a:lnTo>
                  <a:lnTo>
                    <a:pt x="178" y="7"/>
                  </a:lnTo>
                  <a:lnTo>
                    <a:pt x="172" y="3"/>
                  </a:lnTo>
                  <a:lnTo>
                    <a:pt x="166" y="2"/>
                  </a:lnTo>
                  <a:lnTo>
                    <a:pt x="160" y="0"/>
                  </a:lnTo>
                  <a:lnTo>
                    <a:pt x="154" y="2"/>
                  </a:lnTo>
                  <a:lnTo>
                    <a:pt x="141" y="2"/>
                  </a:lnTo>
                  <a:lnTo>
                    <a:pt x="132" y="7"/>
                  </a:lnTo>
                  <a:lnTo>
                    <a:pt x="121" y="14"/>
                  </a:lnTo>
                  <a:lnTo>
                    <a:pt x="113" y="23"/>
                  </a:lnTo>
                  <a:lnTo>
                    <a:pt x="105" y="14"/>
                  </a:lnTo>
                  <a:lnTo>
                    <a:pt x="97" y="7"/>
                  </a:lnTo>
                  <a:lnTo>
                    <a:pt x="91" y="3"/>
                  </a:lnTo>
                  <a:lnTo>
                    <a:pt x="85" y="2"/>
                  </a:lnTo>
                  <a:lnTo>
                    <a:pt x="75" y="2"/>
                  </a:lnTo>
                  <a:lnTo>
                    <a:pt x="63" y="3"/>
                  </a:lnTo>
                  <a:lnTo>
                    <a:pt x="52" y="7"/>
                  </a:lnTo>
                  <a:lnTo>
                    <a:pt x="42" y="14"/>
                  </a:lnTo>
                  <a:lnTo>
                    <a:pt x="32" y="23"/>
                  </a:lnTo>
                  <a:lnTo>
                    <a:pt x="32" y="4"/>
                  </a:lnTo>
                  <a:lnTo>
                    <a:pt x="0" y="4"/>
                  </a:lnTo>
                  <a:lnTo>
                    <a:pt x="0" y="138"/>
                  </a:lnTo>
                  <a:lnTo>
                    <a:pt x="36" y="138"/>
                  </a:lnTo>
                  <a:lnTo>
                    <a:pt x="36" y="73"/>
                  </a:lnTo>
                  <a:lnTo>
                    <a:pt x="35" y="56"/>
                  </a:lnTo>
                  <a:lnTo>
                    <a:pt x="39" y="45"/>
                  </a:lnTo>
                  <a:lnTo>
                    <a:pt x="42" y="37"/>
                  </a:lnTo>
                  <a:lnTo>
                    <a:pt x="48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638">
              <a:extLst>
                <a:ext uri="{FF2B5EF4-FFF2-40B4-BE49-F238E27FC236}">
                  <a16:creationId xmlns:a16="http://schemas.microsoft.com/office/drawing/2014/main" id="{81BB122E-4BAC-FBBA-CFC4-A09B988828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2" y="4212"/>
              <a:ext cx="34" cy="35"/>
            </a:xfrm>
            <a:custGeom>
              <a:avLst/>
              <a:gdLst>
                <a:gd name="T0" fmla="*/ 108 w 138"/>
                <a:gd name="T1" fmla="*/ 10 h 139"/>
                <a:gd name="T2" fmla="*/ 83 w 138"/>
                <a:gd name="T3" fmla="*/ 0 h 139"/>
                <a:gd name="T4" fmla="*/ 49 w 138"/>
                <a:gd name="T5" fmla="*/ 0 h 139"/>
                <a:gd name="T6" fmla="*/ 19 w 138"/>
                <a:gd name="T7" fmla="*/ 18 h 139"/>
                <a:gd name="T8" fmla="*/ 2 w 138"/>
                <a:gd name="T9" fmla="*/ 49 h 139"/>
                <a:gd name="T10" fmla="*/ 2 w 138"/>
                <a:gd name="T11" fmla="*/ 89 h 139"/>
                <a:gd name="T12" fmla="*/ 10 w 138"/>
                <a:gd name="T13" fmla="*/ 107 h 139"/>
                <a:gd name="T14" fmla="*/ 26 w 138"/>
                <a:gd name="T15" fmla="*/ 126 h 139"/>
                <a:gd name="T16" fmla="*/ 51 w 138"/>
                <a:gd name="T17" fmla="*/ 136 h 139"/>
                <a:gd name="T18" fmla="*/ 83 w 138"/>
                <a:gd name="T19" fmla="*/ 138 h 139"/>
                <a:gd name="T20" fmla="*/ 101 w 138"/>
                <a:gd name="T21" fmla="*/ 130 h 139"/>
                <a:gd name="T22" fmla="*/ 120 w 138"/>
                <a:gd name="T23" fmla="*/ 119 h 139"/>
                <a:gd name="T24" fmla="*/ 126 w 138"/>
                <a:gd name="T25" fmla="*/ 107 h 139"/>
                <a:gd name="T26" fmla="*/ 133 w 138"/>
                <a:gd name="T27" fmla="*/ 95 h 139"/>
                <a:gd name="T28" fmla="*/ 138 w 138"/>
                <a:gd name="T29" fmla="*/ 69 h 139"/>
                <a:gd name="T30" fmla="*/ 133 w 138"/>
                <a:gd name="T31" fmla="*/ 41 h 139"/>
                <a:gd name="T32" fmla="*/ 120 w 138"/>
                <a:gd name="T33" fmla="*/ 20 h 139"/>
                <a:gd name="T34" fmla="*/ 75 w 138"/>
                <a:gd name="T35" fmla="*/ 28 h 139"/>
                <a:gd name="T36" fmla="*/ 92 w 138"/>
                <a:gd name="T37" fmla="*/ 38 h 139"/>
                <a:gd name="T38" fmla="*/ 100 w 138"/>
                <a:gd name="T39" fmla="*/ 58 h 139"/>
                <a:gd name="T40" fmla="*/ 100 w 138"/>
                <a:gd name="T41" fmla="*/ 77 h 139"/>
                <a:gd name="T42" fmla="*/ 99 w 138"/>
                <a:gd name="T43" fmla="*/ 78 h 139"/>
                <a:gd name="T44" fmla="*/ 99 w 138"/>
                <a:gd name="T45" fmla="*/ 86 h 139"/>
                <a:gd name="T46" fmla="*/ 95 w 138"/>
                <a:gd name="T47" fmla="*/ 89 h 139"/>
                <a:gd name="T48" fmla="*/ 95 w 138"/>
                <a:gd name="T49" fmla="*/ 93 h 139"/>
                <a:gd name="T50" fmla="*/ 81 w 138"/>
                <a:gd name="T51" fmla="*/ 107 h 139"/>
                <a:gd name="T52" fmla="*/ 75 w 138"/>
                <a:gd name="T53" fmla="*/ 108 h 139"/>
                <a:gd name="T54" fmla="*/ 55 w 138"/>
                <a:gd name="T55" fmla="*/ 107 h 139"/>
                <a:gd name="T56" fmla="*/ 40 w 138"/>
                <a:gd name="T57" fmla="*/ 93 h 139"/>
                <a:gd name="T58" fmla="*/ 35 w 138"/>
                <a:gd name="T59" fmla="*/ 78 h 139"/>
                <a:gd name="T60" fmla="*/ 35 w 138"/>
                <a:gd name="T61" fmla="*/ 59 h 139"/>
                <a:gd name="T62" fmla="*/ 40 w 138"/>
                <a:gd name="T63" fmla="*/ 43 h 139"/>
                <a:gd name="T64" fmla="*/ 55 w 138"/>
                <a:gd name="T65" fmla="*/ 3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8" h="139">
                  <a:moveTo>
                    <a:pt x="120" y="20"/>
                  </a:moveTo>
                  <a:lnTo>
                    <a:pt x="108" y="10"/>
                  </a:lnTo>
                  <a:lnTo>
                    <a:pt x="96" y="4"/>
                  </a:lnTo>
                  <a:lnTo>
                    <a:pt x="83" y="0"/>
                  </a:lnTo>
                  <a:lnTo>
                    <a:pt x="69" y="0"/>
                  </a:lnTo>
                  <a:lnTo>
                    <a:pt x="49" y="0"/>
                  </a:lnTo>
                  <a:lnTo>
                    <a:pt x="34" y="8"/>
                  </a:lnTo>
                  <a:lnTo>
                    <a:pt x="19" y="18"/>
                  </a:lnTo>
                  <a:lnTo>
                    <a:pt x="10" y="33"/>
                  </a:lnTo>
                  <a:lnTo>
                    <a:pt x="2" y="49"/>
                  </a:lnTo>
                  <a:lnTo>
                    <a:pt x="0" y="67"/>
                  </a:lnTo>
                  <a:lnTo>
                    <a:pt x="2" y="89"/>
                  </a:lnTo>
                  <a:lnTo>
                    <a:pt x="4" y="98"/>
                  </a:lnTo>
                  <a:lnTo>
                    <a:pt x="10" y="107"/>
                  </a:lnTo>
                  <a:lnTo>
                    <a:pt x="19" y="120"/>
                  </a:lnTo>
                  <a:lnTo>
                    <a:pt x="26" y="126"/>
                  </a:lnTo>
                  <a:lnTo>
                    <a:pt x="35" y="131"/>
                  </a:lnTo>
                  <a:lnTo>
                    <a:pt x="51" y="136"/>
                  </a:lnTo>
                  <a:lnTo>
                    <a:pt x="69" y="139"/>
                  </a:lnTo>
                  <a:lnTo>
                    <a:pt x="83" y="138"/>
                  </a:lnTo>
                  <a:lnTo>
                    <a:pt x="96" y="134"/>
                  </a:lnTo>
                  <a:lnTo>
                    <a:pt x="101" y="130"/>
                  </a:lnTo>
                  <a:lnTo>
                    <a:pt x="108" y="127"/>
                  </a:lnTo>
                  <a:lnTo>
                    <a:pt x="120" y="119"/>
                  </a:lnTo>
                  <a:lnTo>
                    <a:pt x="122" y="112"/>
                  </a:lnTo>
                  <a:lnTo>
                    <a:pt x="126" y="107"/>
                  </a:lnTo>
                  <a:lnTo>
                    <a:pt x="129" y="101"/>
                  </a:lnTo>
                  <a:lnTo>
                    <a:pt x="133" y="95"/>
                  </a:lnTo>
                  <a:lnTo>
                    <a:pt x="137" y="82"/>
                  </a:lnTo>
                  <a:lnTo>
                    <a:pt x="138" y="69"/>
                  </a:lnTo>
                  <a:lnTo>
                    <a:pt x="137" y="53"/>
                  </a:lnTo>
                  <a:lnTo>
                    <a:pt x="133" y="41"/>
                  </a:lnTo>
                  <a:lnTo>
                    <a:pt x="126" y="29"/>
                  </a:lnTo>
                  <a:lnTo>
                    <a:pt x="120" y="20"/>
                  </a:lnTo>
                  <a:close/>
                  <a:moveTo>
                    <a:pt x="69" y="28"/>
                  </a:moveTo>
                  <a:lnTo>
                    <a:pt x="75" y="28"/>
                  </a:lnTo>
                  <a:lnTo>
                    <a:pt x="81" y="30"/>
                  </a:lnTo>
                  <a:lnTo>
                    <a:pt x="92" y="38"/>
                  </a:lnTo>
                  <a:lnTo>
                    <a:pt x="99" y="50"/>
                  </a:lnTo>
                  <a:lnTo>
                    <a:pt x="100" y="58"/>
                  </a:lnTo>
                  <a:lnTo>
                    <a:pt x="101" y="69"/>
                  </a:lnTo>
                  <a:lnTo>
                    <a:pt x="100" y="77"/>
                  </a:lnTo>
                  <a:lnTo>
                    <a:pt x="99" y="77"/>
                  </a:lnTo>
                  <a:lnTo>
                    <a:pt x="99" y="78"/>
                  </a:lnTo>
                  <a:lnTo>
                    <a:pt x="99" y="81"/>
                  </a:lnTo>
                  <a:lnTo>
                    <a:pt x="99" y="86"/>
                  </a:lnTo>
                  <a:lnTo>
                    <a:pt x="96" y="89"/>
                  </a:lnTo>
                  <a:lnTo>
                    <a:pt x="95" y="89"/>
                  </a:lnTo>
                  <a:lnTo>
                    <a:pt x="95" y="90"/>
                  </a:lnTo>
                  <a:lnTo>
                    <a:pt x="95" y="93"/>
                  </a:lnTo>
                  <a:lnTo>
                    <a:pt x="92" y="101"/>
                  </a:lnTo>
                  <a:lnTo>
                    <a:pt x="81" y="107"/>
                  </a:lnTo>
                  <a:lnTo>
                    <a:pt x="77" y="107"/>
                  </a:lnTo>
                  <a:lnTo>
                    <a:pt x="75" y="108"/>
                  </a:lnTo>
                  <a:lnTo>
                    <a:pt x="69" y="111"/>
                  </a:lnTo>
                  <a:lnTo>
                    <a:pt x="55" y="107"/>
                  </a:lnTo>
                  <a:lnTo>
                    <a:pt x="45" y="101"/>
                  </a:lnTo>
                  <a:lnTo>
                    <a:pt x="40" y="93"/>
                  </a:lnTo>
                  <a:lnTo>
                    <a:pt x="38" y="86"/>
                  </a:lnTo>
                  <a:lnTo>
                    <a:pt x="35" y="78"/>
                  </a:lnTo>
                  <a:lnTo>
                    <a:pt x="36" y="70"/>
                  </a:lnTo>
                  <a:lnTo>
                    <a:pt x="35" y="59"/>
                  </a:lnTo>
                  <a:lnTo>
                    <a:pt x="38" y="51"/>
                  </a:lnTo>
                  <a:lnTo>
                    <a:pt x="40" y="43"/>
                  </a:lnTo>
                  <a:lnTo>
                    <a:pt x="45" y="38"/>
                  </a:lnTo>
                  <a:lnTo>
                    <a:pt x="55" y="30"/>
                  </a:lnTo>
                  <a:lnTo>
                    <a:pt x="69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639">
              <a:extLst>
                <a:ext uri="{FF2B5EF4-FFF2-40B4-BE49-F238E27FC236}">
                  <a16:creationId xmlns:a16="http://schemas.microsoft.com/office/drawing/2014/main" id="{B4944390-F3F9-F329-C76E-65CC665C1C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2" y="4212"/>
              <a:ext cx="31" cy="35"/>
            </a:xfrm>
            <a:custGeom>
              <a:avLst/>
              <a:gdLst>
                <a:gd name="T0" fmla="*/ 125 w 126"/>
                <a:gd name="T1" fmla="*/ 44 h 141"/>
                <a:gd name="T2" fmla="*/ 119 w 126"/>
                <a:gd name="T3" fmla="*/ 32 h 141"/>
                <a:gd name="T4" fmla="*/ 115 w 126"/>
                <a:gd name="T5" fmla="*/ 24 h 141"/>
                <a:gd name="T6" fmla="*/ 110 w 126"/>
                <a:gd name="T7" fmla="*/ 16 h 141"/>
                <a:gd name="T8" fmla="*/ 105 w 126"/>
                <a:gd name="T9" fmla="*/ 12 h 141"/>
                <a:gd name="T10" fmla="*/ 95 w 126"/>
                <a:gd name="T11" fmla="*/ 7 h 141"/>
                <a:gd name="T12" fmla="*/ 86 w 126"/>
                <a:gd name="T13" fmla="*/ 4 h 141"/>
                <a:gd name="T14" fmla="*/ 75 w 126"/>
                <a:gd name="T15" fmla="*/ 2 h 141"/>
                <a:gd name="T16" fmla="*/ 65 w 126"/>
                <a:gd name="T17" fmla="*/ 2 h 141"/>
                <a:gd name="T18" fmla="*/ 49 w 126"/>
                <a:gd name="T19" fmla="*/ 0 h 141"/>
                <a:gd name="T20" fmla="*/ 37 w 126"/>
                <a:gd name="T21" fmla="*/ 4 h 141"/>
                <a:gd name="T22" fmla="*/ 25 w 126"/>
                <a:gd name="T23" fmla="*/ 11 h 141"/>
                <a:gd name="T24" fmla="*/ 17 w 126"/>
                <a:gd name="T25" fmla="*/ 20 h 141"/>
                <a:gd name="T26" fmla="*/ 8 w 126"/>
                <a:gd name="T27" fmla="*/ 30 h 141"/>
                <a:gd name="T28" fmla="*/ 4 w 126"/>
                <a:gd name="T29" fmla="*/ 41 h 141"/>
                <a:gd name="T30" fmla="*/ 0 w 126"/>
                <a:gd name="T31" fmla="*/ 55 h 141"/>
                <a:gd name="T32" fmla="*/ 0 w 126"/>
                <a:gd name="T33" fmla="*/ 72 h 141"/>
                <a:gd name="T34" fmla="*/ 0 w 126"/>
                <a:gd name="T35" fmla="*/ 87 h 141"/>
                <a:gd name="T36" fmla="*/ 4 w 126"/>
                <a:gd name="T37" fmla="*/ 100 h 141"/>
                <a:gd name="T38" fmla="*/ 8 w 126"/>
                <a:gd name="T39" fmla="*/ 112 h 141"/>
                <a:gd name="T40" fmla="*/ 17 w 126"/>
                <a:gd name="T41" fmla="*/ 124 h 141"/>
                <a:gd name="T42" fmla="*/ 25 w 126"/>
                <a:gd name="T43" fmla="*/ 130 h 141"/>
                <a:gd name="T44" fmla="*/ 37 w 126"/>
                <a:gd name="T45" fmla="*/ 136 h 141"/>
                <a:gd name="T46" fmla="*/ 49 w 126"/>
                <a:gd name="T47" fmla="*/ 140 h 141"/>
                <a:gd name="T48" fmla="*/ 63 w 126"/>
                <a:gd name="T49" fmla="*/ 141 h 141"/>
                <a:gd name="T50" fmla="*/ 69 w 126"/>
                <a:gd name="T51" fmla="*/ 140 h 141"/>
                <a:gd name="T52" fmla="*/ 75 w 126"/>
                <a:gd name="T53" fmla="*/ 140 h 141"/>
                <a:gd name="T54" fmla="*/ 86 w 126"/>
                <a:gd name="T55" fmla="*/ 137 h 141"/>
                <a:gd name="T56" fmla="*/ 90 w 126"/>
                <a:gd name="T57" fmla="*/ 134 h 141"/>
                <a:gd name="T58" fmla="*/ 95 w 126"/>
                <a:gd name="T59" fmla="*/ 133 h 141"/>
                <a:gd name="T60" fmla="*/ 99 w 126"/>
                <a:gd name="T61" fmla="*/ 130 h 141"/>
                <a:gd name="T62" fmla="*/ 105 w 126"/>
                <a:gd name="T63" fmla="*/ 129 h 141"/>
                <a:gd name="T64" fmla="*/ 111 w 126"/>
                <a:gd name="T65" fmla="*/ 121 h 141"/>
                <a:gd name="T66" fmla="*/ 118 w 126"/>
                <a:gd name="T67" fmla="*/ 113 h 141"/>
                <a:gd name="T68" fmla="*/ 119 w 126"/>
                <a:gd name="T69" fmla="*/ 108 h 141"/>
                <a:gd name="T70" fmla="*/ 122 w 126"/>
                <a:gd name="T71" fmla="*/ 104 h 141"/>
                <a:gd name="T72" fmla="*/ 126 w 126"/>
                <a:gd name="T73" fmla="*/ 93 h 141"/>
                <a:gd name="T74" fmla="*/ 91 w 126"/>
                <a:gd name="T75" fmla="*/ 88 h 141"/>
                <a:gd name="T76" fmla="*/ 89 w 126"/>
                <a:gd name="T77" fmla="*/ 93 h 141"/>
                <a:gd name="T78" fmla="*/ 87 w 126"/>
                <a:gd name="T79" fmla="*/ 99 h 141"/>
                <a:gd name="T80" fmla="*/ 82 w 126"/>
                <a:gd name="T81" fmla="*/ 108 h 141"/>
                <a:gd name="T82" fmla="*/ 74 w 126"/>
                <a:gd name="T83" fmla="*/ 110 h 141"/>
                <a:gd name="T84" fmla="*/ 66 w 126"/>
                <a:gd name="T85" fmla="*/ 113 h 141"/>
                <a:gd name="T86" fmla="*/ 54 w 126"/>
                <a:gd name="T87" fmla="*/ 109 h 141"/>
                <a:gd name="T88" fmla="*/ 45 w 126"/>
                <a:gd name="T89" fmla="*/ 104 h 141"/>
                <a:gd name="T90" fmla="*/ 41 w 126"/>
                <a:gd name="T91" fmla="*/ 97 h 141"/>
                <a:gd name="T92" fmla="*/ 38 w 126"/>
                <a:gd name="T93" fmla="*/ 89 h 141"/>
                <a:gd name="T94" fmla="*/ 37 w 126"/>
                <a:gd name="T95" fmla="*/ 80 h 141"/>
                <a:gd name="T96" fmla="*/ 37 w 126"/>
                <a:gd name="T97" fmla="*/ 69 h 141"/>
                <a:gd name="T98" fmla="*/ 38 w 126"/>
                <a:gd name="T99" fmla="*/ 49 h 141"/>
                <a:gd name="T100" fmla="*/ 45 w 126"/>
                <a:gd name="T101" fmla="*/ 39 h 141"/>
                <a:gd name="T102" fmla="*/ 48 w 126"/>
                <a:gd name="T103" fmla="*/ 34 h 141"/>
                <a:gd name="T104" fmla="*/ 53 w 126"/>
                <a:gd name="T105" fmla="*/ 31 h 141"/>
                <a:gd name="T106" fmla="*/ 66 w 126"/>
                <a:gd name="T107" fmla="*/ 30 h 141"/>
                <a:gd name="T108" fmla="*/ 74 w 126"/>
                <a:gd name="T109" fmla="*/ 31 h 141"/>
                <a:gd name="T110" fmla="*/ 82 w 126"/>
                <a:gd name="T111" fmla="*/ 35 h 141"/>
                <a:gd name="T112" fmla="*/ 83 w 126"/>
                <a:gd name="T113" fmla="*/ 36 h 141"/>
                <a:gd name="T114" fmla="*/ 86 w 126"/>
                <a:gd name="T115" fmla="*/ 40 h 141"/>
                <a:gd name="T116" fmla="*/ 87 w 126"/>
                <a:gd name="T117" fmla="*/ 44 h 141"/>
                <a:gd name="T118" fmla="*/ 90 w 126"/>
                <a:gd name="T119" fmla="*/ 51 h 141"/>
                <a:gd name="T120" fmla="*/ 125 w 126"/>
                <a:gd name="T121" fmla="*/ 4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41">
                  <a:moveTo>
                    <a:pt x="125" y="44"/>
                  </a:moveTo>
                  <a:lnTo>
                    <a:pt x="119" y="32"/>
                  </a:lnTo>
                  <a:lnTo>
                    <a:pt x="115" y="24"/>
                  </a:lnTo>
                  <a:lnTo>
                    <a:pt x="110" y="16"/>
                  </a:lnTo>
                  <a:lnTo>
                    <a:pt x="105" y="12"/>
                  </a:lnTo>
                  <a:lnTo>
                    <a:pt x="95" y="7"/>
                  </a:lnTo>
                  <a:lnTo>
                    <a:pt x="86" y="4"/>
                  </a:lnTo>
                  <a:lnTo>
                    <a:pt x="75" y="2"/>
                  </a:lnTo>
                  <a:lnTo>
                    <a:pt x="65" y="2"/>
                  </a:lnTo>
                  <a:lnTo>
                    <a:pt x="49" y="0"/>
                  </a:lnTo>
                  <a:lnTo>
                    <a:pt x="37" y="4"/>
                  </a:lnTo>
                  <a:lnTo>
                    <a:pt x="25" y="11"/>
                  </a:lnTo>
                  <a:lnTo>
                    <a:pt x="17" y="20"/>
                  </a:lnTo>
                  <a:lnTo>
                    <a:pt x="8" y="30"/>
                  </a:lnTo>
                  <a:lnTo>
                    <a:pt x="4" y="41"/>
                  </a:lnTo>
                  <a:lnTo>
                    <a:pt x="0" y="55"/>
                  </a:lnTo>
                  <a:lnTo>
                    <a:pt x="0" y="72"/>
                  </a:lnTo>
                  <a:lnTo>
                    <a:pt x="0" y="87"/>
                  </a:lnTo>
                  <a:lnTo>
                    <a:pt x="4" y="100"/>
                  </a:lnTo>
                  <a:lnTo>
                    <a:pt x="8" y="112"/>
                  </a:lnTo>
                  <a:lnTo>
                    <a:pt x="17" y="124"/>
                  </a:lnTo>
                  <a:lnTo>
                    <a:pt x="25" y="130"/>
                  </a:lnTo>
                  <a:lnTo>
                    <a:pt x="37" y="136"/>
                  </a:lnTo>
                  <a:lnTo>
                    <a:pt x="49" y="140"/>
                  </a:lnTo>
                  <a:lnTo>
                    <a:pt x="63" y="141"/>
                  </a:lnTo>
                  <a:lnTo>
                    <a:pt x="69" y="140"/>
                  </a:lnTo>
                  <a:lnTo>
                    <a:pt x="75" y="140"/>
                  </a:lnTo>
                  <a:lnTo>
                    <a:pt x="86" y="137"/>
                  </a:lnTo>
                  <a:lnTo>
                    <a:pt x="90" y="134"/>
                  </a:lnTo>
                  <a:lnTo>
                    <a:pt x="95" y="133"/>
                  </a:lnTo>
                  <a:lnTo>
                    <a:pt x="99" y="130"/>
                  </a:lnTo>
                  <a:lnTo>
                    <a:pt x="105" y="129"/>
                  </a:lnTo>
                  <a:lnTo>
                    <a:pt x="111" y="121"/>
                  </a:lnTo>
                  <a:lnTo>
                    <a:pt x="118" y="113"/>
                  </a:lnTo>
                  <a:lnTo>
                    <a:pt x="119" y="108"/>
                  </a:lnTo>
                  <a:lnTo>
                    <a:pt x="122" y="104"/>
                  </a:lnTo>
                  <a:lnTo>
                    <a:pt x="126" y="93"/>
                  </a:lnTo>
                  <a:lnTo>
                    <a:pt x="91" y="88"/>
                  </a:lnTo>
                  <a:lnTo>
                    <a:pt x="89" y="93"/>
                  </a:lnTo>
                  <a:lnTo>
                    <a:pt x="87" y="99"/>
                  </a:lnTo>
                  <a:lnTo>
                    <a:pt x="82" y="108"/>
                  </a:lnTo>
                  <a:lnTo>
                    <a:pt x="74" y="110"/>
                  </a:lnTo>
                  <a:lnTo>
                    <a:pt x="66" y="113"/>
                  </a:lnTo>
                  <a:lnTo>
                    <a:pt x="54" y="109"/>
                  </a:lnTo>
                  <a:lnTo>
                    <a:pt x="45" y="104"/>
                  </a:lnTo>
                  <a:lnTo>
                    <a:pt x="41" y="97"/>
                  </a:lnTo>
                  <a:lnTo>
                    <a:pt x="38" y="89"/>
                  </a:lnTo>
                  <a:lnTo>
                    <a:pt x="37" y="80"/>
                  </a:lnTo>
                  <a:lnTo>
                    <a:pt x="37" y="69"/>
                  </a:lnTo>
                  <a:lnTo>
                    <a:pt x="38" y="49"/>
                  </a:lnTo>
                  <a:lnTo>
                    <a:pt x="45" y="39"/>
                  </a:lnTo>
                  <a:lnTo>
                    <a:pt x="48" y="34"/>
                  </a:lnTo>
                  <a:lnTo>
                    <a:pt x="53" y="31"/>
                  </a:lnTo>
                  <a:lnTo>
                    <a:pt x="66" y="30"/>
                  </a:lnTo>
                  <a:lnTo>
                    <a:pt x="74" y="31"/>
                  </a:lnTo>
                  <a:lnTo>
                    <a:pt x="82" y="35"/>
                  </a:lnTo>
                  <a:lnTo>
                    <a:pt x="83" y="36"/>
                  </a:lnTo>
                  <a:lnTo>
                    <a:pt x="86" y="40"/>
                  </a:lnTo>
                  <a:lnTo>
                    <a:pt x="87" y="44"/>
                  </a:lnTo>
                  <a:lnTo>
                    <a:pt x="90" y="51"/>
                  </a:lnTo>
                  <a:lnTo>
                    <a:pt x="125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640">
              <a:extLst>
                <a:ext uri="{FF2B5EF4-FFF2-40B4-BE49-F238E27FC236}">
                  <a16:creationId xmlns:a16="http://schemas.microsoft.com/office/drawing/2014/main" id="{6F955D2E-E4A3-9569-C15C-EA5121034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" y="4212"/>
              <a:ext cx="31" cy="35"/>
            </a:xfrm>
            <a:custGeom>
              <a:avLst/>
              <a:gdLst>
                <a:gd name="T0" fmla="*/ 88 w 126"/>
                <a:gd name="T1" fmla="*/ 51 h 141"/>
                <a:gd name="T2" fmla="*/ 123 w 126"/>
                <a:gd name="T3" fmla="*/ 44 h 141"/>
                <a:gd name="T4" fmla="*/ 119 w 126"/>
                <a:gd name="T5" fmla="*/ 32 h 141"/>
                <a:gd name="T6" fmla="*/ 115 w 126"/>
                <a:gd name="T7" fmla="*/ 24 h 141"/>
                <a:gd name="T8" fmla="*/ 108 w 126"/>
                <a:gd name="T9" fmla="*/ 16 h 141"/>
                <a:gd name="T10" fmla="*/ 103 w 126"/>
                <a:gd name="T11" fmla="*/ 12 h 141"/>
                <a:gd name="T12" fmla="*/ 94 w 126"/>
                <a:gd name="T13" fmla="*/ 7 h 141"/>
                <a:gd name="T14" fmla="*/ 85 w 126"/>
                <a:gd name="T15" fmla="*/ 4 h 141"/>
                <a:gd name="T16" fmla="*/ 74 w 126"/>
                <a:gd name="T17" fmla="*/ 2 h 141"/>
                <a:gd name="T18" fmla="*/ 63 w 126"/>
                <a:gd name="T19" fmla="*/ 2 h 141"/>
                <a:gd name="T20" fmla="*/ 47 w 126"/>
                <a:gd name="T21" fmla="*/ 0 h 141"/>
                <a:gd name="T22" fmla="*/ 35 w 126"/>
                <a:gd name="T23" fmla="*/ 4 h 141"/>
                <a:gd name="T24" fmla="*/ 25 w 126"/>
                <a:gd name="T25" fmla="*/ 11 h 141"/>
                <a:gd name="T26" fmla="*/ 17 w 126"/>
                <a:gd name="T27" fmla="*/ 20 h 141"/>
                <a:gd name="T28" fmla="*/ 8 w 126"/>
                <a:gd name="T29" fmla="*/ 30 h 141"/>
                <a:gd name="T30" fmla="*/ 4 w 126"/>
                <a:gd name="T31" fmla="*/ 41 h 141"/>
                <a:gd name="T32" fmla="*/ 0 w 126"/>
                <a:gd name="T33" fmla="*/ 55 h 141"/>
                <a:gd name="T34" fmla="*/ 0 w 126"/>
                <a:gd name="T35" fmla="*/ 72 h 141"/>
                <a:gd name="T36" fmla="*/ 0 w 126"/>
                <a:gd name="T37" fmla="*/ 87 h 141"/>
                <a:gd name="T38" fmla="*/ 4 w 126"/>
                <a:gd name="T39" fmla="*/ 100 h 141"/>
                <a:gd name="T40" fmla="*/ 8 w 126"/>
                <a:gd name="T41" fmla="*/ 112 h 141"/>
                <a:gd name="T42" fmla="*/ 17 w 126"/>
                <a:gd name="T43" fmla="*/ 124 h 141"/>
                <a:gd name="T44" fmla="*/ 25 w 126"/>
                <a:gd name="T45" fmla="*/ 130 h 141"/>
                <a:gd name="T46" fmla="*/ 35 w 126"/>
                <a:gd name="T47" fmla="*/ 136 h 141"/>
                <a:gd name="T48" fmla="*/ 47 w 126"/>
                <a:gd name="T49" fmla="*/ 140 h 141"/>
                <a:gd name="T50" fmla="*/ 63 w 126"/>
                <a:gd name="T51" fmla="*/ 141 h 141"/>
                <a:gd name="T52" fmla="*/ 74 w 126"/>
                <a:gd name="T53" fmla="*/ 140 h 141"/>
                <a:gd name="T54" fmla="*/ 86 w 126"/>
                <a:gd name="T55" fmla="*/ 137 h 141"/>
                <a:gd name="T56" fmla="*/ 90 w 126"/>
                <a:gd name="T57" fmla="*/ 134 h 141"/>
                <a:gd name="T58" fmla="*/ 95 w 126"/>
                <a:gd name="T59" fmla="*/ 133 h 141"/>
                <a:gd name="T60" fmla="*/ 99 w 126"/>
                <a:gd name="T61" fmla="*/ 130 h 141"/>
                <a:gd name="T62" fmla="*/ 104 w 126"/>
                <a:gd name="T63" fmla="*/ 129 h 141"/>
                <a:gd name="T64" fmla="*/ 111 w 126"/>
                <a:gd name="T65" fmla="*/ 121 h 141"/>
                <a:gd name="T66" fmla="*/ 118 w 126"/>
                <a:gd name="T67" fmla="*/ 113 h 141"/>
                <a:gd name="T68" fmla="*/ 119 w 126"/>
                <a:gd name="T69" fmla="*/ 108 h 141"/>
                <a:gd name="T70" fmla="*/ 122 w 126"/>
                <a:gd name="T71" fmla="*/ 104 h 141"/>
                <a:gd name="T72" fmla="*/ 126 w 126"/>
                <a:gd name="T73" fmla="*/ 93 h 141"/>
                <a:gd name="T74" fmla="*/ 91 w 126"/>
                <a:gd name="T75" fmla="*/ 88 h 141"/>
                <a:gd name="T76" fmla="*/ 88 w 126"/>
                <a:gd name="T77" fmla="*/ 93 h 141"/>
                <a:gd name="T78" fmla="*/ 87 w 126"/>
                <a:gd name="T79" fmla="*/ 99 h 141"/>
                <a:gd name="T80" fmla="*/ 82 w 126"/>
                <a:gd name="T81" fmla="*/ 108 h 141"/>
                <a:gd name="T82" fmla="*/ 74 w 126"/>
                <a:gd name="T83" fmla="*/ 110 h 141"/>
                <a:gd name="T84" fmla="*/ 66 w 126"/>
                <a:gd name="T85" fmla="*/ 113 h 141"/>
                <a:gd name="T86" fmla="*/ 58 w 126"/>
                <a:gd name="T87" fmla="*/ 110 h 141"/>
                <a:gd name="T88" fmla="*/ 53 w 126"/>
                <a:gd name="T89" fmla="*/ 109 h 141"/>
                <a:gd name="T90" fmla="*/ 43 w 126"/>
                <a:gd name="T91" fmla="*/ 104 h 141"/>
                <a:gd name="T92" fmla="*/ 39 w 126"/>
                <a:gd name="T93" fmla="*/ 97 h 141"/>
                <a:gd name="T94" fmla="*/ 37 w 126"/>
                <a:gd name="T95" fmla="*/ 89 h 141"/>
                <a:gd name="T96" fmla="*/ 35 w 126"/>
                <a:gd name="T97" fmla="*/ 80 h 141"/>
                <a:gd name="T98" fmla="*/ 35 w 126"/>
                <a:gd name="T99" fmla="*/ 69 h 141"/>
                <a:gd name="T100" fmla="*/ 37 w 126"/>
                <a:gd name="T101" fmla="*/ 49 h 141"/>
                <a:gd name="T102" fmla="*/ 43 w 126"/>
                <a:gd name="T103" fmla="*/ 39 h 141"/>
                <a:gd name="T104" fmla="*/ 53 w 126"/>
                <a:gd name="T105" fmla="*/ 31 h 141"/>
                <a:gd name="T106" fmla="*/ 66 w 126"/>
                <a:gd name="T107" fmla="*/ 30 h 141"/>
                <a:gd name="T108" fmla="*/ 74 w 126"/>
                <a:gd name="T109" fmla="*/ 31 h 141"/>
                <a:gd name="T110" fmla="*/ 82 w 126"/>
                <a:gd name="T111" fmla="*/ 35 h 141"/>
                <a:gd name="T112" fmla="*/ 83 w 126"/>
                <a:gd name="T113" fmla="*/ 36 h 141"/>
                <a:gd name="T114" fmla="*/ 86 w 126"/>
                <a:gd name="T115" fmla="*/ 40 h 141"/>
                <a:gd name="T116" fmla="*/ 88 w 126"/>
                <a:gd name="T117" fmla="*/ 5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6" h="141">
                  <a:moveTo>
                    <a:pt x="88" y="51"/>
                  </a:moveTo>
                  <a:lnTo>
                    <a:pt x="123" y="44"/>
                  </a:lnTo>
                  <a:lnTo>
                    <a:pt x="119" y="32"/>
                  </a:lnTo>
                  <a:lnTo>
                    <a:pt x="115" y="24"/>
                  </a:lnTo>
                  <a:lnTo>
                    <a:pt x="108" y="16"/>
                  </a:lnTo>
                  <a:lnTo>
                    <a:pt x="103" y="12"/>
                  </a:lnTo>
                  <a:lnTo>
                    <a:pt x="94" y="7"/>
                  </a:lnTo>
                  <a:lnTo>
                    <a:pt x="85" y="4"/>
                  </a:lnTo>
                  <a:lnTo>
                    <a:pt x="74" y="2"/>
                  </a:lnTo>
                  <a:lnTo>
                    <a:pt x="63" y="2"/>
                  </a:lnTo>
                  <a:lnTo>
                    <a:pt x="47" y="0"/>
                  </a:lnTo>
                  <a:lnTo>
                    <a:pt x="35" y="4"/>
                  </a:lnTo>
                  <a:lnTo>
                    <a:pt x="25" y="11"/>
                  </a:lnTo>
                  <a:lnTo>
                    <a:pt x="17" y="20"/>
                  </a:lnTo>
                  <a:lnTo>
                    <a:pt x="8" y="30"/>
                  </a:lnTo>
                  <a:lnTo>
                    <a:pt x="4" y="41"/>
                  </a:lnTo>
                  <a:lnTo>
                    <a:pt x="0" y="55"/>
                  </a:lnTo>
                  <a:lnTo>
                    <a:pt x="0" y="72"/>
                  </a:lnTo>
                  <a:lnTo>
                    <a:pt x="0" y="87"/>
                  </a:lnTo>
                  <a:lnTo>
                    <a:pt x="4" y="100"/>
                  </a:lnTo>
                  <a:lnTo>
                    <a:pt x="8" y="112"/>
                  </a:lnTo>
                  <a:lnTo>
                    <a:pt x="17" y="124"/>
                  </a:lnTo>
                  <a:lnTo>
                    <a:pt x="25" y="130"/>
                  </a:lnTo>
                  <a:lnTo>
                    <a:pt x="35" y="136"/>
                  </a:lnTo>
                  <a:lnTo>
                    <a:pt x="47" y="140"/>
                  </a:lnTo>
                  <a:lnTo>
                    <a:pt x="63" y="141"/>
                  </a:lnTo>
                  <a:lnTo>
                    <a:pt x="74" y="140"/>
                  </a:lnTo>
                  <a:lnTo>
                    <a:pt x="86" y="137"/>
                  </a:lnTo>
                  <a:lnTo>
                    <a:pt x="90" y="134"/>
                  </a:lnTo>
                  <a:lnTo>
                    <a:pt x="95" y="133"/>
                  </a:lnTo>
                  <a:lnTo>
                    <a:pt x="99" y="130"/>
                  </a:lnTo>
                  <a:lnTo>
                    <a:pt x="104" y="129"/>
                  </a:lnTo>
                  <a:lnTo>
                    <a:pt x="111" y="121"/>
                  </a:lnTo>
                  <a:lnTo>
                    <a:pt x="118" y="113"/>
                  </a:lnTo>
                  <a:lnTo>
                    <a:pt x="119" y="108"/>
                  </a:lnTo>
                  <a:lnTo>
                    <a:pt x="122" y="104"/>
                  </a:lnTo>
                  <a:lnTo>
                    <a:pt x="126" y="93"/>
                  </a:lnTo>
                  <a:lnTo>
                    <a:pt x="91" y="88"/>
                  </a:lnTo>
                  <a:lnTo>
                    <a:pt x="88" y="93"/>
                  </a:lnTo>
                  <a:lnTo>
                    <a:pt x="87" y="99"/>
                  </a:lnTo>
                  <a:lnTo>
                    <a:pt x="82" y="108"/>
                  </a:lnTo>
                  <a:lnTo>
                    <a:pt x="74" y="110"/>
                  </a:lnTo>
                  <a:lnTo>
                    <a:pt x="66" y="113"/>
                  </a:lnTo>
                  <a:lnTo>
                    <a:pt x="58" y="110"/>
                  </a:lnTo>
                  <a:lnTo>
                    <a:pt x="53" y="109"/>
                  </a:lnTo>
                  <a:lnTo>
                    <a:pt x="43" y="104"/>
                  </a:lnTo>
                  <a:lnTo>
                    <a:pt x="39" y="97"/>
                  </a:lnTo>
                  <a:lnTo>
                    <a:pt x="37" y="89"/>
                  </a:lnTo>
                  <a:lnTo>
                    <a:pt x="35" y="80"/>
                  </a:lnTo>
                  <a:lnTo>
                    <a:pt x="35" y="69"/>
                  </a:lnTo>
                  <a:lnTo>
                    <a:pt x="37" y="49"/>
                  </a:lnTo>
                  <a:lnTo>
                    <a:pt x="43" y="39"/>
                  </a:lnTo>
                  <a:lnTo>
                    <a:pt x="53" y="31"/>
                  </a:lnTo>
                  <a:lnTo>
                    <a:pt x="66" y="30"/>
                  </a:lnTo>
                  <a:lnTo>
                    <a:pt x="74" y="31"/>
                  </a:lnTo>
                  <a:lnTo>
                    <a:pt x="82" y="35"/>
                  </a:lnTo>
                  <a:lnTo>
                    <a:pt x="83" y="36"/>
                  </a:lnTo>
                  <a:lnTo>
                    <a:pt x="86" y="40"/>
                  </a:lnTo>
                  <a:lnTo>
                    <a:pt x="88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641">
              <a:extLst>
                <a:ext uri="{FF2B5EF4-FFF2-40B4-BE49-F238E27FC236}">
                  <a16:creationId xmlns:a16="http://schemas.microsoft.com/office/drawing/2014/main" id="{726D7E02-ADA3-1DD8-CFFF-C9039BBF8F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23" y="4212"/>
              <a:ext cx="35" cy="35"/>
            </a:xfrm>
            <a:custGeom>
              <a:avLst/>
              <a:gdLst>
                <a:gd name="T0" fmla="*/ 18 w 139"/>
                <a:gd name="T1" fmla="*/ 18 h 139"/>
                <a:gd name="T2" fmla="*/ 1 w 139"/>
                <a:gd name="T3" fmla="*/ 49 h 139"/>
                <a:gd name="T4" fmla="*/ 1 w 139"/>
                <a:gd name="T5" fmla="*/ 89 h 139"/>
                <a:gd name="T6" fmla="*/ 9 w 139"/>
                <a:gd name="T7" fmla="*/ 107 h 139"/>
                <a:gd name="T8" fmla="*/ 20 w 139"/>
                <a:gd name="T9" fmla="*/ 120 h 139"/>
                <a:gd name="T10" fmla="*/ 52 w 139"/>
                <a:gd name="T11" fmla="*/ 136 h 139"/>
                <a:gd name="T12" fmla="*/ 83 w 139"/>
                <a:gd name="T13" fmla="*/ 138 h 139"/>
                <a:gd name="T14" fmla="*/ 107 w 139"/>
                <a:gd name="T15" fmla="*/ 127 h 139"/>
                <a:gd name="T16" fmla="*/ 122 w 139"/>
                <a:gd name="T17" fmla="*/ 112 h 139"/>
                <a:gd name="T18" fmla="*/ 129 w 139"/>
                <a:gd name="T19" fmla="*/ 101 h 139"/>
                <a:gd name="T20" fmla="*/ 137 w 139"/>
                <a:gd name="T21" fmla="*/ 82 h 139"/>
                <a:gd name="T22" fmla="*/ 137 w 139"/>
                <a:gd name="T23" fmla="*/ 53 h 139"/>
                <a:gd name="T24" fmla="*/ 126 w 139"/>
                <a:gd name="T25" fmla="*/ 29 h 139"/>
                <a:gd name="T26" fmla="*/ 107 w 139"/>
                <a:gd name="T27" fmla="*/ 10 h 139"/>
                <a:gd name="T28" fmla="*/ 83 w 139"/>
                <a:gd name="T29" fmla="*/ 0 h 139"/>
                <a:gd name="T30" fmla="*/ 50 w 139"/>
                <a:gd name="T31" fmla="*/ 0 h 139"/>
                <a:gd name="T32" fmla="*/ 46 w 139"/>
                <a:gd name="T33" fmla="*/ 101 h 139"/>
                <a:gd name="T34" fmla="*/ 38 w 139"/>
                <a:gd name="T35" fmla="*/ 86 h 139"/>
                <a:gd name="T36" fmla="*/ 36 w 139"/>
                <a:gd name="T37" fmla="*/ 70 h 139"/>
                <a:gd name="T38" fmla="*/ 38 w 139"/>
                <a:gd name="T39" fmla="*/ 51 h 139"/>
                <a:gd name="T40" fmla="*/ 46 w 139"/>
                <a:gd name="T41" fmla="*/ 38 h 139"/>
                <a:gd name="T42" fmla="*/ 70 w 139"/>
                <a:gd name="T43" fmla="*/ 28 h 139"/>
                <a:gd name="T44" fmla="*/ 82 w 139"/>
                <a:gd name="T45" fmla="*/ 30 h 139"/>
                <a:gd name="T46" fmla="*/ 99 w 139"/>
                <a:gd name="T47" fmla="*/ 50 h 139"/>
                <a:gd name="T48" fmla="*/ 102 w 139"/>
                <a:gd name="T49" fmla="*/ 69 h 139"/>
                <a:gd name="T50" fmla="*/ 99 w 139"/>
                <a:gd name="T51" fmla="*/ 77 h 139"/>
                <a:gd name="T52" fmla="*/ 99 w 139"/>
                <a:gd name="T53" fmla="*/ 81 h 139"/>
                <a:gd name="T54" fmla="*/ 97 w 139"/>
                <a:gd name="T55" fmla="*/ 89 h 139"/>
                <a:gd name="T56" fmla="*/ 95 w 139"/>
                <a:gd name="T57" fmla="*/ 90 h 139"/>
                <a:gd name="T58" fmla="*/ 93 w 139"/>
                <a:gd name="T59" fmla="*/ 101 h 139"/>
                <a:gd name="T60" fmla="*/ 78 w 139"/>
                <a:gd name="T61" fmla="*/ 107 h 139"/>
                <a:gd name="T62" fmla="*/ 70 w 139"/>
                <a:gd name="T63" fmla="*/ 111 h 139"/>
                <a:gd name="T64" fmla="*/ 46 w 139"/>
                <a:gd name="T65" fmla="*/ 101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9" h="139">
                  <a:moveTo>
                    <a:pt x="33" y="8"/>
                  </a:moveTo>
                  <a:lnTo>
                    <a:pt x="18" y="18"/>
                  </a:lnTo>
                  <a:lnTo>
                    <a:pt x="9" y="33"/>
                  </a:lnTo>
                  <a:lnTo>
                    <a:pt x="1" y="49"/>
                  </a:lnTo>
                  <a:lnTo>
                    <a:pt x="0" y="67"/>
                  </a:lnTo>
                  <a:lnTo>
                    <a:pt x="1" y="89"/>
                  </a:lnTo>
                  <a:lnTo>
                    <a:pt x="4" y="98"/>
                  </a:lnTo>
                  <a:lnTo>
                    <a:pt x="9" y="107"/>
                  </a:lnTo>
                  <a:lnTo>
                    <a:pt x="13" y="114"/>
                  </a:lnTo>
                  <a:lnTo>
                    <a:pt x="20" y="120"/>
                  </a:lnTo>
                  <a:lnTo>
                    <a:pt x="34" y="131"/>
                  </a:lnTo>
                  <a:lnTo>
                    <a:pt x="52" y="136"/>
                  </a:lnTo>
                  <a:lnTo>
                    <a:pt x="70" y="139"/>
                  </a:lnTo>
                  <a:lnTo>
                    <a:pt x="83" y="138"/>
                  </a:lnTo>
                  <a:lnTo>
                    <a:pt x="97" y="134"/>
                  </a:lnTo>
                  <a:lnTo>
                    <a:pt x="107" y="127"/>
                  </a:lnTo>
                  <a:lnTo>
                    <a:pt x="119" y="119"/>
                  </a:lnTo>
                  <a:lnTo>
                    <a:pt x="122" y="112"/>
                  </a:lnTo>
                  <a:lnTo>
                    <a:pt x="126" y="107"/>
                  </a:lnTo>
                  <a:lnTo>
                    <a:pt x="129" y="101"/>
                  </a:lnTo>
                  <a:lnTo>
                    <a:pt x="133" y="95"/>
                  </a:lnTo>
                  <a:lnTo>
                    <a:pt x="137" y="82"/>
                  </a:lnTo>
                  <a:lnTo>
                    <a:pt x="139" y="69"/>
                  </a:lnTo>
                  <a:lnTo>
                    <a:pt x="137" y="53"/>
                  </a:lnTo>
                  <a:lnTo>
                    <a:pt x="133" y="41"/>
                  </a:lnTo>
                  <a:lnTo>
                    <a:pt x="126" y="29"/>
                  </a:lnTo>
                  <a:lnTo>
                    <a:pt x="119" y="20"/>
                  </a:lnTo>
                  <a:lnTo>
                    <a:pt x="107" y="10"/>
                  </a:lnTo>
                  <a:lnTo>
                    <a:pt x="97" y="4"/>
                  </a:lnTo>
                  <a:lnTo>
                    <a:pt x="83" y="0"/>
                  </a:lnTo>
                  <a:lnTo>
                    <a:pt x="70" y="0"/>
                  </a:lnTo>
                  <a:lnTo>
                    <a:pt x="50" y="0"/>
                  </a:lnTo>
                  <a:lnTo>
                    <a:pt x="33" y="8"/>
                  </a:lnTo>
                  <a:close/>
                  <a:moveTo>
                    <a:pt x="46" y="101"/>
                  </a:moveTo>
                  <a:lnTo>
                    <a:pt x="41" y="93"/>
                  </a:lnTo>
                  <a:lnTo>
                    <a:pt x="38" y="86"/>
                  </a:lnTo>
                  <a:lnTo>
                    <a:pt x="36" y="78"/>
                  </a:lnTo>
                  <a:lnTo>
                    <a:pt x="36" y="70"/>
                  </a:lnTo>
                  <a:lnTo>
                    <a:pt x="36" y="59"/>
                  </a:lnTo>
                  <a:lnTo>
                    <a:pt x="38" y="51"/>
                  </a:lnTo>
                  <a:lnTo>
                    <a:pt x="41" y="43"/>
                  </a:lnTo>
                  <a:lnTo>
                    <a:pt x="46" y="38"/>
                  </a:lnTo>
                  <a:lnTo>
                    <a:pt x="56" y="30"/>
                  </a:lnTo>
                  <a:lnTo>
                    <a:pt x="70" y="28"/>
                  </a:lnTo>
                  <a:lnTo>
                    <a:pt x="75" y="28"/>
                  </a:lnTo>
                  <a:lnTo>
                    <a:pt x="82" y="30"/>
                  </a:lnTo>
                  <a:lnTo>
                    <a:pt x="93" y="38"/>
                  </a:lnTo>
                  <a:lnTo>
                    <a:pt x="99" y="50"/>
                  </a:lnTo>
                  <a:lnTo>
                    <a:pt x="101" y="58"/>
                  </a:lnTo>
                  <a:lnTo>
                    <a:pt x="102" y="69"/>
                  </a:lnTo>
                  <a:lnTo>
                    <a:pt x="101" y="77"/>
                  </a:lnTo>
                  <a:lnTo>
                    <a:pt x="99" y="77"/>
                  </a:lnTo>
                  <a:lnTo>
                    <a:pt x="99" y="78"/>
                  </a:lnTo>
                  <a:lnTo>
                    <a:pt x="99" y="81"/>
                  </a:lnTo>
                  <a:lnTo>
                    <a:pt x="99" y="86"/>
                  </a:lnTo>
                  <a:lnTo>
                    <a:pt x="97" y="89"/>
                  </a:lnTo>
                  <a:lnTo>
                    <a:pt x="95" y="89"/>
                  </a:lnTo>
                  <a:lnTo>
                    <a:pt x="95" y="90"/>
                  </a:lnTo>
                  <a:lnTo>
                    <a:pt x="95" y="93"/>
                  </a:lnTo>
                  <a:lnTo>
                    <a:pt x="93" y="101"/>
                  </a:lnTo>
                  <a:lnTo>
                    <a:pt x="82" y="107"/>
                  </a:lnTo>
                  <a:lnTo>
                    <a:pt x="78" y="107"/>
                  </a:lnTo>
                  <a:lnTo>
                    <a:pt x="75" y="108"/>
                  </a:lnTo>
                  <a:lnTo>
                    <a:pt x="70" y="111"/>
                  </a:lnTo>
                  <a:lnTo>
                    <a:pt x="56" y="107"/>
                  </a:lnTo>
                  <a:lnTo>
                    <a:pt x="46" y="1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Rectangle 642">
              <a:extLst>
                <a:ext uri="{FF2B5EF4-FFF2-40B4-BE49-F238E27FC236}">
                  <a16:creationId xmlns:a16="http://schemas.microsoft.com/office/drawing/2014/main" id="{CD1FB5B6-772C-B7E9-4198-3852E5E4D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3" y="4238"/>
              <a:ext cx="10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643">
              <a:extLst>
                <a:ext uri="{FF2B5EF4-FFF2-40B4-BE49-F238E27FC236}">
                  <a16:creationId xmlns:a16="http://schemas.microsoft.com/office/drawing/2014/main" id="{EFA24E28-C74E-7B9E-B771-8923DBFA9B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4213"/>
              <a:ext cx="50" cy="33"/>
            </a:xfrm>
            <a:custGeom>
              <a:avLst/>
              <a:gdLst>
                <a:gd name="T0" fmla="*/ 201 w 201"/>
                <a:gd name="T1" fmla="*/ 0 h 134"/>
                <a:gd name="T2" fmla="*/ 165 w 201"/>
                <a:gd name="T3" fmla="*/ 0 h 134"/>
                <a:gd name="T4" fmla="*/ 140 w 201"/>
                <a:gd name="T5" fmla="*/ 88 h 134"/>
                <a:gd name="T6" fmla="*/ 117 w 201"/>
                <a:gd name="T7" fmla="*/ 0 h 134"/>
                <a:gd name="T8" fmla="*/ 84 w 201"/>
                <a:gd name="T9" fmla="*/ 0 h 134"/>
                <a:gd name="T10" fmla="*/ 60 w 201"/>
                <a:gd name="T11" fmla="*/ 88 h 134"/>
                <a:gd name="T12" fmla="*/ 35 w 201"/>
                <a:gd name="T13" fmla="*/ 0 h 134"/>
                <a:gd name="T14" fmla="*/ 0 w 201"/>
                <a:gd name="T15" fmla="*/ 0 h 134"/>
                <a:gd name="T16" fmla="*/ 43 w 201"/>
                <a:gd name="T17" fmla="*/ 134 h 134"/>
                <a:gd name="T18" fmla="*/ 77 w 201"/>
                <a:gd name="T19" fmla="*/ 134 h 134"/>
                <a:gd name="T20" fmla="*/ 100 w 201"/>
                <a:gd name="T21" fmla="*/ 49 h 134"/>
                <a:gd name="T22" fmla="*/ 124 w 201"/>
                <a:gd name="T23" fmla="*/ 134 h 134"/>
                <a:gd name="T24" fmla="*/ 157 w 201"/>
                <a:gd name="T25" fmla="*/ 134 h 134"/>
                <a:gd name="T26" fmla="*/ 201 w 201"/>
                <a:gd name="T27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1" h="134">
                  <a:moveTo>
                    <a:pt x="201" y="0"/>
                  </a:moveTo>
                  <a:lnTo>
                    <a:pt x="165" y="0"/>
                  </a:lnTo>
                  <a:lnTo>
                    <a:pt x="140" y="88"/>
                  </a:lnTo>
                  <a:lnTo>
                    <a:pt x="117" y="0"/>
                  </a:lnTo>
                  <a:lnTo>
                    <a:pt x="84" y="0"/>
                  </a:lnTo>
                  <a:lnTo>
                    <a:pt x="60" y="88"/>
                  </a:lnTo>
                  <a:lnTo>
                    <a:pt x="35" y="0"/>
                  </a:lnTo>
                  <a:lnTo>
                    <a:pt x="0" y="0"/>
                  </a:lnTo>
                  <a:lnTo>
                    <a:pt x="43" y="134"/>
                  </a:lnTo>
                  <a:lnTo>
                    <a:pt x="77" y="134"/>
                  </a:lnTo>
                  <a:lnTo>
                    <a:pt x="100" y="49"/>
                  </a:lnTo>
                  <a:lnTo>
                    <a:pt x="124" y="134"/>
                  </a:lnTo>
                  <a:lnTo>
                    <a:pt x="157" y="134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644">
              <a:extLst>
                <a:ext uri="{FF2B5EF4-FFF2-40B4-BE49-F238E27FC236}">
                  <a16:creationId xmlns:a16="http://schemas.microsoft.com/office/drawing/2014/main" id="{53F966E3-DAA8-3B30-DBE3-849FA60D5D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28" y="4212"/>
              <a:ext cx="31" cy="35"/>
            </a:xfrm>
            <a:custGeom>
              <a:avLst/>
              <a:gdLst>
                <a:gd name="T0" fmla="*/ 110 w 126"/>
                <a:gd name="T1" fmla="*/ 22 h 141"/>
                <a:gd name="T2" fmla="*/ 99 w 126"/>
                <a:gd name="T3" fmla="*/ 12 h 141"/>
                <a:gd name="T4" fmla="*/ 87 w 126"/>
                <a:gd name="T5" fmla="*/ 6 h 141"/>
                <a:gd name="T6" fmla="*/ 74 w 126"/>
                <a:gd name="T7" fmla="*/ 2 h 141"/>
                <a:gd name="T8" fmla="*/ 61 w 126"/>
                <a:gd name="T9" fmla="*/ 2 h 141"/>
                <a:gd name="T10" fmla="*/ 48 w 126"/>
                <a:gd name="T11" fmla="*/ 0 h 141"/>
                <a:gd name="T12" fmla="*/ 36 w 126"/>
                <a:gd name="T13" fmla="*/ 4 h 141"/>
                <a:gd name="T14" fmla="*/ 25 w 126"/>
                <a:gd name="T15" fmla="*/ 11 h 141"/>
                <a:gd name="T16" fmla="*/ 17 w 126"/>
                <a:gd name="T17" fmla="*/ 20 h 141"/>
                <a:gd name="T18" fmla="*/ 8 w 126"/>
                <a:gd name="T19" fmla="*/ 30 h 141"/>
                <a:gd name="T20" fmla="*/ 4 w 126"/>
                <a:gd name="T21" fmla="*/ 43 h 141"/>
                <a:gd name="T22" fmla="*/ 0 w 126"/>
                <a:gd name="T23" fmla="*/ 56 h 141"/>
                <a:gd name="T24" fmla="*/ 0 w 126"/>
                <a:gd name="T25" fmla="*/ 73 h 141"/>
                <a:gd name="T26" fmla="*/ 0 w 126"/>
                <a:gd name="T27" fmla="*/ 85 h 141"/>
                <a:gd name="T28" fmla="*/ 2 w 126"/>
                <a:gd name="T29" fmla="*/ 97 h 141"/>
                <a:gd name="T30" fmla="*/ 6 w 126"/>
                <a:gd name="T31" fmla="*/ 108 h 141"/>
                <a:gd name="T32" fmla="*/ 13 w 126"/>
                <a:gd name="T33" fmla="*/ 118 h 141"/>
                <a:gd name="T34" fmla="*/ 22 w 126"/>
                <a:gd name="T35" fmla="*/ 128 h 141"/>
                <a:gd name="T36" fmla="*/ 34 w 126"/>
                <a:gd name="T37" fmla="*/ 134 h 141"/>
                <a:gd name="T38" fmla="*/ 49 w 126"/>
                <a:gd name="T39" fmla="*/ 138 h 141"/>
                <a:gd name="T40" fmla="*/ 66 w 126"/>
                <a:gd name="T41" fmla="*/ 141 h 141"/>
                <a:gd name="T42" fmla="*/ 85 w 126"/>
                <a:gd name="T43" fmla="*/ 138 h 141"/>
                <a:gd name="T44" fmla="*/ 93 w 126"/>
                <a:gd name="T45" fmla="*/ 134 h 141"/>
                <a:gd name="T46" fmla="*/ 102 w 126"/>
                <a:gd name="T47" fmla="*/ 132 h 141"/>
                <a:gd name="T48" fmla="*/ 107 w 126"/>
                <a:gd name="T49" fmla="*/ 125 h 141"/>
                <a:gd name="T50" fmla="*/ 110 w 126"/>
                <a:gd name="T51" fmla="*/ 121 h 141"/>
                <a:gd name="T52" fmla="*/ 114 w 126"/>
                <a:gd name="T53" fmla="*/ 118 h 141"/>
                <a:gd name="T54" fmla="*/ 118 w 126"/>
                <a:gd name="T55" fmla="*/ 110 h 141"/>
                <a:gd name="T56" fmla="*/ 123 w 126"/>
                <a:gd name="T57" fmla="*/ 103 h 141"/>
                <a:gd name="T58" fmla="*/ 87 w 126"/>
                <a:gd name="T59" fmla="*/ 96 h 141"/>
                <a:gd name="T60" fmla="*/ 83 w 126"/>
                <a:gd name="T61" fmla="*/ 104 h 141"/>
                <a:gd name="T62" fmla="*/ 81 w 126"/>
                <a:gd name="T63" fmla="*/ 107 h 141"/>
                <a:gd name="T64" fmla="*/ 79 w 126"/>
                <a:gd name="T65" fmla="*/ 107 h 141"/>
                <a:gd name="T66" fmla="*/ 79 w 126"/>
                <a:gd name="T67" fmla="*/ 108 h 141"/>
                <a:gd name="T68" fmla="*/ 79 w 126"/>
                <a:gd name="T69" fmla="*/ 110 h 141"/>
                <a:gd name="T70" fmla="*/ 73 w 126"/>
                <a:gd name="T71" fmla="*/ 113 h 141"/>
                <a:gd name="T72" fmla="*/ 69 w 126"/>
                <a:gd name="T73" fmla="*/ 113 h 141"/>
                <a:gd name="T74" fmla="*/ 66 w 126"/>
                <a:gd name="T75" fmla="*/ 114 h 141"/>
                <a:gd name="T76" fmla="*/ 54 w 126"/>
                <a:gd name="T77" fmla="*/ 112 h 141"/>
                <a:gd name="T78" fmla="*/ 45 w 126"/>
                <a:gd name="T79" fmla="*/ 105 h 141"/>
                <a:gd name="T80" fmla="*/ 38 w 126"/>
                <a:gd name="T81" fmla="*/ 95 h 141"/>
                <a:gd name="T82" fmla="*/ 36 w 126"/>
                <a:gd name="T83" fmla="*/ 88 h 141"/>
                <a:gd name="T84" fmla="*/ 36 w 126"/>
                <a:gd name="T85" fmla="*/ 83 h 141"/>
                <a:gd name="T86" fmla="*/ 126 w 126"/>
                <a:gd name="T87" fmla="*/ 83 h 141"/>
                <a:gd name="T88" fmla="*/ 125 w 126"/>
                <a:gd name="T89" fmla="*/ 63 h 141"/>
                <a:gd name="T90" fmla="*/ 122 w 126"/>
                <a:gd name="T91" fmla="*/ 45 h 141"/>
                <a:gd name="T92" fmla="*/ 117 w 126"/>
                <a:gd name="T93" fmla="*/ 31 h 141"/>
                <a:gd name="T94" fmla="*/ 110 w 126"/>
                <a:gd name="T95" fmla="*/ 22 h 141"/>
                <a:gd name="T96" fmla="*/ 64 w 126"/>
                <a:gd name="T97" fmla="*/ 28 h 141"/>
                <a:gd name="T98" fmla="*/ 73 w 126"/>
                <a:gd name="T99" fmla="*/ 30 h 141"/>
                <a:gd name="T100" fmla="*/ 82 w 126"/>
                <a:gd name="T101" fmla="*/ 36 h 141"/>
                <a:gd name="T102" fmla="*/ 87 w 126"/>
                <a:gd name="T103" fmla="*/ 45 h 141"/>
                <a:gd name="T104" fmla="*/ 90 w 126"/>
                <a:gd name="T105" fmla="*/ 60 h 141"/>
                <a:gd name="T106" fmla="*/ 37 w 126"/>
                <a:gd name="T107" fmla="*/ 60 h 141"/>
                <a:gd name="T108" fmla="*/ 38 w 126"/>
                <a:gd name="T109" fmla="*/ 47 h 141"/>
                <a:gd name="T110" fmla="*/ 45 w 126"/>
                <a:gd name="T111" fmla="*/ 37 h 141"/>
                <a:gd name="T112" fmla="*/ 53 w 126"/>
                <a:gd name="T113" fmla="*/ 30 h 141"/>
                <a:gd name="T114" fmla="*/ 64 w 126"/>
                <a:gd name="T115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141">
                  <a:moveTo>
                    <a:pt x="110" y="22"/>
                  </a:moveTo>
                  <a:lnTo>
                    <a:pt x="99" y="12"/>
                  </a:lnTo>
                  <a:lnTo>
                    <a:pt x="87" y="6"/>
                  </a:lnTo>
                  <a:lnTo>
                    <a:pt x="74" y="2"/>
                  </a:lnTo>
                  <a:lnTo>
                    <a:pt x="61" y="2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5" y="11"/>
                  </a:lnTo>
                  <a:lnTo>
                    <a:pt x="17" y="20"/>
                  </a:lnTo>
                  <a:lnTo>
                    <a:pt x="8" y="30"/>
                  </a:lnTo>
                  <a:lnTo>
                    <a:pt x="4" y="43"/>
                  </a:lnTo>
                  <a:lnTo>
                    <a:pt x="0" y="56"/>
                  </a:lnTo>
                  <a:lnTo>
                    <a:pt x="0" y="73"/>
                  </a:lnTo>
                  <a:lnTo>
                    <a:pt x="0" y="85"/>
                  </a:lnTo>
                  <a:lnTo>
                    <a:pt x="2" y="97"/>
                  </a:lnTo>
                  <a:lnTo>
                    <a:pt x="6" y="108"/>
                  </a:lnTo>
                  <a:lnTo>
                    <a:pt x="13" y="118"/>
                  </a:lnTo>
                  <a:lnTo>
                    <a:pt x="22" y="128"/>
                  </a:lnTo>
                  <a:lnTo>
                    <a:pt x="34" y="134"/>
                  </a:lnTo>
                  <a:lnTo>
                    <a:pt x="49" y="138"/>
                  </a:lnTo>
                  <a:lnTo>
                    <a:pt x="66" y="141"/>
                  </a:lnTo>
                  <a:lnTo>
                    <a:pt x="85" y="138"/>
                  </a:lnTo>
                  <a:lnTo>
                    <a:pt x="93" y="134"/>
                  </a:lnTo>
                  <a:lnTo>
                    <a:pt x="102" y="132"/>
                  </a:lnTo>
                  <a:lnTo>
                    <a:pt x="107" y="125"/>
                  </a:lnTo>
                  <a:lnTo>
                    <a:pt x="110" y="121"/>
                  </a:lnTo>
                  <a:lnTo>
                    <a:pt x="114" y="118"/>
                  </a:lnTo>
                  <a:lnTo>
                    <a:pt x="118" y="110"/>
                  </a:lnTo>
                  <a:lnTo>
                    <a:pt x="123" y="103"/>
                  </a:lnTo>
                  <a:lnTo>
                    <a:pt x="87" y="96"/>
                  </a:lnTo>
                  <a:lnTo>
                    <a:pt x="83" y="104"/>
                  </a:lnTo>
                  <a:lnTo>
                    <a:pt x="81" y="107"/>
                  </a:lnTo>
                  <a:lnTo>
                    <a:pt x="79" y="107"/>
                  </a:lnTo>
                  <a:lnTo>
                    <a:pt x="79" y="108"/>
                  </a:lnTo>
                  <a:lnTo>
                    <a:pt x="79" y="110"/>
                  </a:lnTo>
                  <a:lnTo>
                    <a:pt x="73" y="113"/>
                  </a:lnTo>
                  <a:lnTo>
                    <a:pt x="69" y="113"/>
                  </a:lnTo>
                  <a:lnTo>
                    <a:pt x="66" y="114"/>
                  </a:lnTo>
                  <a:lnTo>
                    <a:pt x="54" y="112"/>
                  </a:lnTo>
                  <a:lnTo>
                    <a:pt x="45" y="105"/>
                  </a:lnTo>
                  <a:lnTo>
                    <a:pt x="38" y="95"/>
                  </a:lnTo>
                  <a:lnTo>
                    <a:pt x="36" y="88"/>
                  </a:lnTo>
                  <a:lnTo>
                    <a:pt x="36" y="83"/>
                  </a:lnTo>
                  <a:lnTo>
                    <a:pt x="126" y="83"/>
                  </a:lnTo>
                  <a:lnTo>
                    <a:pt x="125" y="63"/>
                  </a:lnTo>
                  <a:lnTo>
                    <a:pt x="122" y="45"/>
                  </a:lnTo>
                  <a:lnTo>
                    <a:pt x="117" y="31"/>
                  </a:lnTo>
                  <a:lnTo>
                    <a:pt x="110" y="22"/>
                  </a:lnTo>
                  <a:close/>
                  <a:moveTo>
                    <a:pt x="64" y="28"/>
                  </a:moveTo>
                  <a:lnTo>
                    <a:pt x="73" y="30"/>
                  </a:lnTo>
                  <a:lnTo>
                    <a:pt x="82" y="36"/>
                  </a:lnTo>
                  <a:lnTo>
                    <a:pt x="87" y="45"/>
                  </a:lnTo>
                  <a:lnTo>
                    <a:pt x="90" y="60"/>
                  </a:lnTo>
                  <a:lnTo>
                    <a:pt x="37" y="60"/>
                  </a:lnTo>
                  <a:lnTo>
                    <a:pt x="38" y="47"/>
                  </a:lnTo>
                  <a:lnTo>
                    <a:pt x="45" y="37"/>
                  </a:lnTo>
                  <a:lnTo>
                    <a:pt x="53" y="30"/>
                  </a:lnTo>
                  <a:lnTo>
                    <a:pt x="64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645">
              <a:extLst>
                <a:ext uri="{FF2B5EF4-FFF2-40B4-BE49-F238E27FC236}">
                  <a16:creationId xmlns:a16="http://schemas.microsoft.com/office/drawing/2014/main" id="{3DD46A90-167E-138D-1BC0-7E0448883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9" y="4212"/>
              <a:ext cx="49" cy="34"/>
            </a:xfrm>
            <a:custGeom>
              <a:avLst/>
              <a:gdLst>
                <a:gd name="T0" fmla="*/ 157 w 197"/>
                <a:gd name="T1" fmla="*/ 34 h 136"/>
                <a:gd name="T2" fmla="*/ 160 w 197"/>
                <a:gd name="T3" fmla="*/ 43 h 136"/>
                <a:gd name="T4" fmla="*/ 160 w 197"/>
                <a:gd name="T5" fmla="*/ 50 h 136"/>
                <a:gd name="T6" fmla="*/ 161 w 197"/>
                <a:gd name="T7" fmla="*/ 61 h 136"/>
                <a:gd name="T8" fmla="*/ 161 w 197"/>
                <a:gd name="T9" fmla="*/ 136 h 136"/>
                <a:gd name="T10" fmla="*/ 197 w 197"/>
                <a:gd name="T11" fmla="*/ 136 h 136"/>
                <a:gd name="T12" fmla="*/ 197 w 197"/>
                <a:gd name="T13" fmla="*/ 51 h 136"/>
                <a:gd name="T14" fmla="*/ 195 w 197"/>
                <a:gd name="T15" fmla="*/ 41 h 136"/>
                <a:gd name="T16" fmla="*/ 195 w 197"/>
                <a:gd name="T17" fmla="*/ 34 h 136"/>
                <a:gd name="T18" fmla="*/ 193 w 197"/>
                <a:gd name="T19" fmla="*/ 24 h 136"/>
                <a:gd name="T20" fmla="*/ 186 w 197"/>
                <a:gd name="T21" fmla="*/ 12 h 136"/>
                <a:gd name="T22" fmla="*/ 178 w 197"/>
                <a:gd name="T23" fmla="*/ 5 h 136"/>
                <a:gd name="T24" fmla="*/ 171 w 197"/>
                <a:gd name="T25" fmla="*/ 1 h 136"/>
                <a:gd name="T26" fmla="*/ 166 w 197"/>
                <a:gd name="T27" fmla="*/ 0 h 136"/>
                <a:gd name="T28" fmla="*/ 153 w 197"/>
                <a:gd name="T29" fmla="*/ 0 h 136"/>
                <a:gd name="T30" fmla="*/ 141 w 197"/>
                <a:gd name="T31" fmla="*/ 0 h 136"/>
                <a:gd name="T32" fmla="*/ 132 w 197"/>
                <a:gd name="T33" fmla="*/ 5 h 136"/>
                <a:gd name="T34" fmla="*/ 121 w 197"/>
                <a:gd name="T35" fmla="*/ 12 h 136"/>
                <a:gd name="T36" fmla="*/ 112 w 197"/>
                <a:gd name="T37" fmla="*/ 21 h 136"/>
                <a:gd name="T38" fmla="*/ 104 w 197"/>
                <a:gd name="T39" fmla="*/ 12 h 136"/>
                <a:gd name="T40" fmla="*/ 97 w 197"/>
                <a:gd name="T41" fmla="*/ 5 h 136"/>
                <a:gd name="T42" fmla="*/ 91 w 197"/>
                <a:gd name="T43" fmla="*/ 1 h 136"/>
                <a:gd name="T44" fmla="*/ 85 w 197"/>
                <a:gd name="T45" fmla="*/ 0 h 136"/>
                <a:gd name="T46" fmla="*/ 75 w 197"/>
                <a:gd name="T47" fmla="*/ 0 h 136"/>
                <a:gd name="T48" fmla="*/ 61 w 197"/>
                <a:gd name="T49" fmla="*/ 1 h 136"/>
                <a:gd name="T50" fmla="*/ 51 w 197"/>
                <a:gd name="T51" fmla="*/ 5 h 136"/>
                <a:gd name="T52" fmla="*/ 40 w 197"/>
                <a:gd name="T53" fmla="*/ 12 h 136"/>
                <a:gd name="T54" fmla="*/ 32 w 197"/>
                <a:gd name="T55" fmla="*/ 21 h 136"/>
                <a:gd name="T56" fmla="*/ 32 w 197"/>
                <a:gd name="T57" fmla="*/ 2 h 136"/>
                <a:gd name="T58" fmla="*/ 0 w 197"/>
                <a:gd name="T59" fmla="*/ 2 h 136"/>
                <a:gd name="T60" fmla="*/ 0 w 197"/>
                <a:gd name="T61" fmla="*/ 136 h 136"/>
                <a:gd name="T62" fmla="*/ 35 w 197"/>
                <a:gd name="T63" fmla="*/ 136 h 136"/>
                <a:gd name="T64" fmla="*/ 35 w 197"/>
                <a:gd name="T65" fmla="*/ 71 h 136"/>
                <a:gd name="T66" fmla="*/ 35 w 197"/>
                <a:gd name="T67" fmla="*/ 54 h 136"/>
                <a:gd name="T68" fmla="*/ 37 w 197"/>
                <a:gd name="T69" fmla="*/ 43 h 136"/>
                <a:gd name="T70" fmla="*/ 40 w 197"/>
                <a:gd name="T71" fmla="*/ 35 h 136"/>
                <a:gd name="T72" fmla="*/ 47 w 197"/>
                <a:gd name="T73" fmla="*/ 32 h 136"/>
                <a:gd name="T74" fmla="*/ 53 w 197"/>
                <a:gd name="T75" fmla="*/ 28 h 136"/>
                <a:gd name="T76" fmla="*/ 63 w 197"/>
                <a:gd name="T77" fmla="*/ 26 h 136"/>
                <a:gd name="T78" fmla="*/ 67 w 197"/>
                <a:gd name="T79" fmla="*/ 26 h 136"/>
                <a:gd name="T80" fmla="*/ 72 w 197"/>
                <a:gd name="T81" fmla="*/ 30 h 136"/>
                <a:gd name="T82" fmla="*/ 75 w 197"/>
                <a:gd name="T83" fmla="*/ 32 h 136"/>
                <a:gd name="T84" fmla="*/ 79 w 197"/>
                <a:gd name="T85" fmla="*/ 37 h 136"/>
                <a:gd name="T86" fmla="*/ 79 w 197"/>
                <a:gd name="T87" fmla="*/ 46 h 136"/>
                <a:gd name="T88" fmla="*/ 81 w 197"/>
                <a:gd name="T89" fmla="*/ 62 h 136"/>
                <a:gd name="T90" fmla="*/ 81 w 197"/>
                <a:gd name="T91" fmla="*/ 136 h 136"/>
                <a:gd name="T92" fmla="*/ 116 w 197"/>
                <a:gd name="T93" fmla="*/ 136 h 136"/>
                <a:gd name="T94" fmla="*/ 116 w 197"/>
                <a:gd name="T95" fmla="*/ 71 h 136"/>
                <a:gd name="T96" fmla="*/ 116 w 197"/>
                <a:gd name="T97" fmla="*/ 55 h 136"/>
                <a:gd name="T98" fmla="*/ 118 w 197"/>
                <a:gd name="T99" fmla="*/ 45 h 136"/>
                <a:gd name="T100" fmla="*/ 121 w 197"/>
                <a:gd name="T101" fmla="*/ 35 h 136"/>
                <a:gd name="T102" fmla="*/ 128 w 197"/>
                <a:gd name="T103" fmla="*/ 32 h 136"/>
                <a:gd name="T104" fmla="*/ 134 w 197"/>
                <a:gd name="T105" fmla="*/ 28 h 136"/>
                <a:gd name="T106" fmla="*/ 142 w 197"/>
                <a:gd name="T107" fmla="*/ 26 h 136"/>
                <a:gd name="T108" fmla="*/ 150 w 197"/>
                <a:gd name="T109" fmla="*/ 28 h 136"/>
                <a:gd name="T110" fmla="*/ 157 w 197"/>
                <a:gd name="T111" fmla="*/ 3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7" h="136">
                  <a:moveTo>
                    <a:pt x="157" y="34"/>
                  </a:moveTo>
                  <a:lnTo>
                    <a:pt x="160" y="43"/>
                  </a:lnTo>
                  <a:lnTo>
                    <a:pt x="160" y="50"/>
                  </a:lnTo>
                  <a:lnTo>
                    <a:pt x="161" y="61"/>
                  </a:lnTo>
                  <a:lnTo>
                    <a:pt x="161" y="136"/>
                  </a:lnTo>
                  <a:lnTo>
                    <a:pt x="197" y="136"/>
                  </a:lnTo>
                  <a:lnTo>
                    <a:pt x="197" y="51"/>
                  </a:lnTo>
                  <a:lnTo>
                    <a:pt x="195" y="41"/>
                  </a:lnTo>
                  <a:lnTo>
                    <a:pt x="195" y="34"/>
                  </a:lnTo>
                  <a:lnTo>
                    <a:pt x="193" y="24"/>
                  </a:lnTo>
                  <a:lnTo>
                    <a:pt x="186" y="12"/>
                  </a:lnTo>
                  <a:lnTo>
                    <a:pt x="178" y="5"/>
                  </a:lnTo>
                  <a:lnTo>
                    <a:pt x="171" y="1"/>
                  </a:lnTo>
                  <a:lnTo>
                    <a:pt x="166" y="0"/>
                  </a:lnTo>
                  <a:lnTo>
                    <a:pt x="153" y="0"/>
                  </a:lnTo>
                  <a:lnTo>
                    <a:pt x="141" y="0"/>
                  </a:lnTo>
                  <a:lnTo>
                    <a:pt x="132" y="5"/>
                  </a:lnTo>
                  <a:lnTo>
                    <a:pt x="121" y="12"/>
                  </a:lnTo>
                  <a:lnTo>
                    <a:pt x="112" y="21"/>
                  </a:lnTo>
                  <a:lnTo>
                    <a:pt x="104" y="12"/>
                  </a:lnTo>
                  <a:lnTo>
                    <a:pt x="97" y="5"/>
                  </a:lnTo>
                  <a:lnTo>
                    <a:pt x="91" y="1"/>
                  </a:lnTo>
                  <a:lnTo>
                    <a:pt x="85" y="0"/>
                  </a:lnTo>
                  <a:lnTo>
                    <a:pt x="75" y="0"/>
                  </a:lnTo>
                  <a:lnTo>
                    <a:pt x="61" y="1"/>
                  </a:lnTo>
                  <a:lnTo>
                    <a:pt x="51" y="5"/>
                  </a:lnTo>
                  <a:lnTo>
                    <a:pt x="40" y="12"/>
                  </a:lnTo>
                  <a:lnTo>
                    <a:pt x="32" y="21"/>
                  </a:lnTo>
                  <a:lnTo>
                    <a:pt x="32" y="2"/>
                  </a:lnTo>
                  <a:lnTo>
                    <a:pt x="0" y="2"/>
                  </a:lnTo>
                  <a:lnTo>
                    <a:pt x="0" y="136"/>
                  </a:lnTo>
                  <a:lnTo>
                    <a:pt x="35" y="136"/>
                  </a:lnTo>
                  <a:lnTo>
                    <a:pt x="35" y="71"/>
                  </a:lnTo>
                  <a:lnTo>
                    <a:pt x="35" y="54"/>
                  </a:lnTo>
                  <a:lnTo>
                    <a:pt x="37" y="43"/>
                  </a:lnTo>
                  <a:lnTo>
                    <a:pt x="40" y="35"/>
                  </a:lnTo>
                  <a:lnTo>
                    <a:pt x="47" y="32"/>
                  </a:lnTo>
                  <a:lnTo>
                    <a:pt x="53" y="28"/>
                  </a:lnTo>
                  <a:lnTo>
                    <a:pt x="63" y="26"/>
                  </a:lnTo>
                  <a:lnTo>
                    <a:pt x="67" y="26"/>
                  </a:lnTo>
                  <a:lnTo>
                    <a:pt x="72" y="30"/>
                  </a:lnTo>
                  <a:lnTo>
                    <a:pt x="75" y="32"/>
                  </a:lnTo>
                  <a:lnTo>
                    <a:pt x="79" y="37"/>
                  </a:lnTo>
                  <a:lnTo>
                    <a:pt x="79" y="46"/>
                  </a:lnTo>
                  <a:lnTo>
                    <a:pt x="81" y="62"/>
                  </a:lnTo>
                  <a:lnTo>
                    <a:pt x="81" y="136"/>
                  </a:lnTo>
                  <a:lnTo>
                    <a:pt x="116" y="136"/>
                  </a:lnTo>
                  <a:lnTo>
                    <a:pt x="116" y="71"/>
                  </a:lnTo>
                  <a:lnTo>
                    <a:pt x="116" y="55"/>
                  </a:lnTo>
                  <a:lnTo>
                    <a:pt x="118" y="45"/>
                  </a:lnTo>
                  <a:lnTo>
                    <a:pt x="121" y="35"/>
                  </a:lnTo>
                  <a:lnTo>
                    <a:pt x="128" y="32"/>
                  </a:lnTo>
                  <a:lnTo>
                    <a:pt x="134" y="28"/>
                  </a:lnTo>
                  <a:lnTo>
                    <a:pt x="142" y="26"/>
                  </a:lnTo>
                  <a:lnTo>
                    <a:pt x="150" y="28"/>
                  </a:lnTo>
                  <a:lnTo>
                    <a:pt x="157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646">
              <a:extLst>
                <a:ext uri="{FF2B5EF4-FFF2-40B4-BE49-F238E27FC236}">
                  <a16:creationId xmlns:a16="http://schemas.microsoft.com/office/drawing/2014/main" id="{1F67BF2A-9E2A-91DA-DA12-E9220CA013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0" y="4209"/>
              <a:ext cx="25" cy="39"/>
            </a:xfrm>
            <a:custGeom>
              <a:avLst/>
              <a:gdLst>
                <a:gd name="T0" fmla="*/ 76 w 98"/>
                <a:gd name="T1" fmla="*/ 8 h 155"/>
                <a:gd name="T2" fmla="*/ 58 w 98"/>
                <a:gd name="T3" fmla="*/ 0 h 155"/>
                <a:gd name="T4" fmla="*/ 37 w 98"/>
                <a:gd name="T5" fmla="*/ 0 h 155"/>
                <a:gd name="T6" fmla="*/ 20 w 98"/>
                <a:gd name="T7" fmla="*/ 8 h 155"/>
                <a:gd name="T8" fmla="*/ 7 w 98"/>
                <a:gd name="T9" fmla="*/ 25 h 155"/>
                <a:gd name="T10" fmla="*/ 0 w 98"/>
                <a:gd name="T11" fmla="*/ 57 h 155"/>
                <a:gd name="T12" fmla="*/ 0 w 98"/>
                <a:gd name="T13" fmla="*/ 95 h 155"/>
                <a:gd name="T14" fmla="*/ 7 w 98"/>
                <a:gd name="T15" fmla="*/ 126 h 155"/>
                <a:gd name="T16" fmla="*/ 20 w 98"/>
                <a:gd name="T17" fmla="*/ 144 h 155"/>
                <a:gd name="T18" fmla="*/ 37 w 98"/>
                <a:gd name="T19" fmla="*/ 154 h 155"/>
                <a:gd name="T20" fmla="*/ 49 w 98"/>
                <a:gd name="T21" fmla="*/ 154 h 155"/>
                <a:gd name="T22" fmla="*/ 53 w 98"/>
                <a:gd name="T23" fmla="*/ 154 h 155"/>
                <a:gd name="T24" fmla="*/ 68 w 98"/>
                <a:gd name="T25" fmla="*/ 151 h 155"/>
                <a:gd name="T26" fmla="*/ 84 w 98"/>
                <a:gd name="T27" fmla="*/ 139 h 155"/>
                <a:gd name="T28" fmla="*/ 94 w 98"/>
                <a:gd name="T29" fmla="*/ 114 h 155"/>
                <a:gd name="T30" fmla="*/ 97 w 98"/>
                <a:gd name="T31" fmla="*/ 87 h 155"/>
                <a:gd name="T32" fmla="*/ 97 w 98"/>
                <a:gd name="T33" fmla="*/ 79 h 155"/>
                <a:gd name="T34" fmla="*/ 98 w 98"/>
                <a:gd name="T35" fmla="*/ 78 h 155"/>
                <a:gd name="T36" fmla="*/ 97 w 98"/>
                <a:gd name="T37" fmla="*/ 57 h 155"/>
                <a:gd name="T38" fmla="*/ 89 w 98"/>
                <a:gd name="T39" fmla="*/ 25 h 155"/>
                <a:gd name="T40" fmla="*/ 33 w 98"/>
                <a:gd name="T41" fmla="*/ 40 h 155"/>
                <a:gd name="T42" fmla="*/ 40 w 98"/>
                <a:gd name="T43" fmla="*/ 28 h 155"/>
                <a:gd name="T44" fmla="*/ 53 w 98"/>
                <a:gd name="T45" fmla="*/ 24 h 155"/>
                <a:gd name="T46" fmla="*/ 61 w 98"/>
                <a:gd name="T47" fmla="*/ 32 h 155"/>
                <a:gd name="T48" fmla="*/ 65 w 98"/>
                <a:gd name="T49" fmla="*/ 45 h 155"/>
                <a:gd name="T50" fmla="*/ 66 w 98"/>
                <a:gd name="T51" fmla="*/ 63 h 155"/>
                <a:gd name="T52" fmla="*/ 66 w 98"/>
                <a:gd name="T53" fmla="*/ 83 h 155"/>
                <a:gd name="T54" fmla="*/ 66 w 98"/>
                <a:gd name="T55" fmla="*/ 101 h 155"/>
                <a:gd name="T56" fmla="*/ 65 w 98"/>
                <a:gd name="T57" fmla="*/ 115 h 155"/>
                <a:gd name="T58" fmla="*/ 61 w 98"/>
                <a:gd name="T59" fmla="*/ 118 h 155"/>
                <a:gd name="T60" fmla="*/ 61 w 98"/>
                <a:gd name="T61" fmla="*/ 122 h 155"/>
                <a:gd name="T62" fmla="*/ 53 w 98"/>
                <a:gd name="T63" fmla="*/ 130 h 155"/>
                <a:gd name="T64" fmla="*/ 49 w 98"/>
                <a:gd name="T65" fmla="*/ 130 h 155"/>
                <a:gd name="T66" fmla="*/ 44 w 98"/>
                <a:gd name="T67" fmla="*/ 130 h 155"/>
                <a:gd name="T68" fmla="*/ 36 w 98"/>
                <a:gd name="T69" fmla="*/ 122 h 155"/>
                <a:gd name="T70" fmla="*/ 31 w 98"/>
                <a:gd name="T71" fmla="*/ 107 h 155"/>
                <a:gd name="T72" fmla="*/ 31 w 98"/>
                <a:gd name="T73" fmla="*/ 90 h 155"/>
                <a:gd name="T74" fmla="*/ 31 w 98"/>
                <a:gd name="T75" fmla="*/ 63 h 155"/>
                <a:gd name="T76" fmla="*/ 33 w 98"/>
                <a:gd name="T77" fmla="*/ 4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8" h="155">
                  <a:moveTo>
                    <a:pt x="84" y="16"/>
                  </a:moveTo>
                  <a:lnTo>
                    <a:pt x="76" y="8"/>
                  </a:lnTo>
                  <a:lnTo>
                    <a:pt x="68" y="4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7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5" y="16"/>
                  </a:lnTo>
                  <a:lnTo>
                    <a:pt x="7" y="25"/>
                  </a:lnTo>
                  <a:lnTo>
                    <a:pt x="3" y="40"/>
                  </a:lnTo>
                  <a:lnTo>
                    <a:pt x="0" y="57"/>
                  </a:lnTo>
                  <a:lnTo>
                    <a:pt x="0" y="77"/>
                  </a:lnTo>
                  <a:lnTo>
                    <a:pt x="0" y="95"/>
                  </a:lnTo>
                  <a:lnTo>
                    <a:pt x="3" y="113"/>
                  </a:lnTo>
                  <a:lnTo>
                    <a:pt x="7" y="126"/>
                  </a:lnTo>
                  <a:lnTo>
                    <a:pt x="13" y="138"/>
                  </a:lnTo>
                  <a:lnTo>
                    <a:pt x="20" y="144"/>
                  </a:lnTo>
                  <a:lnTo>
                    <a:pt x="28" y="150"/>
                  </a:lnTo>
                  <a:lnTo>
                    <a:pt x="37" y="154"/>
                  </a:lnTo>
                  <a:lnTo>
                    <a:pt x="49" y="155"/>
                  </a:lnTo>
                  <a:lnTo>
                    <a:pt x="49" y="154"/>
                  </a:lnTo>
                  <a:lnTo>
                    <a:pt x="50" y="154"/>
                  </a:lnTo>
                  <a:lnTo>
                    <a:pt x="53" y="154"/>
                  </a:lnTo>
                  <a:lnTo>
                    <a:pt x="58" y="154"/>
                  </a:lnTo>
                  <a:lnTo>
                    <a:pt x="68" y="151"/>
                  </a:lnTo>
                  <a:lnTo>
                    <a:pt x="76" y="146"/>
                  </a:lnTo>
                  <a:lnTo>
                    <a:pt x="84" y="139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7"/>
                  </a:lnTo>
                  <a:lnTo>
                    <a:pt x="97" y="87"/>
                  </a:lnTo>
                  <a:lnTo>
                    <a:pt x="97" y="82"/>
                  </a:lnTo>
                  <a:lnTo>
                    <a:pt x="97" y="79"/>
                  </a:lnTo>
                  <a:lnTo>
                    <a:pt x="97" y="78"/>
                  </a:lnTo>
                  <a:lnTo>
                    <a:pt x="98" y="78"/>
                  </a:lnTo>
                  <a:lnTo>
                    <a:pt x="97" y="66"/>
                  </a:lnTo>
                  <a:lnTo>
                    <a:pt x="97" y="57"/>
                  </a:lnTo>
                  <a:lnTo>
                    <a:pt x="94" y="40"/>
                  </a:lnTo>
                  <a:lnTo>
                    <a:pt x="89" y="25"/>
                  </a:lnTo>
                  <a:lnTo>
                    <a:pt x="84" y="16"/>
                  </a:lnTo>
                  <a:close/>
                  <a:moveTo>
                    <a:pt x="33" y="40"/>
                  </a:moveTo>
                  <a:lnTo>
                    <a:pt x="36" y="32"/>
                  </a:lnTo>
                  <a:lnTo>
                    <a:pt x="40" y="28"/>
                  </a:lnTo>
                  <a:lnTo>
                    <a:pt x="49" y="24"/>
                  </a:lnTo>
                  <a:lnTo>
                    <a:pt x="53" y="24"/>
                  </a:lnTo>
                  <a:lnTo>
                    <a:pt x="58" y="28"/>
                  </a:lnTo>
                  <a:lnTo>
                    <a:pt x="61" y="32"/>
                  </a:lnTo>
                  <a:lnTo>
                    <a:pt x="65" y="41"/>
                  </a:lnTo>
                  <a:lnTo>
                    <a:pt x="65" y="45"/>
                  </a:lnTo>
                  <a:lnTo>
                    <a:pt x="66" y="54"/>
                  </a:lnTo>
                  <a:lnTo>
                    <a:pt x="66" y="63"/>
                  </a:lnTo>
                  <a:lnTo>
                    <a:pt x="68" y="78"/>
                  </a:lnTo>
                  <a:lnTo>
                    <a:pt x="66" y="83"/>
                  </a:lnTo>
                  <a:lnTo>
                    <a:pt x="66" y="90"/>
                  </a:lnTo>
                  <a:lnTo>
                    <a:pt x="66" y="101"/>
                  </a:lnTo>
                  <a:lnTo>
                    <a:pt x="65" y="109"/>
                  </a:lnTo>
                  <a:lnTo>
                    <a:pt x="65" y="115"/>
                  </a:lnTo>
                  <a:lnTo>
                    <a:pt x="62" y="118"/>
                  </a:lnTo>
                  <a:lnTo>
                    <a:pt x="61" y="118"/>
                  </a:lnTo>
                  <a:lnTo>
                    <a:pt x="61" y="119"/>
                  </a:lnTo>
                  <a:lnTo>
                    <a:pt x="61" y="122"/>
                  </a:lnTo>
                  <a:lnTo>
                    <a:pt x="58" y="127"/>
                  </a:lnTo>
                  <a:lnTo>
                    <a:pt x="53" y="130"/>
                  </a:lnTo>
                  <a:lnTo>
                    <a:pt x="50" y="130"/>
                  </a:lnTo>
                  <a:lnTo>
                    <a:pt x="49" y="130"/>
                  </a:lnTo>
                  <a:lnTo>
                    <a:pt x="49" y="131"/>
                  </a:lnTo>
                  <a:lnTo>
                    <a:pt x="44" y="130"/>
                  </a:lnTo>
                  <a:lnTo>
                    <a:pt x="40" y="127"/>
                  </a:lnTo>
                  <a:lnTo>
                    <a:pt x="36" y="122"/>
                  </a:lnTo>
                  <a:lnTo>
                    <a:pt x="33" y="114"/>
                  </a:lnTo>
                  <a:lnTo>
                    <a:pt x="31" y="107"/>
                  </a:lnTo>
                  <a:lnTo>
                    <a:pt x="31" y="99"/>
                  </a:lnTo>
                  <a:lnTo>
                    <a:pt x="31" y="90"/>
                  </a:lnTo>
                  <a:lnTo>
                    <a:pt x="31" y="78"/>
                  </a:lnTo>
                  <a:lnTo>
                    <a:pt x="31" y="63"/>
                  </a:lnTo>
                  <a:lnTo>
                    <a:pt x="31" y="54"/>
                  </a:lnTo>
                  <a:lnTo>
                    <a:pt x="3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647">
              <a:extLst>
                <a:ext uri="{FF2B5EF4-FFF2-40B4-BE49-F238E27FC236}">
                  <a16:creationId xmlns:a16="http://schemas.microsoft.com/office/drawing/2014/main" id="{D18B2BC7-2AAE-23A7-ED70-31B11463A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" y="4209"/>
              <a:ext cx="26" cy="38"/>
            </a:xfrm>
            <a:custGeom>
              <a:avLst/>
              <a:gdLst>
                <a:gd name="T0" fmla="*/ 4 w 103"/>
                <a:gd name="T1" fmla="*/ 45 h 152"/>
                <a:gd name="T2" fmla="*/ 32 w 103"/>
                <a:gd name="T3" fmla="*/ 47 h 152"/>
                <a:gd name="T4" fmla="*/ 34 w 103"/>
                <a:gd name="T5" fmla="*/ 36 h 152"/>
                <a:gd name="T6" fmla="*/ 39 w 103"/>
                <a:gd name="T7" fmla="*/ 29 h 152"/>
                <a:gd name="T8" fmla="*/ 44 w 103"/>
                <a:gd name="T9" fmla="*/ 25 h 152"/>
                <a:gd name="T10" fmla="*/ 54 w 103"/>
                <a:gd name="T11" fmla="*/ 24 h 152"/>
                <a:gd name="T12" fmla="*/ 61 w 103"/>
                <a:gd name="T13" fmla="*/ 25 h 152"/>
                <a:gd name="T14" fmla="*/ 68 w 103"/>
                <a:gd name="T15" fmla="*/ 29 h 152"/>
                <a:gd name="T16" fmla="*/ 72 w 103"/>
                <a:gd name="T17" fmla="*/ 34 h 152"/>
                <a:gd name="T18" fmla="*/ 73 w 103"/>
                <a:gd name="T19" fmla="*/ 44 h 152"/>
                <a:gd name="T20" fmla="*/ 71 w 103"/>
                <a:gd name="T21" fmla="*/ 51 h 152"/>
                <a:gd name="T22" fmla="*/ 67 w 103"/>
                <a:gd name="T23" fmla="*/ 62 h 152"/>
                <a:gd name="T24" fmla="*/ 63 w 103"/>
                <a:gd name="T25" fmla="*/ 65 h 152"/>
                <a:gd name="T26" fmla="*/ 58 w 103"/>
                <a:gd name="T27" fmla="*/ 71 h 152"/>
                <a:gd name="T28" fmla="*/ 51 w 103"/>
                <a:gd name="T29" fmla="*/ 78 h 152"/>
                <a:gd name="T30" fmla="*/ 43 w 103"/>
                <a:gd name="T31" fmla="*/ 87 h 152"/>
                <a:gd name="T32" fmla="*/ 31 w 103"/>
                <a:gd name="T33" fmla="*/ 97 h 152"/>
                <a:gd name="T34" fmla="*/ 22 w 103"/>
                <a:gd name="T35" fmla="*/ 107 h 152"/>
                <a:gd name="T36" fmla="*/ 14 w 103"/>
                <a:gd name="T37" fmla="*/ 115 h 152"/>
                <a:gd name="T38" fmla="*/ 10 w 103"/>
                <a:gd name="T39" fmla="*/ 123 h 152"/>
                <a:gd name="T40" fmla="*/ 3 w 103"/>
                <a:gd name="T41" fmla="*/ 136 h 152"/>
                <a:gd name="T42" fmla="*/ 0 w 103"/>
                <a:gd name="T43" fmla="*/ 152 h 152"/>
                <a:gd name="T44" fmla="*/ 103 w 103"/>
                <a:gd name="T45" fmla="*/ 152 h 152"/>
                <a:gd name="T46" fmla="*/ 103 w 103"/>
                <a:gd name="T47" fmla="*/ 126 h 152"/>
                <a:gd name="T48" fmla="*/ 44 w 103"/>
                <a:gd name="T49" fmla="*/ 126 h 152"/>
                <a:gd name="T50" fmla="*/ 51 w 103"/>
                <a:gd name="T51" fmla="*/ 118 h 152"/>
                <a:gd name="T52" fmla="*/ 52 w 103"/>
                <a:gd name="T53" fmla="*/ 114 h 152"/>
                <a:gd name="T54" fmla="*/ 56 w 103"/>
                <a:gd name="T55" fmla="*/ 110 h 152"/>
                <a:gd name="T56" fmla="*/ 68 w 103"/>
                <a:gd name="T57" fmla="*/ 101 h 152"/>
                <a:gd name="T58" fmla="*/ 79 w 103"/>
                <a:gd name="T59" fmla="*/ 89 h 152"/>
                <a:gd name="T60" fmla="*/ 83 w 103"/>
                <a:gd name="T61" fmla="*/ 83 h 152"/>
                <a:gd name="T62" fmla="*/ 87 w 103"/>
                <a:gd name="T63" fmla="*/ 81 h 152"/>
                <a:gd name="T64" fmla="*/ 93 w 103"/>
                <a:gd name="T65" fmla="*/ 70 h 152"/>
                <a:gd name="T66" fmla="*/ 99 w 103"/>
                <a:gd name="T67" fmla="*/ 62 h 152"/>
                <a:gd name="T68" fmla="*/ 101 w 103"/>
                <a:gd name="T69" fmla="*/ 51 h 152"/>
                <a:gd name="T70" fmla="*/ 101 w 103"/>
                <a:gd name="T71" fmla="*/ 46 h 152"/>
                <a:gd name="T72" fmla="*/ 101 w 103"/>
                <a:gd name="T73" fmla="*/ 44 h 152"/>
                <a:gd name="T74" fmla="*/ 101 w 103"/>
                <a:gd name="T75" fmla="*/ 42 h 152"/>
                <a:gd name="T76" fmla="*/ 103 w 103"/>
                <a:gd name="T77" fmla="*/ 42 h 152"/>
                <a:gd name="T78" fmla="*/ 101 w 103"/>
                <a:gd name="T79" fmla="*/ 33 h 152"/>
                <a:gd name="T80" fmla="*/ 99 w 103"/>
                <a:gd name="T81" fmla="*/ 25 h 152"/>
                <a:gd name="T82" fmla="*/ 95 w 103"/>
                <a:gd name="T83" fmla="*/ 17 h 152"/>
                <a:gd name="T84" fmla="*/ 89 w 103"/>
                <a:gd name="T85" fmla="*/ 12 h 152"/>
                <a:gd name="T86" fmla="*/ 81 w 103"/>
                <a:gd name="T87" fmla="*/ 5 h 152"/>
                <a:gd name="T88" fmla="*/ 73 w 103"/>
                <a:gd name="T89" fmla="*/ 2 h 152"/>
                <a:gd name="T90" fmla="*/ 64 w 103"/>
                <a:gd name="T91" fmla="*/ 0 h 152"/>
                <a:gd name="T92" fmla="*/ 55 w 103"/>
                <a:gd name="T93" fmla="*/ 0 h 152"/>
                <a:gd name="T94" fmla="*/ 35 w 103"/>
                <a:gd name="T95" fmla="*/ 2 h 152"/>
                <a:gd name="T96" fmla="*/ 20 w 103"/>
                <a:gd name="T97" fmla="*/ 10 h 152"/>
                <a:gd name="T98" fmla="*/ 14 w 103"/>
                <a:gd name="T99" fmla="*/ 16 h 152"/>
                <a:gd name="T100" fmla="*/ 10 w 103"/>
                <a:gd name="T101" fmla="*/ 24 h 152"/>
                <a:gd name="T102" fmla="*/ 6 w 103"/>
                <a:gd name="T103" fmla="*/ 33 h 152"/>
                <a:gd name="T104" fmla="*/ 4 w 103"/>
                <a:gd name="T105" fmla="*/ 4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2">
                  <a:moveTo>
                    <a:pt x="4" y="45"/>
                  </a:moveTo>
                  <a:lnTo>
                    <a:pt x="32" y="47"/>
                  </a:lnTo>
                  <a:lnTo>
                    <a:pt x="34" y="36"/>
                  </a:lnTo>
                  <a:lnTo>
                    <a:pt x="39" y="29"/>
                  </a:lnTo>
                  <a:lnTo>
                    <a:pt x="44" y="25"/>
                  </a:lnTo>
                  <a:lnTo>
                    <a:pt x="54" y="24"/>
                  </a:lnTo>
                  <a:lnTo>
                    <a:pt x="61" y="25"/>
                  </a:lnTo>
                  <a:lnTo>
                    <a:pt x="68" y="29"/>
                  </a:lnTo>
                  <a:lnTo>
                    <a:pt x="72" y="34"/>
                  </a:lnTo>
                  <a:lnTo>
                    <a:pt x="73" y="44"/>
                  </a:lnTo>
                  <a:lnTo>
                    <a:pt x="71" y="51"/>
                  </a:lnTo>
                  <a:lnTo>
                    <a:pt x="67" y="62"/>
                  </a:lnTo>
                  <a:lnTo>
                    <a:pt x="63" y="65"/>
                  </a:lnTo>
                  <a:lnTo>
                    <a:pt x="58" y="71"/>
                  </a:lnTo>
                  <a:lnTo>
                    <a:pt x="51" y="78"/>
                  </a:lnTo>
                  <a:lnTo>
                    <a:pt x="43" y="87"/>
                  </a:lnTo>
                  <a:lnTo>
                    <a:pt x="31" y="97"/>
                  </a:lnTo>
                  <a:lnTo>
                    <a:pt x="22" y="107"/>
                  </a:lnTo>
                  <a:lnTo>
                    <a:pt x="14" y="115"/>
                  </a:lnTo>
                  <a:lnTo>
                    <a:pt x="10" y="123"/>
                  </a:lnTo>
                  <a:lnTo>
                    <a:pt x="3" y="136"/>
                  </a:lnTo>
                  <a:lnTo>
                    <a:pt x="0" y="152"/>
                  </a:lnTo>
                  <a:lnTo>
                    <a:pt x="103" y="152"/>
                  </a:lnTo>
                  <a:lnTo>
                    <a:pt x="103" y="126"/>
                  </a:lnTo>
                  <a:lnTo>
                    <a:pt x="44" y="126"/>
                  </a:lnTo>
                  <a:lnTo>
                    <a:pt x="51" y="118"/>
                  </a:lnTo>
                  <a:lnTo>
                    <a:pt x="52" y="114"/>
                  </a:lnTo>
                  <a:lnTo>
                    <a:pt x="56" y="110"/>
                  </a:lnTo>
                  <a:lnTo>
                    <a:pt x="68" y="101"/>
                  </a:lnTo>
                  <a:lnTo>
                    <a:pt x="79" y="89"/>
                  </a:lnTo>
                  <a:lnTo>
                    <a:pt x="83" y="83"/>
                  </a:lnTo>
                  <a:lnTo>
                    <a:pt x="87" y="81"/>
                  </a:lnTo>
                  <a:lnTo>
                    <a:pt x="93" y="70"/>
                  </a:lnTo>
                  <a:lnTo>
                    <a:pt x="99" y="62"/>
                  </a:lnTo>
                  <a:lnTo>
                    <a:pt x="101" y="51"/>
                  </a:lnTo>
                  <a:lnTo>
                    <a:pt x="101" y="46"/>
                  </a:lnTo>
                  <a:lnTo>
                    <a:pt x="101" y="44"/>
                  </a:lnTo>
                  <a:lnTo>
                    <a:pt x="101" y="42"/>
                  </a:lnTo>
                  <a:lnTo>
                    <a:pt x="103" y="42"/>
                  </a:lnTo>
                  <a:lnTo>
                    <a:pt x="101" y="33"/>
                  </a:lnTo>
                  <a:lnTo>
                    <a:pt x="99" y="25"/>
                  </a:lnTo>
                  <a:lnTo>
                    <a:pt x="95" y="17"/>
                  </a:lnTo>
                  <a:lnTo>
                    <a:pt x="89" y="12"/>
                  </a:lnTo>
                  <a:lnTo>
                    <a:pt x="81" y="5"/>
                  </a:lnTo>
                  <a:lnTo>
                    <a:pt x="73" y="2"/>
                  </a:lnTo>
                  <a:lnTo>
                    <a:pt x="64" y="0"/>
                  </a:lnTo>
                  <a:lnTo>
                    <a:pt x="55" y="0"/>
                  </a:lnTo>
                  <a:lnTo>
                    <a:pt x="35" y="2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10" y="24"/>
                  </a:lnTo>
                  <a:lnTo>
                    <a:pt x="6" y="33"/>
                  </a:lnTo>
                  <a:lnTo>
                    <a:pt x="4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648">
              <a:extLst>
                <a:ext uri="{FF2B5EF4-FFF2-40B4-BE49-F238E27FC236}">
                  <a16:creationId xmlns:a16="http://schemas.microsoft.com/office/drawing/2014/main" id="{2ADEDDE0-124B-E644-21D9-5E2644DEBD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3" y="4210"/>
              <a:ext cx="25" cy="38"/>
            </a:xfrm>
            <a:custGeom>
              <a:avLst/>
              <a:gdLst>
                <a:gd name="T0" fmla="*/ 96 w 103"/>
                <a:gd name="T1" fmla="*/ 28 h 153"/>
                <a:gd name="T2" fmla="*/ 96 w 103"/>
                <a:gd name="T3" fmla="*/ 0 h 153"/>
                <a:gd name="T4" fmla="*/ 19 w 103"/>
                <a:gd name="T5" fmla="*/ 0 h 153"/>
                <a:gd name="T6" fmla="*/ 4 w 103"/>
                <a:gd name="T7" fmla="*/ 80 h 153"/>
                <a:gd name="T8" fmla="*/ 28 w 103"/>
                <a:gd name="T9" fmla="*/ 83 h 153"/>
                <a:gd name="T10" fmla="*/ 38 w 103"/>
                <a:gd name="T11" fmla="*/ 75 h 153"/>
                <a:gd name="T12" fmla="*/ 51 w 103"/>
                <a:gd name="T13" fmla="*/ 72 h 153"/>
                <a:gd name="T14" fmla="*/ 59 w 103"/>
                <a:gd name="T15" fmla="*/ 73 h 153"/>
                <a:gd name="T16" fmla="*/ 67 w 103"/>
                <a:gd name="T17" fmla="*/ 79 h 153"/>
                <a:gd name="T18" fmla="*/ 68 w 103"/>
                <a:gd name="T19" fmla="*/ 81 h 153"/>
                <a:gd name="T20" fmla="*/ 71 w 103"/>
                <a:gd name="T21" fmla="*/ 87 h 153"/>
                <a:gd name="T22" fmla="*/ 72 w 103"/>
                <a:gd name="T23" fmla="*/ 92 h 153"/>
                <a:gd name="T24" fmla="*/ 73 w 103"/>
                <a:gd name="T25" fmla="*/ 100 h 153"/>
                <a:gd name="T26" fmla="*/ 72 w 103"/>
                <a:gd name="T27" fmla="*/ 105 h 153"/>
                <a:gd name="T28" fmla="*/ 71 w 103"/>
                <a:gd name="T29" fmla="*/ 108 h 153"/>
                <a:gd name="T30" fmla="*/ 71 w 103"/>
                <a:gd name="T31" fmla="*/ 112 h 153"/>
                <a:gd name="T32" fmla="*/ 68 w 103"/>
                <a:gd name="T33" fmla="*/ 117 h 153"/>
                <a:gd name="T34" fmla="*/ 67 w 103"/>
                <a:gd name="T35" fmla="*/ 122 h 153"/>
                <a:gd name="T36" fmla="*/ 59 w 103"/>
                <a:gd name="T37" fmla="*/ 126 h 153"/>
                <a:gd name="T38" fmla="*/ 51 w 103"/>
                <a:gd name="T39" fmla="*/ 129 h 153"/>
                <a:gd name="T40" fmla="*/ 43 w 103"/>
                <a:gd name="T41" fmla="*/ 128 h 153"/>
                <a:gd name="T42" fmla="*/ 38 w 103"/>
                <a:gd name="T43" fmla="*/ 124 h 153"/>
                <a:gd name="T44" fmla="*/ 31 w 103"/>
                <a:gd name="T45" fmla="*/ 117 h 153"/>
                <a:gd name="T46" fmla="*/ 30 w 103"/>
                <a:gd name="T47" fmla="*/ 108 h 153"/>
                <a:gd name="T48" fmla="*/ 0 w 103"/>
                <a:gd name="T49" fmla="*/ 112 h 153"/>
                <a:gd name="T50" fmla="*/ 2 w 103"/>
                <a:gd name="T51" fmla="*/ 120 h 153"/>
                <a:gd name="T52" fmla="*/ 6 w 103"/>
                <a:gd name="T53" fmla="*/ 128 h 153"/>
                <a:gd name="T54" fmla="*/ 10 w 103"/>
                <a:gd name="T55" fmla="*/ 134 h 153"/>
                <a:gd name="T56" fmla="*/ 16 w 103"/>
                <a:gd name="T57" fmla="*/ 141 h 153"/>
                <a:gd name="T58" fmla="*/ 31 w 103"/>
                <a:gd name="T59" fmla="*/ 149 h 153"/>
                <a:gd name="T60" fmla="*/ 40 w 103"/>
                <a:gd name="T61" fmla="*/ 152 h 153"/>
                <a:gd name="T62" fmla="*/ 51 w 103"/>
                <a:gd name="T63" fmla="*/ 153 h 153"/>
                <a:gd name="T64" fmla="*/ 56 w 103"/>
                <a:gd name="T65" fmla="*/ 152 h 153"/>
                <a:gd name="T66" fmla="*/ 63 w 103"/>
                <a:gd name="T67" fmla="*/ 152 h 153"/>
                <a:gd name="T68" fmla="*/ 73 w 103"/>
                <a:gd name="T69" fmla="*/ 148 h 153"/>
                <a:gd name="T70" fmla="*/ 75 w 103"/>
                <a:gd name="T71" fmla="*/ 145 h 153"/>
                <a:gd name="T72" fmla="*/ 77 w 103"/>
                <a:gd name="T73" fmla="*/ 144 h 153"/>
                <a:gd name="T74" fmla="*/ 83 w 103"/>
                <a:gd name="T75" fmla="*/ 141 h 153"/>
                <a:gd name="T76" fmla="*/ 92 w 103"/>
                <a:gd name="T77" fmla="*/ 133 h 153"/>
                <a:gd name="T78" fmla="*/ 100 w 103"/>
                <a:gd name="T79" fmla="*/ 117 h 153"/>
                <a:gd name="T80" fmla="*/ 100 w 103"/>
                <a:gd name="T81" fmla="*/ 112 h 153"/>
                <a:gd name="T82" fmla="*/ 100 w 103"/>
                <a:gd name="T83" fmla="*/ 109 h 153"/>
                <a:gd name="T84" fmla="*/ 100 w 103"/>
                <a:gd name="T85" fmla="*/ 108 h 153"/>
                <a:gd name="T86" fmla="*/ 101 w 103"/>
                <a:gd name="T87" fmla="*/ 108 h 153"/>
                <a:gd name="T88" fmla="*/ 103 w 103"/>
                <a:gd name="T89" fmla="*/ 100 h 153"/>
                <a:gd name="T90" fmla="*/ 101 w 103"/>
                <a:gd name="T91" fmla="*/ 88 h 153"/>
                <a:gd name="T92" fmla="*/ 99 w 103"/>
                <a:gd name="T93" fmla="*/ 79 h 153"/>
                <a:gd name="T94" fmla="*/ 95 w 103"/>
                <a:gd name="T95" fmla="*/ 69 h 153"/>
                <a:gd name="T96" fmla="*/ 89 w 103"/>
                <a:gd name="T97" fmla="*/ 63 h 153"/>
                <a:gd name="T98" fmla="*/ 81 w 103"/>
                <a:gd name="T99" fmla="*/ 55 h 153"/>
                <a:gd name="T100" fmla="*/ 73 w 103"/>
                <a:gd name="T101" fmla="*/ 51 h 153"/>
                <a:gd name="T102" fmla="*/ 64 w 103"/>
                <a:gd name="T103" fmla="*/ 48 h 153"/>
                <a:gd name="T104" fmla="*/ 56 w 103"/>
                <a:gd name="T105" fmla="*/ 48 h 153"/>
                <a:gd name="T106" fmla="*/ 45 w 103"/>
                <a:gd name="T107" fmla="*/ 49 h 153"/>
                <a:gd name="T108" fmla="*/ 36 w 103"/>
                <a:gd name="T109" fmla="*/ 53 h 153"/>
                <a:gd name="T110" fmla="*/ 41 w 103"/>
                <a:gd name="T111" fmla="*/ 28 h 153"/>
                <a:gd name="T112" fmla="*/ 96 w 103"/>
                <a:gd name="T113" fmla="*/ 2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3" h="153">
                  <a:moveTo>
                    <a:pt x="96" y="28"/>
                  </a:moveTo>
                  <a:lnTo>
                    <a:pt x="96" y="0"/>
                  </a:lnTo>
                  <a:lnTo>
                    <a:pt x="19" y="0"/>
                  </a:lnTo>
                  <a:lnTo>
                    <a:pt x="4" y="80"/>
                  </a:lnTo>
                  <a:lnTo>
                    <a:pt x="28" y="83"/>
                  </a:lnTo>
                  <a:lnTo>
                    <a:pt x="38" y="75"/>
                  </a:lnTo>
                  <a:lnTo>
                    <a:pt x="51" y="72"/>
                  </a:lnTo>
                  <a:lnTo>
                    <a:pt x="59" y="73"/>
                  </a:lnTo>
                  <a:lnTo>
                    <a:pt x="67" y="79"/>
                  </a:lnTo>
                  <a:lnTo>
                    <a:pt x="68" y="81"/>
                  </a:lnTo>
                  <a:lnTo>
                    <a:pt x="71" y="87"/>
                  </a:lnTo>
                  <a:lnTo>
                    <a:pt x="72" y="92"/>
                  </a:lnTo>
                  <a:lnTo>
                    <a:pt x="73" y="100"/>
                  </a:lnTo>
                  <a:lnTo>
                    <a:pt x="72" y="105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8" y="117"/>
                  </a:lnTo>
                  <a:lnTo>
                    <a:pt x="67" y="122"/>
                  </a:lnTo>
                  <a:lnTo>
                    <a:pt x="59" y="126"/>
                  </a:lnTo>
                  <a:lnTo>
                    <a:pt x="51" y="129"/>
                  </a:lnTo>
                  <a:lnTo>
                    <a:pt x="43" y="128"/>
                  </a:lnTo>
                  <a:lnTo>
                    <a:pt x="38" y="124"/>
                  </a:lnTo>
                  <a:lnTo>
                    <a:pt x="31" y="117"/>
                  </a:lnTo>
                  <a:lnTo>
                    <a:pt x="30" y="108"/>
                  </a:lnTo>
                  <a:lnTo>
                    <a:pt x="0" y="112"/>
                  </a:lnTo>
                  <a:lnTo>
                    <a:pt x="2" y="120"/>
                  </a:lnTo>
                  <a:lnTo>
                    <a:pt x="6" y="128"/>
                  </a:lnTo>
                  <a:lnTo>
                    <a:pt x="10" y="134"/>
                  </a:lnTo>
                  <a:lnTo>
                    <a:pt x="16" y="141"/>
                  </a:lnTo>
                  <a:lnTo>
                    <a:pt x="31" y="149"/>
                  </a:lnTo>
                  <a:lnTo>
                    <a:pt x="40" y="152"/>
                  </a:lnTo>
                  <a:lnTo>
                    <a:pt x="51" y="153"/>
                  </a:lnTo>
                  <a:lnTo>
                    <a:pt x="56" y="152"/>
                  </a:lnTo>
                  <a:lnTo>
                    <a:pt x="63" y="152"/>
                  </a:lnTo>
                  <a:lnTo>
                    <a:pt x="73" y="148"/>
                  </a:lnTo>
                  <a:lnTo>
                    <a:pt x="75" y="145"/>
                  </a:lnTo>
                  <a:lnTo>
                    <a:pt x="77" y="144"/>
                  </a:lnTo>
                  <a:lnTo>
                    <a:pt x="83" y="141"/>
                  </a:lnTo>
                  <a:lnTo>
                    <a:pt x="92" y="133"/>
                  </a:lnTo>
                  <a:lnTo>
                    <a:pt x="100" y="117"/>
                  </a:lnTo>
                  <a:lnTo>
                    <a:pt x="100" y="112"/>
                  </a:lnTo>
                  <a:lnTo>
                    <a:pt x="100" y="109"/>
                  </a:lnTo>
                  <a:lnTo>
                    <a:pt x="100" y="108"/>
                  </a:lnTo>
                  <a:lnTo>
                    <a:pt x="101" y="108"/>
                  </a:lnTo>
                  <a:lnTo>
                    <a:pt x="103" y="100"/>
                  </a:lnTo>
                  <a:lnTo>
                    <a:pt x="101" y="88"/>
                  </a:lnTo>
                  <a:lnTo>
                    <a:pt x="99" y="79"/>
                  </a:lnTo>
                  <a:lnTo>
                    <a:pt x="95" y="69"/>
                  </a:lnTo>
                  <a:lnTo>
                    <a:pt x="89" y="63"/>
                  </a:lnTo>
                  <a:lnTo>
                    <a:pt x="81" y="55"/>
                  </a:lnTo>
                  <a:lnTo>
                    <a:pt x="73" y="51"/>
                  </a:lnTo>
                  <a:lnTo>
                    <a:pt x="64" y="48"/>
                  </a:lnTo>
                  <a:lnTo>
                    <a:pt x="56" y="48"/>
                  </a:lnTo>
                  <a:lnTo>
                    <a:pt x="45" y="49"/>
                  </a:lnTo>
                  <a:lnTo>
                    <a:pt x="36" y="53"/>
                  </a:lnTo>
                  <a:lnTo>
                    <a:pt x="41" y="28"/>
                  </a:lnTo>
                  <a:lnTo>
                    <a:pt x="96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649">
              <a:extLst>
                <a:ext uri="{FF2B5EF4-FFF2-40B4-BE49-F238E27FC236}">
                  <a16:creationId xmlns:a16="http://schemas.microsoft.com/office/drawing/2014/main" id="{F45D7E19-7CE4-76F3-C8D7-7C0B7D0D9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5" y="4209"/>
              <a:ext cx="26" cy="38"/>
            </a:xfrm>
            <a:custGeom>
              <a:avLst/>
              <a:gdLst>
                <a:gd name="T0" fmla="*/ 98 w 102"/>
                <a:gd name="T1" fmla="*/ 62 h 152"/>
                <a:gd name="T2" fmla="*/ 101 w 102"/>
                <a:gd name="T3" fmla="*/ 51 h 152"/>
                <a:gd name="T4" fmla="*/ 101 w 102"/>
                <a:gd name="T5" fmla="*/ 46 h 152"/>
                <a:gd name="T6" fmla="*/ 101 w 102"/>
                <a:gd name="T7" fmla="*/ 44 h 152"/>
                <a:gd name="T8" fmla="*/ 101 w 102"/>
                <a:gd name="T9" fmla="*/ 42 h 152"/>
                <a:gd name="T10" fmla="*/ 102 w 102"/>
                <a:gd name="T11" fmla="*/ 42 h 152"/>
                <a:gd name="T12" fmla="*/ 101 w 102"/>
                <a:gd name="T13" fmla="*/ 33 h 152"/>
                <a:gd name="T14" fmla="*/ 98 w 102"/>
                <a:gd name="T15" fmla="*/ 25 h 152"/>
                <a:gd name="T16" fmla="*/ 94 w 102"/>
                <a:gd name="T17" fmla="*/ 17 h 152"/>
                <a:gd name="T18" fmla="*/ 89 w 102"/>
                <a:gd name="T19" fmla="*/ 12 h 152"/>
                <a:gd name="T20" fmla="*/ 81 w 102"/>
                <a:gd name="T21" fmla="*/ 5 h 152"/>
                <a:gd name="T22" fmla="*/ 73 w 102"/>
                <a:gd name="T23" fmla="*/ 2 h 152"/>
                <a:gd name="T24" fmla="*/ 63 w 102"/>
                <a:gd name="T25" fmla="*/ 0 h 152"/>
                <a:gd name="T26" fmla="*/ 54 w 102"/>
                <a:gd name="T27" fmla="*/ 0 h 152"/>
                <a:gd name="T28" fmla="*/ 34 w 102"/>
                <a:gd name="T29" fmla="*/ 2 h 152"/>
                <a:gd name="T30" fmla="*/ 20 w 102"/>
                <a:gd name="T31" fmla="*/ 10 h 152"/>
                <a:gd name="T32" fmla="*/ 13 w 102"/>
                <a:gd name="T33" fmla="*/ 16 h 152"/>
                <a:gd name="T34" fmla="*/ 9 w 102"/>
                <a:gd name="T35" fmla="*/ 24 h 152"/>
                <a:gd name="T36" fmla="*/ 5 w 102"/>
                <a:gd name="T37" fmla="*/ 33 h 152"/>
                <a:gd name="T38" fmla="*/ 4 w 102"/>
                <a:gd name="T39" fmla="*/ 45 h 152"/>
                <a:gd name="T40" fmla="*/ 32 w 102"/>
                <a:gd name="T41" fmla="*/ 47 h 152"/>
                <a:gd name="T42" fmla="*/ 33 w 102"/>
                <a:gd name="T43" fmla="*/ 36 h 152"/>
                <a:gd name="T44" fmla="*/ 38 w 102"/>
                <a:gd name="T45" fmla="*/ 29 h 152"/>
                <a:gd name="T46" fmla="*/ 44 w 102"/>
                <a:gd name="T47" fmla="*/ 25 h 152"/>
                <a:gd name="T48" fmla="*/ 53 w 102"/>
                <a:gd name="T49" fmla="*/ 24 h 152"/>
                <a:gd name="T50" fmla="*/ 61 w 102"/>
                <a:gd name="T51" fmla="*/ 25 h 152"/>
                <a:gd name="T52" fmla="*/ 67 w 102"/>
                <a:gd name="T53" fmla="*/ 29 h 152"/>
                <a:gd name="T54" fmla="*/ 71 w 102"/>
                <a:gd name="T55" fmla="*/ 34 h 152"/>
                <a:gd name="T56" fmla="*/ 73 w 102"/>
                <a:gd name="T57" fmla="*/ 44 h 152"/>
                <a:gd name="T58" fmla="*/ 70 w 102"/>
                <a:gd name="T59" fmla="*/ 51 h 152"/>
                <a:gd name="T60" fmla="*/ 66 w 102"/>
                <a:gd name="T61" fmla="*/ 62 h 152"/>
                <a:gd name="T62" fmla="*/ 62 w 102"/>
                <a:gd name="T63" fmla="*/ 65 h 152"/>
                <a:gd name="T64" fmla="*/ 57 w 102"/>
                <a:gd name="T65" fmla="*/ 71 h 152"/>
                <a:gd name="T66" fmla="*/ 50 w 102"/>
                <a:gd name="T67" fmla="*/ 78 h 152"/>
                <a:gd name="T68" fmla="*/ 42 w 102"/>
                <a:gd name="T69" fmla="*/ 87 h 152"/>
                <a:gd name="T70" fmla="*/ 30 w 102"/>
                <a:gd name="T71" fmla="*/ 97 h 152"/>
                <a:gd name="T72" fmla="*/ 21 w 102"/>
                <a:gd name="T73" fmla="*/ 107 h 152"/>
                <a:gd name="T74" fmla="*/ 13 w 102"/>
                <a:gd name="T75" fmla="*/ 115 h 152"/>
                <a:gd name="T76" fmla="*/ 9 w 102"/>
                <a:gd name="T77" fmla="*/ 123 h 152"/>
                <a:gd name="T78" fmla="*/ 2 w 102"/>
                <a:gd name="T79" fmla="*/ 136 h 152"/>
                <a:gd name="T80" fmla="*/ 0 w 102"/>
                <a:gd name="T81" fmla="*/ 152 h 152"/>
                <a:gd name="T82" fmla="*/ 102 w 102"/>
                <a:gd name="T83" fmla="*/ 152 h 152"/>
                <a:gd name="T84" fmla="*/ 102 w 102"/>
                <a:gd name="T85" fmla="*/ 126 h 152"/>
                <a:gd name="T86" fmla="*/ 44 w 102"/>
                <a:gd name="T87" fmla="*/ 126 h 152"/>
                <a:gd name="T88" fmla="*/ 50 w 102"/>
                <a:gd name="T89" fmla="*/ 118 h 152"/>
                <a:gd name="T90" fmla="*/ 51 w 102"/>
                <a:gd name="T91" fmla="*/ 114 h 152"/>
                <a:gd name="T92" fmla="*/ 55 w 102"/>
                <a:gd name="T93" fmla="*/ 110 h 152"/>
                <a:gd name="T94" fmla="*/ 67 w 102"/>
                <a:gd name="T95" fmla="*/ 101 h 152"/>
                <a:gd name="T96" fmla="*/ 78 w 102"/>
                <a:gd name="T97" fmla="*/ 89 h 152"/>
                <a:gd name="T98" fmla="*/ 82 w 102"/>
                <a:gd name="T99" fmla="*/ 83 h 152"/>
                <a:gd name="T100" fmla="*/ 86 w 102"/>
                <a:gd name="T101" fmla="*/ 81 h 152"/>
                <a:gd name="T102" fmla="*/ 93 w 102"/>
                <a:gd name="T103" fmla="*/ 70 h 152"/>
                <a:gd name="T104" fmla="*/ 98 w 102"/>
                <a:gd name="T105" fmla="*/ 6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2" h="152">
                  <a:moveTo>
                    <a:pt x="98" y="62"/>
                  </a:moveTo>
                  <a:lnTo>
                    <a:pt x="101" y="51"/>
                  </a:lnTo>
                  <a:lnTo>
                    <a:pt x="101" y="46"/>
                  </a:lnTo>
                  <a:lnTo>
                    <a:pt x="101" y="44"/>
                  </a:lnTo>
                  <a:lnTo>
                    <a:pt x="101" y="42"/>
                  </a:lnTo>
                  <a:lnTo>
                    <a:pt x="102" y="42"/>
                  </a:lnTo>
                  <a:lnTo>
                    <a:pt x="101" y="33"/>
                  </a:lnTo>
                  <a:lnTo>
                    <a:pt x="98" y="25"/>
                  </a:lnTo>
                  <a:lnTo>
                    <a:pt x="94" y="17"/>
                  </a:lnTo>
                  <a:lnTo>
                    <a:pt x="89" y="12"/>
                  </a:lnTo>
                  <a:lnTo>
                    <a:pt x="81" y="5"/>
                  </a:lnTo>
                  <a:lnTo>
                    <a:pt x="73" y="2"/>
                  </a:lnTo>
                  <a:lnTo>
                    <a:pt x="63" y="0"/>
                  </a:lnTo>
                  <a:lnTo>
                    <a:pt x="54" y="0"/>
                  </a:lnTo>
                  <a:lnTo>
                    <a:pt x="34" y="2"/>
                  </a:lnTo>
                  <a:lnTo>
                    <a:pt x="20" y="10"/>
                  </a:lnTo>
                  <a:lnTo>
                    <a:pt x="13" y="16"/>
                  </a:lnTo>
                  <a:lnTo>
                    <a:pt x="9" y="24"/>
                  </a:lnTo>
                  <a:lnTo>
                    <a:pt x="5" y="33"/>
                  </a:lnTo>
                  <a:lnTo>
                    <a:pt x="4" y="45"/>
                  </a:lnTo>
                  <a:lnTo>
                    <a:pt x="32" y="47"/>
                  </a:lnTo>
                  <a:lnTo>
                    <a:pt x="33" y="36"/>
                  </a:lnTo>
                  <a:lnTo>
                    <a:pt x="38" y="29"/>
                  </a:lnTo>
                  <a:lnTo>
                    <a:pt x="44" y="25"/>
                  </a:lnTo>
                  <a:lnTo>
                    <a:pt x="53" y="24"/>
                  </a:lnTo>
                  <a:lnTo>
                    <a:pt x="61" y="25"/>
                  </a:lnTo>
                  <a:lnTo>
                    <a:pt x="67" y="29"/>
                  </a:lnTo>
                  <a:lnTo>
                    <a:pt x="71" y="34"/>
                  </a:lnTo>
                  <a:lnTo>
                    <a:pt x="73" y="44"/>
                  </a:lnTo>
                  <a:lnTo>
                    <a:pt x="70" y="51"/>
                  </a:lnTo>
                  <a:lnTo>
                    <a:pt x="66" y="62"/>
                  </a:lnTo>
                  <a:lnTo>
                    <a:pt x="62" y="65"/>
                  </a:lnTo>
                  <a:lnTo>
                    <a:pt x="57" y="71"/>
                  </a:lnTo>
                  <a:lnTo>
                    <a:pt x="50" y="78"/>
                  </a:lnTo>
                  <a:lnTo>
                    <a:pt x="42" y="87"/>
                  </a:lnTo>
                  <a:lnTo>
                    <a:pt x="30" y="97"/>
                  </a:lnTo>
                  <a:lnTo>
                    <a:pt x="21" y="107"/>
                  </a:lnTo>
                  <a:lnTo>
                    <a:pt x="13" y="115"/>
                  </a:lnTo>
                  <a:lnTo>
                    <a:pt x="9" y="123"/>
                  </a:lnTo>
                  <a:lnTo>
                    <a:pt x="2" y="136"/>
                  </a:lnTo>
                  <a:lnTo>
                    <a:pt x="0" y="152"/>
                  </a:lnTo>
                  <a:lnTo>
                    <a:pt x="102" y="152"/>
                  </a:lnTo>
                  <a:lnTo>
                    <a:pt x="102" y="126"/>
                  </a:lnTo>
                  <a:lnTo>
                    <a:pt x="44" y="126"/>
                  </a:lnTo>
                  <a:lnTo>
                    <a:pt x="50" y="118"/>
                  </a:lnTo>
                  <a:lnTo>
                    <a:pt x="51" y="114"/>
                  </a:lnTo>
                  <a:lnTo>
                    <a:pt x="55" y="110"/>
                  </a:lnTo>
                  <a:lnTo>
                    <a:pt x="67" y="101"/>
                  </a:lnTo>
                  <a:lnTo>
                    <a:pt x="78" y="89"/>
                  </a:lnTo>
                  <a:lnTo>
                    <a:pt x="82" y="83"/>
                  </a:lnTo>
                  <a:lnTo>
                    <a:pt x="86" y="81"/>
                  </a:lnTo>
                  <a:lnTo>
                    <a:pt x="93" y="70"/>
                  </a:lnTo>
                  <a:lnTo>
                    <a:pt x="98" y="6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Rectangle 650">
              <a:extLst>
                <a:ext uri="{FF2B5EF4-FFF2-40B4-BE49-F238E27FC236}">
                  <a16:creationId xmlns:a16="http://schemas.microsoft.com/office/drawing/2014/main" id="{2DB63EFA-5C56-2CE9-FE0A-7C10A7D26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" y="4116"/>
              <a:ext cx="816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Rectangle 651">
              <a:extLst>
                <a:ext uri="{FF2B5EF4-FFF2-40B4-BE49-F238E27FC236}">
                  <a16:creationId xmlns:a16="http://schemas.microsoft.com/office/drawing/2014/main" id="{10FCBD81-BB39-BF16-D403-7A6CEBB46D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5" y="4119"/>
              <a:ext cx="810" cy="31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Rectangle 652">
              <a:extLst>
                <a:ext uri="{FF2B5EF4-FFF2-40B4-BE49-F238E27FC236}">
                  <a16:creationId xmlns:a16="http://schemas.microsoft.com/office/drawing/2014/main" id="{3C134CEF-80C0-DD00-F491-C8B2EF5B03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38" y="4116"/>
              <a:ext cx="816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Rectangle 653">
              <a:extLst>
                <a:ext uri="{FF2B5EF4-FFF2-40B4-BE49-F238E27FC236}">
                  <a16:creationId xmlns:a16="http://schemas.microsoft.com/office/drawing/2014/main" id="{3FD749A6-B45C-69C8-80AA-5F8F31F15E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" y="4119"/>
              <a:ext cx="810" cy="31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Line 654">
              <a:extLst>
                <a:ext uri="{FF2B5EF4-FFF2-40B4-BE49-F238E27FC236}">
                  <a16:creationId xmlns:a16="http://schemas.microsoft.com/office/drawing/2014/main" id="{8A06E8B3-F009-8937-0041-F62094F14C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53" y="4095"/>
              <a:ext cx="0" cy="21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Line 655">
              <a:extLst>
                <a:ext uri="{FF2B5EF4-FFF2-40B4-BE49-F238E27FC236}">
                  <a16:creationId xmlns:a16="http://schemas.microsoft.com/office/drawing/2014/main" id="{8DE11E5C-8D08-EAC1-045A-5AC7CE9635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8" y="4095"/>
              <a:ext cx="0" cy="21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Line 656">
              <a:extLst>
                <a:ext uri="{FF2B5EF4-FFF2-40B4-BE49-F238E27FC236}">
                  <a16:creationId xmlns:a16="http://schemas.microsoft.com/office/drawing/2014/main" id="{19F1DD79-D1DB-D1EF-A7B8-E4859ED44E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2" y="4095"/>
              <a:ext cx="0" cy="21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Rectangle 657">
              <a:extLst>
                <a:ext uri="{FF2B5EF4-FFF2-40B4-BE49-F238E27FC236}">
                  <a16:creationId xmlns:a16="http://schemas.microsoft.com/office/drawing/2014/main" id="{93A08928-0C1E-5D57-EBAE-6C6508FD62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4" y="3993"/>
              <a:ext cx="59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658">
              <a:extLst>
                <a:ext uri="{FF2B5EF4-FFF2-40B4-BE49-F238E27FC236}">
                  <a16:creationId xmlns:a16="http://schemas.microsoft.com/office/drawing/2014/main" id="{E4D33255-0690-D7CB-4076-C735199BE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0" y="3993"/>
              <a:ext cx="126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659">
              <a:extLst>
                <a:ext uri="{FF2B5EF4-FFF2-40B4-BE49-F238E27FC236}">
                  <a16:creationId xmlns:a16="http://schemas.microsoft.com/office/drawing/2014/main" id="{4888D25C-0066-7CE5-FE1C-6A2B4EF04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9" y="4103"/>
              <a:ext cx="89" cy="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660">
              <a:extLst>
                <a:ext uri="{FF2B5EF4-FFF2-40B4-BE49-F238E27FC236}">
                  <a16:creationId xmlns:a16="http://schemas.microsoft.com/office/drawing/2014/main" id="{B8CC404C-046B-EE95-3B74-CA981C25C3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5" y="3993"/>
              <a:ext cx="126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Freeform 661">
              <a:extLst>
                <a:ext uri="{FF2B5EF4-FFF2-40B4-BE49-F238E27FC236}">
                  <a16:creationId xmlns:a16="http://schemas.microsoft.com/office/drawing/2014/main" id="{D6DA9162-B546-E3CA-CA51-0F2962249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4" y="4029"/>
              <a:ext cx="13" cy="13"/>
            </a:xfrm>
            <a:custGeom>
              <a:avLst/>
              <a:gdLst>
                <a:gd name="T0" fmla="*/ 32 w 53"/>
                <a:gd name="T1" fmla="*/ 9 h 53"/>
                <a:gd name="T2" fmla="*/ 31 w 53"/>
                <a:gd name="T3" fmla="*/ 5 h 53"/>
                <a:gd name="T4" fmla="*/ 29 w 53"/>
                <a:gd name="T5" fmla="*/ 4 h 53"/>
                <a:gd name="T6" fmla="*/ 28 w 53"/>
                <a:gd name="T7" fmla="*/ 0 h 53"/>
                <a:gd name="T8" fmla="*/ 27 w 53"/>
                <a:gd name="T9" fmla="*/ 1 h 53"/>
                <a:gd name="T10" fmla="*/ 25 w 53"/>
                <a:gd name="T11" fmla="*/ 4 h 53"/>
                <a:gd name="T12" fmla="*/ 24 w 53"/>
                <a:gd name="T13" fmla="*/ 5 h 53"/>
                <a:gd name="T14" fmla="*/ 23 w 53"/>
                <a:gd name="T15" fmla="*/ 9 h 53"/>
                <a:gd name="T16" fmla="*/ 21 w 53"/>
                <a:gd name="T17" fmla="*/ 11 h 53"/>
                <a:gd name="T18" fmla="*/ 20 w 53"/>
                <a:gd name="T19" fmla="*/ 13 h 53"/>
                <a:gd name="T20" fmla="*/ 19 w 53"/>
                <a:gd name="T21" fmla="*/ 15 h 53"/>
                <a:gd name="T22" fmla="*/ 17 w 53"/>
                <a:gd name="T23" fmla="*/ 17 h 53"/>
                <a:gd name="T24" fmla="*/ 16 w 53"/>
                <a:gd name="T25" fmla="*/ 20 h 53"/>
                <a:gd name="T26" fmla="*/ 16 w 53"/>
                <a:gd name="T27" fmla="*/ 24 h 53"/>
                <a:gd name="T28" fmla="*/ 13 w 53"/>
                <a:gd name="T29" fmla="*/ 25 h 53"/>
                <a:gd name="T30" fmla="*/ 12 w 53"/>
                <a:gd name="T31" fmla="*/ 28 h 53"/>
                <a:gd name="T32" fmla="*/ 11 w 53"/>
                <a:gd name="T33" fmla="*/ 31 h 53"/>
                <a:gd name="T34" fmla="*/ 9 w 53"/>
                <a:gd name="T35" fmla="*/ 35 h 53"/>
                <a:gd name="T36" fmla="*/ 8 w 53"/>
                <a:gd name="T37" fmla="*/ 36 h 53"/>
                <a:gd name="T38" fmla="*/ 7 w 53"/>
                <a:gd name="T39" fmla="*/ 39 h 53"/>
                <a:gd name="T40" fmla="*/ 5 w 53"/>
                <a:gd name="T41" fmla="*/ 41 h 53"/>
                <a:gd name="T42" fmla="*/ 5 w 53"/>
                <a:gd name="T43" fmla="*/ 45 h 53"/>
                <a:gd name="T44" fmla="*/ 4 w 53"/>
                <a:gd name="T45" fmla="*/ 47 h 53"/>
                <a:gd name="T46" fmla="*/ 3 w 53"/>
                <a:gd name="T47" fmla="*/ 49 h 53"/>
                <a:gd name="T48" fmla="*/ 1 w 53"/>
                <a:gd name="T49" fmla="*/ 52 h 53"/>
                <a:gd name="T50" fmla="*/ 0 w 53"/>
                <a:gd name="T51" fmla="*/ 53 h 53"/>
                <a:gd name="T52" fmla="*/ 16 w 53"/>
                <a:gd name="T53" fmla="*/ 50 h 53"/>
                <a:gd name="T54" fmla="*/ 17 w 53"/>
                <a:gd name="T55" fmla="*/ 48 h 53"/>
                <a:gd name="T56" fmla="*/ 19 w 53"/>
                <a:gd name="T57" fmla="*/ 47 h 53"/>
                <a:gd name="T58" fmla="*/ 20 w 53"/>
                <a:gd name="T59" fmla="*/ 44 h 53"/>
                <a:gd name="T60" fmla="*/ 21 w 53"/>
                <a:gd name="T61" fmla="*/ 41 h 53"/>
                <a:gd name="T62" fmla="*/ 23 w 53"/>
                <a:gd name="T63" fmla="*/ 40 h 53"/>
                <a:gd name="T64" fmla="*/ 24 w 53"/>
                <a:gd name="T65" fmla="*/ 37 h 53"/>
                <a:gd name="T66" fmla="*/ 25 w 53"/>
                <a:gd name="T67" fmla="*/ 36 h 53"/>
                <a:gd name="T68" fmla="*/ 53 w 53"/>
                <a:gd name="T69" fmla="*/ 53 h 53"/>
                <a:gd name="T70" fmla="*/ 52 w 53"/>
                <a:gd name="T71" fmla="*/ 52 h 53"/>
                <a:gd name="T72" fmla="*/ 50 w 53"/>
                <a:gd name="T73" fmla="*/ 50 h 53"/>
                <a:gd name="T74" fmla="*/ 49 w 53"/>
                <a:gd name="T75" fmla="*/ 48 h 53"/>
                <a:gd name="T76" fmla="*/ 48 w 53"/>
                <a:gd name="T77" fmla="*/ 47 h 53"/>
                <a:gd name="T78" fmla="*/ 48 w 53"/>
                <a:gd name="T79" fmla="*/ 41 h 53"/>
                <a:gd name="T80" fmla="*/ 46 w 53"/>
                <a:gd name="T81" fmla="*/ 39 h 53"/>
                <a:gd name="T82" fmla="*/ 45 w 53"/>
                <a:gd name="T83" fmla="*/ 36 h 53"/>
                <a:gd name="T84" fmla="*/ 44 w 53"/>
                <a:gd name="T85" fmla="*/ 35 h 53"/>
                <a:gd name="T86" fmla="*/ 43 w 53"/>
                <a:gd name="T87" fmla="*/ 31 h 53"/>
                <a:gd name="T88" fmla="*/ 41 w 53"/>
                <a:gd name="T89" fmla="*/ 29 h 53"/>
                <a:gd name="T90" fmla="*/ 40 w 53"/>
                <a:gd name="T91" fmla="*/ 27 h 53"/>
                <a:gd name="T92" fmla="*/ 37 w 53"/>
                <a:gd name="T93" fmla="*/ 25 h 53"/>
                <a:gd name="T94" fmla="*/ 37 w 53"/>
                <a:gd name="T95" fmla="*/ 20 h 53"/>
                <a:gd name="T96" fmla="*/ 36 w 53"/>
                <a:gd name="T97" fmla="*/ 17 h 53"/>
                <a:gd name="T98" fmla="*/ 35 w 53"/>
                <a:gd name="T99" fmla="*/ 15 h 53"/>
                <a:gd name="T100" fmla="*/ 33 w 53"/>
                <a:gd name="T101" fmla="*/ 13 h 53"/>
                <a:gd name="T102" fmla="*/ 32 w 53"/>
                <a:gd name="T103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3" h="53">
                  <a:moveTo>
                    <a:pt x="32" y="11"/>
                  </a:moveTo>
                  <a:lnTo>
                    <a:pt x="32" y="9"/>
                  </a:lnTo>
                  <a:lnTo>
                    <a:pt x="31" y="9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7" y="1"/>
                  </a:lnTo>
                  <a:lnTo>
                    <a:pt x="25" y="1"/>
                  </a:lnTo>
                  <a:lnTo>
                    <a:pt x="25" y="4"/>
                  </a:lnTo>
                  <a:lnTo>
                    <a:pt x="24" y="4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9"/>
                  </a:lnTo>
                  <a:lnTo>
                    <a:pt x="21" y="9"/>
                  </a:lnTo>
                  <a:lnTo>
                    <a:pt x="21" y="11"/>
                  </a:lnTo>
                  <a:lnTo>
                    <a:pt x="21" y="13"/>
                  </a:lnTo>
                  <a:lnTo>
                    <a:pt x="20" y="13"/>
                  </a:lnTo>
                  <a:lnTo>
                    <a:pt x="20" y="15"/>
                  </a:lnTo>
                  <a:lnTo>
                    <a:pt x="19" y="15"/>
                  </a:lnTo>
                  <a:lnTo>
                    <a:pt x="19" y="17"/>
                  </a:lnTo>
                  <a:lnTo>
                    <a:pt x="17" y="17"/>
                  </a:lnTo>
                  <a:lnTo>
                    <a:pt x="17" y="20"/>
                  </a:lnTo>
                  <a:lnTo>
                    <a:pt x="16" y="20"/>
                  </a:lnTo>
                  <a:lnTo>
                    <a:pt x="16" y="21"/>
                  </a:lnTo>
                  <a:lnTo>
                    <a:pt x="16" y="24"/>
                  </a:lnTo>
                  <a:lnTo>
                    <a:pt x="13" y="24"/>
                  </a:lnTo>
                  <a:lnTo>
                    <a:pt x="13" y="25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31"/>
                  </a:lnTo>
                  <a:lnTo>
                    <a:pt x="11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8" y="36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1"/>
                  </a:lnTo>
                  <a:lnTo>
                    <a:pt x="5" y="41"/>
                  </a:lnTo>
                  <a:lnTo>
                    <a:pt x="5" y="43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7"/>
                  </a:lnTo>
                  <a:lnTo>
                    <a:pt x="3" y="47"/>
                  </a:lnTo>
                  <a:lnTo>
                    <a:pt x="3" y="49"/>
                  </a:lnTo>
                  <a:lnTo>
                    <a:pt x="1" y="49"/>
                  </a:lnTo>
                  <a:lnTo>
                    <a:pt x="1" y="52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6" y="50"/>
                  </a:lnTo>
                  <a:lnTo>
                    <a:pt x="17" y="50"/>
                  </a:lnTo>
                  <a:lnTo>
                    <a:pt x="17" y="48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4"/>
                  </a:lnTo>
                  <a:lnTo>
                    <a:pt x="21" y="44"/>
                  </a:lnTo>
                  <a:lnTo>
                    <a:pt x="21" y="41"/>
                  </a:lnTo>
                  <a:lnTo>
                    <a:pt x="21" y="40"/>
                  </a:lnTo>
                  <a:lnTo>
                    <a:pt x="23" y="40"/>
                  </a:lnTo>
                  <a:lnTo>
                    <a:pt x="23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53"/>
                  </a:lnTo>
                  <a:lnTo>
                    <a:pt x="53" y="53"/>
                  </a:lnTo>
                  <a:lnTo>
                    <a:pt x="53" y="52"/>
                  </a:lnTo>
                  <a:lnTo>
                    <a:pt x="52" y="52"/>
                  </a:lnTo>
                  <a:lnTo>
                    <a:pt x="52" y="50"/>
                  </a:lnTo>
                  <a:lnTo>
                    <a:pt x="50" y="50"/>
                  </a:lnTo>
                  <a:lnTo>
                    <a:pt x="50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4"/>
                  </a:lnTo>
                  <a:lnTo>
                    <a:pt x="48" y="41"/>
                  </a:lnTo>
                  <a:lnTo>
                    <a:pt x="46" y="41"/>
                  </a:lnTo>
                  <a:lnTo>
                    <a:pt x="46" y="39"/>
                  </a:lnTo>
                  <a:lnTo>
                    <a:pt x="45" y="39"/>
                  </a:lnTo>
                  <a:lnTo>
                    <a:pt x="45" y="36"/>
                  </a:lnTo>
                  <a:lnTo>
                    <a:pt x="44" y="36"/>
                  </a:lnTo>
                  <a:lnTo>
                    <a:pt x="44" y="35"/>
                  </a:lnTo>
                  <a:lnTo>
                    <a:pt x="43" y="35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1" y="29"/>
                  </a:lnTo>
                  <a:lnTo>
                    <a:pt x="41" y="27"/>
                  </a:lnTo>
                  <a:lnTo>
                    <a:pt x="40" y="27"/>
                  </a:lnTo>
                  <a:lnTo>
                    <a:pt x="40" y="25"/>
                  </a:lnTo>
                  <a:lnTo>
                    <a:pt x="37" y="25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6" y="20"/>
                  </a:lnTo>
                  <a:lnTo>
                    <a:pt x="36" y="17"/>
                  </a:lnTo>
                  <a:lnTo>
                    <a:pt x="35" y="17"/>
                  </a:lnTo>
                  <a:lnTo>
                    <a:pt x="35" y="15"/>
                  </a:lnTo>
                  <a:lnTo>
                    <a:pt x="33" y="15"/>
                  </a:lnTo>
                  <a:lnTo>
                    <a:pt x="33" y="13"/>
                  </a:lnTo>
                  <a:lnTo>
                    <a:pt x="32" y="13"/>
                  </a:lnTo>
                  <a:lnTo>
                    <a:pt x="32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662">
              <a:extLst>
                <a:ext uri="{FF2B5EF4-FFF2-40B4-BE49-F238E27FC236}">
                  <a16:creationId xmlns:a16="http://schemas.microsoft.com/office/drawing/2014/main" id="{406B3F4F-4A27-C201-3488-38E764822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0" y="4042"/>
              <a:ext cx="13" cy="14"/>
            </a:xfrm>
            <a:custGeom>
              <a:avLst/>
              <a:gdLst>
                <a:gd name="T0" fmla="*/ 28 w 53"/>
                <a:gd name="T1" fmla="*/ 1 h 55"/>
                <a:gd name="T2" fmla="*/ 28 w 53"/>
                <a:gd name="T3" fmla="*/ 0 h 55"/>
                <a:gd name="T4" fmla="*/ 0 w 53"/>
                <a:gd name="T5" fmla="*/ 0 h 55"/>
                <a:gd name="T6" fmla="*/ 0 w 53"/>
                <a:gd name="T7" fmla="*/ 8 h 55"/>
                <a:gd name="T8" fmla="*/ 2 w 53"/>
                <a:gd name="T9" fmla="*/ 8 h 55"/>
                <a:gd name="T10" fmla="*/ 2 w 53"/>
                <a:gd name="T11" fmla="*/ 55 h 55"/>
                <a:gd name="T12" fmla="*/ 53 w 53"/>
                <a:gd name="T13" fmla="*/ 55 h 55"/>
                <a:gd name="T14" fmla="*/ 53 w 53"/>
                <a:gd name="T15" fmla="*/ 53 h 55"/>
                <a:gd name="T16" fmla="*/ 52 w 53"/>
                <a:gd name="T17" fmla="*/ 53 h 55"/>
                <a:gd name="T18" fmla="*/ 52 w 53"/>
                <a:gd name="T19" fmla="*/ 52 h 55"/>
                <a:gd name="T20" fmla="*/ 51 w 53"/>
                <a:gd name="T21" fmla="*/ 52 h 55"/>
                <a:gd name="T22" fmla="*/ 51 w 53"/>
                <a:gd name="T23" fmla="*/ 49 h 55"/>
                <a:gd name="T24" fmla="*/ 49 w 53"/>
                <a:gd name="T25" fmla="*/ 49 h 55"/>
                <a:gd name="T26" fmla="*/ 49 w 53"/>
                <a:gd name="T27" fmla="*/ 47 h 55"/>
                <a:gd name="T28" fmla="*/ 49 w 53"/>
                <a:gd name="T29" fmla="*/ 44 h 55"/>
                <a:gd name="T30" fmla="*/ 48 w 53"/>
                <a:gd name="T31" fmla="*/ 44 h 55"/>
                <a:gd name="T32" fmla="*/ 48 w 53"/>
                <a:gd name="T33" fmla="*/ 41 h 55"/>
                <a:gd name="T34" fmla="*/ 47 w 53"/>
                <a:gd name="T35" fmla="*/ 41 h 55"/>
                <a:gd name="T36" fmla="*/ 47 w 53"/>
                <a:gd name="T37" fmla="*/ 40 h 55"/>
                <a:gd name="T38" fmla="*/ 45 w 53"/>
                <a:gd name="T39" fmla="*/ 40 h 55"/>
                <a:gd name="T40" fmla="*/ 45 w 53"/>
                <a:gd name="T41" fmla="*/ 37 h 55"/>
                <a:gd name="T42" fmla="*/ 44 w 53"/>
                <a:gd name="T43" fmla="*/ 37 h 55"/>
                <a:gd name="T44" fmla="*/ 44 w 53"/>
                <a:gd name="T45" fmla="*/ 36 h 55"/>
                <a:gd name="T46" fmla="*/ 44 w 53"/>
                <a:gd name="T47" fmla="*/ 33 h 55"/>
                <a:gd name="T48" fmla="*/ 43 w 53"/>
                <a:gd name="T49" fmla="*/ 33 h 55"/>
                <a:gd name="T50" fmla="*/ 43 w 53"/>
                <a:gd name="T51" fmla="*/ 31 h 55"/>
                <a:gd name="T52" fmla="*/ 41 w 53"/>
                <a:gd name="T53" fmla="*/ 31 h 55"/>
                <a:gd name="T54" fmla="*/ 41 w 53"/>
                <a:gd name="T55" fmla="*/ 27 h 55"/>
                <a:gd name="T56" fmla="*/ 40 w 53"/>
                <a:gd name="T57" fmla="*/ 27 h 55"/>
                <a:gd name="T58" fmla="*/ 40 w 53"/>
                <a:gd name="T59" fmla="*/ 25 h 55"/>
                <a:gd name="T60" fmla="*/ 39 w 53"/>
                <a:gd name="T61" fmla="*/ 25 h 55"/>
                <a:gd name="T62" fmla="*/ 39 w 53"/>
                <a:gd name="T63" fmla="*/ 23 h 55"/>
                <a:gd name="T64" fmla="*/ 37 w 53"/>
                <a:gd name="T65" fmla="*/ 23 h 55"/>
                <a:gd name="T66" fmla="*/ 37 w 53"/>
                <a:gd name="T67" fmla="*/ 20 h 55"/>
                <a:gd name="T68" fmla="*/ 36 w 53"/>
                <a:gd name="T69" fmla="*/ 20 h 55"/>
                <a:gd name="T70" fmla="*/ 36 w 53"/>
                <a:gd name="T71" fmla="*/ 19 h 55"/>
                <a:gd name="T72" fmla="*/ 35 w 53"/>
                <a:gd name="T73" fmla="*/ 19 h 55"/>
                <a:gd name="T74" fmla="*/ 35 w 53"/>
                <a:gd name="T75" fmla="*/ 16 h 55"/>
                <a:gd name="T76" fmla="*/ 33 w 53"/>
                <a:gd name="T77" fmla="*/ 16 h 55"/>
                <a:gd name="T78" fmla="*/ 33 w 53"/>
                <a:gd name="T79" fmla="*/ 15 h 55"/>
                <a:gd name="T80" fmla="*/ 33 w 53"/>
                <a:gd name="T81" fmla="*/ 12 h 55"/>
                <a:gd name="T82" fmla="*/ 32 w 53"/>
                <a:gd name="T83" fmla="*/ 12 h 55"/>
                <a:gd name="T84" fmla="*/ 32 w 53"/>
                <a:gd name="T85" fmla="*/ 9 h 55"/>
                <a:gd name="T86" fmla="*/ 31 w 53"/>
                <a:gd name="T87" fmla="*/ 9 h 55"/>
                <a:gd name="T88" fmla="*/ 31 w 53"/>
                <a:gd name="T89" fmla="*/ 7 h 55"/>
                <a:gd name="T90" fmla="*/ 29 w 53"/>
                <a:gd name="T91" fmla="*/ 7 h 55"/>
                <a:gd name="T92" fmla="*/ 29 w 53"/>
                <a:gd name="T93" fmla="*/ 4 h 55"/>
                <a:gd name="T94" fmla="*/ 28 w 53"/>
                <a:gd name="T95" fmla="*/ 4 h 55"/>
                <a:gd name="T96" fmla="*/ 28 w 53"/>
                <a:gd name="T97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" h="55">
                  <a:moveTo>
                    <a:pt x="28" y="1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55"/>
                  </a:lnTo>
                  <a:lnTo>
                    <a:pt x="53" y="55"/>
                  </a:lnTo>
                  <a:lnTo>
                    <a:pt x="53" y="53"/>
                  </a:lnTo>
                  <a:lnTo>
                    <a:pt x="52" y="53"/>
                  </a:lnTo>
                  <a:lnTo>
                    <a:pt x="52" y="52"/>
                  </a:lnTo>
                  <a:lnTo>
                    <a:pt x="51" y="52"/>
                  </a:lnTo>
                  <a:lnTo>
                    <a:pt x="51" y="49"/>
                  </a:lnTo>
                  <a:lnTo>
                    <a:pt x="49" y="49"/>
                  </a:lnTo>
                  <a:lnTo>
                    <a:pt x="49" y="47"/>
                  </a:lnTo>
                  <a:lnTo>
                    <a:pt x="49" y="44"/>
                  </a:lnTo>
                  <a:lnTo>
                    <a:pt x="48" y="44"/>
                  </a:lnTo>
                  <a:lnTo>
                    <a:pt x="48" y="41"/>
                  </a:lnTo>
                  <a:lnTo>
                    <a:pt x="47" y="41"/>
                  </a:lnTo>
                  <a:lnTo>
                    <a:pt x="47" y="40"/>
                  </a:lnTo>
                  <a:lnTo>
                    <a:pt x="45" y="40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6"/>
                  </a:lnTo>
                  <a:lnTo>
                    <a:pt x="44" y="33"/>
                  </a:lnTo>
                  <a:lnTo>
                    <a:pt x="43" y="33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1" y="27"/>
                  </a:lnTo>
                  <a:lnTo>
                    <a:pt x="40" y="27"/>
                  </a:lnTo>
                  <a:lnTo>
                    <a:pt x="40" y="25"/>
                  </a:lnTo>
                  <a:lnTo>
                    <a:pt x="39" y="25"/>
                  </a:lnTo>
                  <a:lnTo>
                    <a:pt x="39" y="23"/>
                  </a:lnTo>
                  <a:lnTo>
                    <a:pt x="37" y="23"/>
                  </a:lnTo>
                  <a:lnTo>
                    <a:pt x="37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6"/>
                  </a:lnTo>
                  <a:lnTo>
                    <a:pt x="33" y="16"/>
                  </a:lnTo>
                  <a:lnTo>
                    <a:pt x="33" y="15"/>
                  </a:lnTo>
                  <a:lnTo>
                    <a:pt x="33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29" y="7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663">
              <a:extLst>
                <a:ext uri="{FF2B5EF4-FFF2-40B4-BE49-F238E27FC236}">
                  <a16:creationId xmlns:a16="http://schemas.microsoft.com/office/drawing/2014/main" id="{0CDE9665-05A1-7FB3-1DD3-B25D05633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0" y="4056"/>
              <a:ext cx="19" cy="13"/>
            </a:xfrm>
            <a:custGeom>
              <a:avLst/>
              <a:gdLst>
                <a:gd name="T0" fmla="*/ 53 w 75"/>
                <a:gd name="T1" fmla="*/ 2 h 53"/>
                <a:gd name="T2" fmla="*/ 51 w 75"/>
                <a:gd name="T3" fmla="*/ 2 h 53"/>
                <a:gd name="T4" fmla="*/ 51 w 75"/>
                <a:gd name="T5" fmla="*/ 0 h 53"/>
                <a:gd name="T6" fmla="*/ 0 w 75"/>
                <a:gd name="T7" fmla="*/ 0 h 53"/>
                <a:gd name="T8" fmla="*/ 0 w 75"/>
                <a:gd name="T9" fmla="*/ 53 h 53"/>
                <a:gd name="T10" fmla="*/ 75 w 75"/>
                <a:gd name="T11" fmla="*/ 53 h 53"/>
                <a:gd name="T12" fmla="*/ 75 w 75"/>
                <a:gd name="T13" fmla="*/ 51 h 53"/>
                <a:gd name="T14" fmla="*/ 74 w 75"/>
                <a:gd name="T15" fmla="*/ 51 h 53"/>
                <a:gd name="T16" fmla="*/ 74 w 75"/>
                <a:gd name="T17" fmla="*/ 49 h 53"/>
                <a:gd name="T18" fmla="*/ 74 w 75"/>
                <a:gd name="T19" fmla="*/ 45 h 53"/>
                <a:gd name="T20" fmla="*/ 73 w 75"/>
                <a:gd name="T21" fmla="*/ 45 h 53"/>
                <a:gd name="T22" fmla="*/ 73 w 75"/>
                <a:gd name="T23" fmla="*/ 43 h 53"/>
                <a:gd name="T24" fmla="*/ 71 w 75"/>
                <a:gd name="T25" fmla="*/ 43 h 53"/>
                <a:gd name="T26" fmla="*/ 71 w 75"/>
                <a:gd name="T27" fmla="*/ 41 h 53"/>
                <a:gd name="T28" fmla="*/ 70 w 75"/>
                <a:gd name="T29" fmla="*/ 41 h 53"/>
                <a:gd name="T30" fmla="*/ 70 w 75"/>
                <a:gd name="T31" fmla="*/ 38 h 53"/>
                <a:gd name="T32" fmla="*/ 69 w 75"/>
                <a:gd name="T33" fmla="*/ 38 h 53"/>
                <a:gd name="T34" fmla="*/ 69 w 75"/>
                <a:gd name="T35" fmla="*/ 37 h 53"/>
                <a:gd name="T36" fmla="*/ 69 w 75"/>
                <a:gd name="T37" fmla="*/ 34 h 53"/>
                <a:gd name="T38" fmla="*/ 67 w 75"/>
                <a:gd name="T39" fmla="*/ 34 h 53"/>
                <a:gd name="T40" fmla="*/ 67 w 75"/>
                <a:gd name="T41" fmla="*/ 33 h 53"/>
                <a:gd name="T42" fmla="*/ 66 w 75"/>
                <a:gd name="T43" fmla="*/ 33 h 53"/>
                <a:gd name="T44" fmla="*/ 66 w 75"/>
                <a:gd name="T45" fmla="*/ 30 h 53"/>
                <a:gd name="T46" fmla="*/ 65 w 75"/>
                <a:gd name="T47" fmla="*/ 30 h 53"/>
                <a:gd name="T48" fmla="*/ 65 w 75"/>
                <a:gd name="T49" fmla="*/ 27 h 53"/>
                <a:gd name="T50" fmla="*/ 63 w 75"/>
                <a:gd name="T51" fmla="*/ 27 h 53"/>
                <a:gd name="T52" fmla="*/ 63 w 75"/>
                <a:gd name="T53" fmla="*/ 23 h 53"/>
                <a:gd name="T54" fmla="*/ 62 w 75"/>
                <a:gd name="T55" fmla="*/ 23 h 53"/>
                <a:gd name="T56" fmla="*/ 62 w 75"/>
                <a:gd name="T57" fmla="*/ 22 h 53"/>
                <a:gd name="T58" fmla="*/ 61 w 75"/>
                <a:gd name="T59" fmla="*/ 22 h 53"/>
                <a:gd name="T60" fmla="*/ 61 w 75"/>
                <a:gd name="T61" fmla="*/ 19 h 53"/>
                <a:gd name="T62" fmla="*/ 59 w 75"/>
                <a:gd name="T63" fmla="*/ 19 h 53"/>
                <a:gd name="T64" fmla="*/ 59 w 75"/>
                <a:gd name="T65" fmla="*/ 17 h 53"/>
                <a:gd name="T66" fmla="*/ 58 w 75"/>
                <a:gd name="T67" fmla="*/ 17 h 53"/>
                <a:gd name="T68" fmla="*/ 58 w 75"/>
                <a:gd name="T69" fmla="*/ 15 h 53"/>
                <a:gd name="T70" fmla="*/ 58 w 75"/>
                <a:gd name="T71" fmla="*/ 13 h 53"/>
                <a:gd name="T72" fmla="*/ 57 w 75"/>
                <a:gd name="T73" fmla="*/ 13 h 53"/>
                <a:gd name="T74" fmla="*/ 57 w 75"/>
                <a:gd name="T75" fmla="*/ 10 h 53"/>
                <a:gd name="T76" fmla="*/ 55 w 75"/>
                <a:gd name="T77" fmla="*/ 10 h 53"/>
                <a:gd name="T78" fmla="*/ 55 w 75"/>
                <a:gd name="T79" fmla="*/ 8 h 53"/>
                <a:gd name="T80" fmla="*/ 54 w 75"/>
                <a:gd name="T81" fmla="*/ 8 h 53"/>
                <a:gd name="T82" fmla="*/ 54 w 75"/>
                <a:gd name="T83" fmla="*/ 6 h 53"/>
                <a:gd name="T84" fmla="*/ 53 w 75"/>
                <a:gd name="T85" fmla="*/ 6 h 53"/>
                <a:gd name="T86" fmla="*/ 53 w 75"/>
                <a:gd name="T87" fmla="*/ 4 h 53"/>
                <a:gd name="T88" fmla="*/ 53 w 75"/>
                <a:gd name="T8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5" h="53">
                  <a:moveTo>
                    <a:pt x="53" y="2"/>
                  </a:moveTo>
                  <a:lnTo>
                    <a:pt x="51" y="2"/>
                  </a:lnTo>
                  <a:lnTo>
                    <a:pt x="51" y="0"/>
                  </a:lnTo>
                  <a:lnTo>
                    <a:pt x="0" y="0"/>
                  </a:lnTo>
                  <a:lnTo>
                    <a:pt x="0" y="53"/>
                  </a:lnTo>
                  <a:lnTo>
                    <a:pt x="75" y="53"/>
                  </a:lnTo>
                  <a:lnTo>
                    <a:pt x="75" y="51"/>
                  </a:lnTo>
                  <a:lnTo>
                    <a:pt x="74" y="51"/>
                  </a:lnTo>
                  <a:lnTo>
                    <a:pt x="74" y="49"/>
                  </a:lnTo>
                  <a:lnTo>
                    <a:pt x="74" y="45"/>
                  </a:lnTo>
                  <a:lnTo>
                    <a:pt x="73" y="45"/>
                  </a:lnTo>
                  <a:lnTo>
                    <a:pt x="73" y="43"/>
                  </a:lnTo>
                  <a:lnTo>
                    <a:pt x="71" y="43"/>
                  </a:lnTo>
                  <a:lnTo>
                    <a:pt x="71" y="41"/>
                  </a:lnTo>
                  <a:lnTo>
                    <a:pt x="70" y="41"/>
                  </a:lnTo>
                  <a:lnTo>
                    <a:pt x="70" y="38"/>
                  </a:lnTo>
                  <a:lnTo>
                    <a:pt x="69" y="38"/>
                  </a:lnTo>
                  <a:lnTo>
                    <a:pt x="69" y="37"/>
                  </a:lnTo>
                  <a:lnTo>
                    <a:pt x="69" y="34"/>
                  </a:lnTo>
                  <a:lnTo>
                    <a:pt x="67" y="34"/>
                  </a:lnTo>
                  <a:lnTo>
                    <a:pt x="67" y="33"/>
                  </a:lnTo>
                  <a:lnTo>
                    <a:pt x="66" y="33"/>
                  </a:lnTo>
                  <a:lnTo>
                    <a:pt x="66" y="30"/>
                  </a:lnTo>
                  <a:lnTo>
                    <a:pt x="65" y="30"/>
                  </a:lnTo>
                  <a:lnTo>
                    <a:pt x="65" y="27"/>
                  </a:lnTo>
                  <a:lnTo>
                    <a:pt x="63" y="27"/>
                  </a:lnTo>
                  <a:lnTo>
                    <a:pt x="63" y="23"/>
                  </a:lnTo>
                  <a:lnTo>
                    <a:pt x="62" y="23"/>
                  </a:lnTo>
                  <a:lnTo>
                    <a:pt x="62" y="22"/>
                  </a:lnTo>
                  <a:lnTo>
                    <a:pt x="61" y="22"/>
                  </a:lnTo>
                  <a:lnTo>
                    <a:pt x="61" y="19"/>
                  </a:lnTo>
                  <a:lnTo>
                    <a:pt x="59" y="19"/>
                  </a:lnTo>
                  <a:lnTo>
                    <a:pt x="59" y="17"/>
                  </a:lnTo>
                  <a:lnTo>
                    <a:pt x="58" y="17"/>
                  </a:lnTo>
                  <a:lnTo>
                    <a:pt x="58" y="15"/>
                  </a:lnTo>
                  <a:lnTo>
                    <a:pt x="58" y="13"/>
                  </a:lnTo>
                  <a:lnTo>
                    <a:pt x="57" y="13"/>
                  </a:lnTo>
                  <a:lnTo>
                    <a:pt x="57" y="10"/>
                  </a:lnTo>
                  <a:lnTo>
                    <a:pt x="55" y="10"/>
                  </a:lnTo>
                  <a:lnTo>
                    <a:pt x="55" y="8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3" y="6"/>
                  </a:lnTo>
                  <a:lnTo>
                    <a:pt x="53" y="4"/>
                  </a:lnTo>
                  <a:lnTo>
                    <a:pt x="5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664">
              <a:extLst>
                <a:ext uri="{FF2B5EF4-FFF2-40B4-BE49-F238E27FC236}">
                  <a16:creationId xmlns:a16="http://schemas.microsoft.com/office/drawing/2014/main" id="{17869418-9EB2-B4CD-EA8F-D727A9C36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0" y="4069"/>
              <a:ext cx="25" cy="13"/>
            </a:xfrm>
            <a:custGeom>
              <a:avLst/>
              <a:gdLst>
                <a:gd name="T0" fmla="*/ 75 w 100"/>
                <a:gd name="T1" fmla="*/ 1 h 53"/>
                <a:gd name="T2" fmla="*/ 75 w 100"/>
                <a:gd name="T3" fmla="*/ 0 h 53"/>
                <a:gd name="T4" fmla="*/ 0 w 100"/>
                <a:gd name="T5" fmla="*/ 0 h 53"/>
                <a:gd name="T6" fmla="*/ 0 w 100"/>
                <a:gd name="T7" fmla="*/ 53 h 53"/>
                <a:gd name="T8" fmla="*/ 100 w 100"/>
                <a:gd name="T9" fmla="*/ 53 h 53"/>
                <a:gd name="T10" fmla="*/ 100 w 100"/>
                <a:gd name="T11" fmla="*/ 50 h 53"/>
                <a:gd name="T12" fmla="*/ 99 w 100"/>
                <a:gd name="T13" fmla="*/ 50 h 53"/>
                <a:gd name="T14" fmla="*/ 99 w 100"/>
                <a:gd name="T15" fmla="*/ 46 h 53"/>
                <a:gd name="T16" fmla="*/ 98 w 100"/>
                <a:gd name="T17" fmla="*/ 46 h 53"/>
                <a:gd name="T18" fmla="*/ 98 w 100"/>
                <a:gd name="T19" fmla="*/ 43 h 53"/>
                <a:gd name="T20" fmla="*/ 96 w 100"/>
                <a:gd name="T21" fmla="*/ 43 h 53"/>
                <a:gd name="T22" fmla="*/ 96 w 100"/>
                <a:gd name="T23" fmla="*/ 42 h 53"/>
                <a:gd name="T24" fmla="*/ 95 w 100"/>
                <a:gd name="T25" fmla="*/ 42 h 53"/>
                <a:gd name="T26" fmla="*/ 95 w 100"/>
                <a:gd name="T27" fmla="*/ 39 h 53"/>
                <a:gd name="T28" fmla="*/ 95 w 100"/>
                <a:gd name="T29" fmla="*/ 38 h 53"/>
                <a:gd name="T30" fmla="*/ 94 w 100"/>
                <a:gd name="T31" fmla="*/ 38 h 53"/>
                <a:gd name="T32" fmla="*/ 94 w 100"/>
                <a:gd name="T33" fmla="*/ 35 h 53"/>
                <a:gd name="T34" fmla="*/ 92 w 100"/>
                <a:gd name="T35" fmla="*/ 35 h 53"/>
                <a:gd name="T36" fmla="*/ 92 w 100"/>
                <a:gd name="T37" fmla="*/ 33 h 53"/>
                <a:gd name="T38" fmla="*/ 91 w 100"/>
                <a:gd name="T39" fmla="*/ 33 h 53"/>
                <a:gd name="T40" fmla="*/ 91 w 100"/>
                <a:gd name="T41" fmla="*/ 30 h 53"/>
                <a:gd name="T42" fmla="*/ 90 w 100"/>
                <a:gd name="T43" fmla="*/ 30 h 53"/>
                <a:gd name="T44" fmla="*/ 90 w 100"/>
                <a:gd name="T45" fmla="*/ 28 h 53"/>
                <a:gd name="T46" fmla="*/ 90 w 100"/>
                <a:gd name="T47" fmla="*/ 26 h 53"/>
                <a:gd name="T48" fmla="*/ 87 w 100"/>
                <a:gd name="T49" fmla="*/ 26 h 53"/>
                <a:gd name="T50" fmla="*/ 87 w 100"/>
                <a:gd name="T51" fmla="*/ 24 h 53"/>
                <a:gd name="T52" fmla="*/ 86 w 100"/>
                <a:gd name="T53" fmla="*/ 24 h 53"/>
                <a:gd name="T54" fmla="*/ 86 w 100"/>
                <a:gd name="T55" fmla="*/ 21 h 53"/>
                <a:gd name="T56" fmla="*/ 85 w 100"/>
                <a:gd name="T57" fmla="*/ 21 h 53"/>
                <a:gd name="T58" fmla="*/ 85 w 100"/>
                <a:gd name="T59" fmla="*/ 18 h 53"/>
                <a:gd name="T60" fmla="*/ 85 w 100"/>
                <a:gd name="T61" fmla="*/ 17 h 53"/>
                <a:gd name="T62" fmla="*/ 83 w 100"/>
                <a:gd name="T63" fmla="*/ 17 h 53"/>
                <a:gd name="T64" fmla="*/ 83 w 100"/>
                <a:gd name="T65" fmla="*/ 14 h 53"/>
                <a:gd name="T66" fmla="*/ 82 w 100"/>
                <a:gd name="T67" fmla="*/ 14 h 53"/>
                <a:gd name="T68" fmla="*/ 82 w 100"/>
                <a:gd name="T69" fmla="*/ 12 h 53"/>
                <a:gd name="T70" fmla="*/ 81 w 100"/>
                <a:gd name="T71" fmla="*/ 12 h 53"/>
                <a:gd name="T72" fmla="*/ 81 w 100"/>
                <a:gd name="T73" fmla="*/ 9 h 53"/>
                <a:gd name="T74" fmla="*/ 79 w 100"/>
                <a:gd name="T75" fmla="*/ 9 h 53"/>
                <a:gd name="T76" fmla="*/ 79 w 100"/>
                <a:gd name="T77" fmla="*/ 6 h 53"/>
                <a:gd name="T78" fmla="*/ 79 w 100"/>
                <a:gd name="T79" fmla="*/ 5 h 53"/>
                <a:gd name="T80" fmla="*/ 78 w 100"/>
                <a:gd name="T81" fmla="*/ 5 h 53"/>
                <a:gd name="T82" fmla="*/ 78 w 100"/>
                <a:gd name="T83" fmla="*/ 2 h 53"/>
                <a:gd name="T84" fmla="*/ 77 w 100"/>
                <a:gd name="T85" fmla="*/ 2 h 53"/>
                <a:gd name="T86" fmla="*/ 77 w 100"/>
                <a:gd name="T87" fmla="*/ 1 h 53"/>
                <a:gd name="T88" fmla="*/ 75 w 100"/>
                <a:gd name="T8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0" h="53">
                  <a:moveTo>
                    <a:pt x="75" y="1"/>
                  </a:moveTo>
                  <a:lnTo>
                    <a:pt x="75" y="0"/>
                  </a:lnTo>
                  <a:lnTo>
                    <a:pt x="0" y="0"/>
                  </a:lnTo>
                  <a:lnTo>
                    <a:pt x="0" y="53"/>
                  </a:lnTo>
                  <a:lnTo>
                    <a:pt x="100" y="53"/>
                  </a:lnTo>
                  <a:lnTo>
                    <a:pt x="100" y="50"/>
                  </a:lnTo>
                  <a:lnTo>
                    <a:pt x="99" y="50"/>
                  </a:lnTo>
                  <a:lnTo>
                    <a:pt x="99" y="46"/>
                  </a:lnTo>
                  <a:lnTo>
                    <a:pt x="98" y="46"/>
                  </a:lnTo>
                  <a:lnTo>
                    <a:pt x="98" y="43"/>
                  </a:lnTo>
                  <a:lnTo>
                    <a:pt x="96" y="43"/>
                  </a:lnTo>
                  <a:lnTo>
                    <a:pt x="96" y="42"/>
                  </a:lnTo>
                  <a:lnTo>
                    <a:pt x="95" y="42"/>
                  </a:lnTo>
                  <a:lnTo>
                    <a:pt x="95" y="39"/>
                  </a:lnTo>
                  <a:lnTo>
                    <a:pt x="95" y="38"/>
                  </a:lnTo>
                  <a:lnTo>
                    <a:pt x="94" y="38"/>
                  </a:lnTo>
                  <a:lnTo>
                    <a:pt x="94" y="35"/>
                  </a:lnTo>
                  <a:lnTo>
                    <a:pt x="92" y="35"/>
                  </a:lnTo>
                  <a:lnTo>
                    <a:pt x="92" y="33"/>
                  </a:lnTo>
                  <a:lnTo>
                    <a:pt x="91" y="33"/>
                  </a:lnTo>
                  <a:lnTo>
                    <a:pt x="91" y="30"/>
                  </a:lnTo>
                  <a:lnTo>
                    <a:pt x="90" y="30"/>
                  </a:lnTo>
                  <a:lnTo>
                    <a:pt x="90" y="28"/>
                  </a:lnTo>
                  <a:lnTo>
                    <a:pt x="90" y="26"/>
                  </a:lnTo>
                  <a:lnTo>
                    <a:pt x="87" y="26"/>
                  </a:lnTo>
                  <a:lnTo>
                    <a:pt x="87" y="24"/>
                  </a:lnTo>
                  <a:lnTo>
                    <a:pt x="86" y="24"/>
                  </a:lnTo>
                  <a:lnTo>
                    <a:pt x="86" y="21"/>
                  </a:lnTo>
                  <a:lnTo>
                    <a:pt x="85" y="21"/>
                  </a:lnTo>
                  <a:lnTo>
                    <a:pt x="85" y="18"/>
                  </a:lnTo>
                  <a:lnTo>
                    <a:pt x="85" y="17"/>
                  </a:lnTo>
                  <a:lnTo>
                    <a:pt x="83" y="17"/>
                  </a:lnTo>
                  <a:lnTo>
                    <a:pt x="83" y="14"/>
                  </a:lnTo>
                  <a:lnTo>
                    <a:pt x="82" y="14"/>
                  </a:lnTo>
                  <a:lnTo>
                    <a:pt x="82" y="12"/>
                  </a:lnTo>
                  <a:lnTo>
                    <a:pt x="81" y="12"/>
                  </a:lnTo>
                  <a:lnTo>
                    <a:pt x="81" y="9"/>
                  </a:lnTo>
                  <a:lnTo>
                    <a:pt x="79" y="9"/>
                  </a:lnTo>
                  <a:lnTo>
                    <a:pt x="79" y="6"/>
                  </a:lnTo>
                  <a:lnTo>
                    <a:pt x="79" y="5"/>
                  </a:lnTo>
                  <a:lnTo>
                    <a:pt x="78" y="5"/>
                  </a:lnTo>
                  <a:lnTo>
                    <a:pt x="78" y="2"/>
                  </a:lnTo>
                  <a:lnTo>
                    <a:pt x="77" y="2"/>
                  </a:lnTo>
                  <a:lnTo>
                    <a:pt x="77" y="1"/>
                  </a:lnTo>
                  <a:lnTo>
                    <a:pt x="75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65">
              <a:extLst>
                <a:ext uri="{FF2B5EF4-FFF2-40B4-BE49-F238E27FC236}">
                  <a16:creationId xmlns:a16="http://schemas.microsoft.com/office/drawing/2014/main" id="{CBCFBE5E-F0EB-F26D-2AB2-CD359FA5F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9" y="4082"/>
              <a:ext cx="33" cy="14"/>
            </a:xfrm>
            <a:custGeom>
              <a:avLst/>
              <a:gdLst>
                <a:gd name="T0" fmla="*/ 108 w 132"/>
                <a:gd name="T1" fmla="*/ 1 h 53"/>
                <a:gd name="T2" fmla="*/ 106 w 132"/>
                <a:gd name="T3" fmla="*/ 1 h 53"/>
                <a:gd name="T4" fmla="*/ 106 w 132"/>
                <a:gd name="T5" fmla="*/ 0 h 53"/>
                <a:gd name="T6" fmla="*/ 6 w 132"/>
                <a:gd name="T7" fmla="*/ 0 h 53"/>
                <a:gd name="T8" fmla="*/ 6 w 132"/>
                <a:gd name="T9" fmla="*/ 49 h 53"/>
                <a:gd name="T10" fmla="*/ 4 w 132"/>
                <a:gd name="T11" fmla="*/ 49 h 53"/>
                <a:gd name="T12" fmla="*/ 3 w 132"/>
                <a:gd name="T13" fmla="*/ 49 h 53"/>
                <a:gd name="T14" fmla="*/ 3 w 132"/>
                <a:gd name="T15" fmla="*/ 50 h 53"/>
                <a:gd name="T16" fmla="*/ 2 w 132"/>
                <a:gd name="T17" fmla="*/ 50 h 53"/>
                <a:gd name="T18" fmla="*/ 2 w 132"/>
                <a:gd name="T19" fmla="*/ 51 h 53"/>
                <a:gd name="T20" fmla="*/ 0 w 132"/>
                <a:gd name="T21" fmla="*/ 51 h 53"/>
                <a:gd name="T22" fmla="*/ 0 w 132"/>
                <a:gd name="T23" fmla="*/ 53 h 53"/>
                <a:gd name="T24" fmla="*/ 132 w 132"/>
                <a:gd name="T25" fmla="*/ 53 h 53"/>
                <a:gd name="T26" fmla="*/ 132 w 132"/>
                <a:gd name="T27" fmla="*/ 50 h 53"/>
                <a:gd name="T28" fmla="*/ 130 w 132"/>
                <a:gd name="T29" fmla="*/ 50 h 53"/>
                <a:gd name="T30" fmla="*/ 130 w 132"/>
                <a:gd name="T31" fmla="*/ 49 h 53"/>
                <a:gd name="T32" fmla="*/ 129 w 132"/>
                <a:gd name="T33" fmla="*/ 49 h 53"/>
                <a:gd name="T34" fmla="*/ 129 w 132"/>
                <a:gd name="T35" fmla="*/ 46 h 53"/>
                <a:gd name="T36" fmla="*/ 128 w 132"/>
                <a:gd name="T37" fmla="*/ 46 h 53"/>
                <a:gd name="T38" fmla="*/ 128 w 132"/>
                <a:gd name="T39" fmla="*/ 44 h 53"/>
                <a:gd name="T40" fmla="*/ 128 w 132"/>
                <a:gd name="T41" fmla="*/ 41 h 53"/>
                <a:gd name="T42" fmla="*/ 126 w 132"/>
                <a:gd name="T43" fmla="*/ 41 h 53"/>
                <a:gd name="T44" fmla="*/ 126 w 132"/>
                <a:gd name="T45" fmla="*/ 38 h 53"/>
                <a:gd name="T46" fmla="*/ 125 w 132"/>
                <a:gd name="T47" fmla="*/ 38 h 53"/>
                <a:gd name="T48" fmla="*/ 125 w 132"/>
                <a:gd name="T49" fmla="*/ 37 h 53"/>
                <a:gd name="T50" fmla="*/ 124 w 132"/>
                <a:gd name="T51" fmla="*/ 37 h 53"/>
                <a:gd name="T52" fmla="*/ 124 w 132"/>
                <a:gd name="T53" fmla="*/ 34 h 53"/>
                <a:gd name="T54" fmla="*/ 122 w 132"/>
                <a:gd name="T55" fmla="*/ 34 h 53"/>
                <a:gd name="T56" fmla="*/ 122 w 132"/>
                <a:gd name="T57" fmla="*/ 32 h 53"/>
                <a:gd name="T58" fmla="*/ 122 w 132"/>
                <a:gd name="T59" fmla="*/ 29 h 53"/>
                <a:gd name="T60" fmla="*/ 121 w 132"/>
                <a:gd name="T61" fmla="*/ 29 h 53"/>
                <a:gd name="T62" fmla="*/ 121 w 132"/>
                <a:gd name="T63" fmla="*/ 28 h 53"/>
                <a:gd name="T64" fmla="*/ 120 w 132"/>
                <a:gd name="T65" fmla="*/ 28 h 53"/>
                <a:gd name="T66" fmla="*/ 120 w 132"/>
                <a:gd name="T67" fmla="*/ 25 h 53"/>
                <a:gd name="T68" fmla="*/ 117 w 132"/>
                <a:gd name="T69" fmla="*/ 25 h 53"/>
                <a:gd name="T70" fmla="*/ 117 w 132"/>
                <a:gd name="T71" fmla="*/ 22 h 53"/>
                <a:gd name="T72" fmla="*/ 117 w 132"/>
                <a:gd name="T73" fmla="*/ 21 h 53"/>
                <a:gd name="T74" fmla="*/ 116 w 132"/>
                <a:gd name="T75" fmla="*/ 21 h 53"/>
                <a:gd name="T76" fmla="*/ 116 w 132"/>
                <a:gd name="T77" fmla="*/ 17 h 53"/>
                <a:gd name="T78" fmla="*/ 114 w 132"/>
                <a:gd name="T79" fmla="*/ 17 h 53"/>
                <a:gd name="T80" fmla="*/ 114 w 132"/>
                <a:gd name="T81" fmla="*/ 16 h 53"/>
                <a:gd name="T82" fmla="*/ 113 w 132"/>
                <a:gd name="T83" fmla="*/ 16 h 53"/>
                <a:gd name="T84" fmla="*/ 113 w 132"/>
                <a:gd name="T85" fmla="*/ 12 h 53"/>
                <a:gd name="T86" fmla="*/ 112 w 132"/>
                <a:gd name="T87" fmla="*/ 12 h 53"/>
                <a:gd name="T88" fmla="*/ 112 w 132"/>
                <a:gd name="T89" fmla="*/ 10 h 53"/>
                <a:gd name="T90" fmla="*/ 112 w 132"/>
                <a:gd name="T91" fmla="*/ 8 h 53"/>
                <a:gd name="T92" fmla="*/ 110 w 132"/>
                <a:gd name="T93" fmla="*/ 8 h 53"/>
                <a:gd name="T94" fmla="*/ 110 w 132"/>
                <a:gd name="T95" fmla="*/ 6 h 53"/>
                <a:gd name="T96" fmla="*/ 109 w 132"/>
                <a:gd name="T97" fmla="*/ 6 h 53"/>
                <a:gd name="T98" fmla="*/ 109 w 132"/>
                <a:gd name="T99" fmla="*/ 4 h 53"/>
                <a:gd name="T100" fmla="*/ 108 w 132"/>
                <a:gd name="T101" fmla="*/ 4 h 53"/>
                <a:gd name="T102" fmla="*/ 108 w 132"/>
                <a:gd name="T103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2" h="53">
                  <a:moveTo>
                    <a:pt x="108" y="1"/>
                  </a:moveTo>
                  <a:lnTo>
                    <a:pt x="106" y="1"/>
                  </a:lnTo>
                  <a:lnTo>
                    <a:pt x="106" y="0"/>
                  </a:lnTo>
                  <a:lnTo>
                    <a:pt x="6" y="0"/>
                  </a:lnTo>
                  <a:lnTo>
                    <a:pt x="6" y="49"/>
                  </a:lnTo>
                  <a:lnTo>
                    <a:pt x="4" y="49"/>
                  </a:lnTo>
                  <a:lnTo>
                    <a:pt x="3" y="49"/>
                  </a:lnTo>
                  <a:lnTo>
                    <a:pt x="3" y="50"/>
                  </a:lnTo>
                  <a:lnTo>
                    <a:pt x="2" y="50"/>
                  </a:lnTo>
                  <a:lnTo>
                    <a:pt x="2" y="51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32" y="53"/>
                  </a:lnTo>
                  <a:lnTo>
                    <a:pt x="132" y="50"/>
                  </a:lnTo>
                  <a:lnTo>
                    <a:pt x="130" y="50"/>
                  </a:lnTo>
                  <a:lnTo>
                    <a:pt x="130" y="49"/>
                  </a:lnTo>
                  <a:lnTo>
                    <a:pt x="129" y="49"/>
                  </a:lnTo>
                  <a:lnTo>
                    <a:pt x="129" y="46"/>
                  </a:lnTo>
                  <a:lnTo>
                    <a:pt x="128" y="46"/>
                  </a:lnTo>
                  <a:lnTo>
                    <a:pt x="128" y="44"/>
                  </a:lnTo>
                  <a:lnTo>
                    <a:pt x="128" y="41"/>
                  </a:lnTo>
                  <a:lnTo>
                    <a:pt x="126" y="41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7"/>
                  </a:lnTo>
                  <a:lnTo>
                    <a:pt x="124" y="37"/>
                  </a:lnTo>
                  <a:lnTo>
                    <a:pt x="124" y="34"/>
                  </a:lnTo>
                  <a:lnTo>
                    <a:pt x="122" y="34"/>
                  </a:lnTo>
                  <a:lnTo>
                    <a:pt x="122" y="32"/>
                  </a:lnTo>
                  <a:lnTo>
                    <a:pt x="122" y="29"/>
                  </a:lnTo>
                  <a:lnTo>
                    <a:pt x="121" y="29"/>
                  </a:lnTo>
                  <a:lnTo>
                    <a:pt x="121" y="28"/>
                  </a:lnTo>
                  <a:lnTo>
                    <a:pt x="120" y="28"/>
                  </a:lnTo>
                  <a:lnTo>
                    <a:pt x="120" y="25"/>
                  </a:lnTo>
                  <a:lnTo>
                    <a:pt x="117" y="25"/>
                  </a:lnTo>
                  <a:lnTo>
                    <a:pt x="117" y="22"/>
                  </a:lnTo>
                  <a:lnTo>
                    <a:pt x="117" y="21"/>
                  </a:lnTo>
                  <a:lnTo>
                    <a:pt x="116" y="21"/>
                  </a:lnTo>
                  <a:lnTo>
                    <a:pt x="116" y="17"/>
                  </a:lnTo>
                  <a:lnTo>
                    <a:pt x="114" y="17"/>
                  </a:lnTo>
                  <a:lnTo>
                    <a:pt x="114" y="16"/>
                  </a:lnTo>
                  <a:lnTo>
                    <a:pt x="113" y="16"/>
                  </a:lnTo>
                  <a:lnTo>
                    <a:pt x="113" y="12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12" y="8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09" y="6"/>
                  </a:lnTo>
                  <a:lnTo>
                    <a:pt x="109" y="4"/>
                  </a:lnTo>
                  <a:lnTo>
                    <a:pt x="108" y="4"/>
                  </a:lnTo>
                  <a:lnTo>
                    <a:pt x="10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66">
              <a:extLst>
                <a:ext uri="{FF2B5EF4-FFF2-40B4-BE49-F238E27FC236}">
                  <a16:creationId xmlns:a16="http://schemas.microsoft.com/office/drawing/2014/main" id="{233DA146-99AC-8CA0-54C5-7D72EF1DBC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7" y="4042"/>
              <a:ext cx="10" cy="14"/>
            </a:xfrm>
            <a:custGeom>
              <a:avLst/>
              <a:gdLst>
                <a:gd name="T0" fmla="*/ 42 w 42"/>
                <a:gd name="T1" fmla="*/ 0 h 55"/>
                <a:gd name="T2" fmla="*/ 26 w 42"/>
                <a:gd name="T3" fmla="*/ 3 h 55"/>
                <a:gd name="T4" fmla="*/ 25 w 42"/>
                <a:gd name="T5" fmla="*/ 5 h 55"/>
                <a:gd name="T6" fmla="*/ 23 w 42"/>
                <a:gd name="T7" fmla="*/ 9 h 55"/>
                <a:gd name="T8" fmla="*/ 22 w 42"/>
                <a:gd name="T9" fmla="*/ 11 h 55"/>
                <a:gd name="T10" fmla="*/ 21 w 42"/>
                <a:gd name="T11" fmla="*/ 13 h 55"/>
                <a:gd name="T12" fmla="*/ 19 w 42"/>
                <a:gd name="T13" fmla="*/ 15 h 55"/>
                <a:gd name="T14" fmla="*/ 18 w 42"/>
                <a:gd name="T15" fmla="*/ 17 h 55"/>
                <a:gd name="T16" fmla="*/ 17 w 42"/>
                <a:gd name="T17" fmla="*/ 20 h 55"/>
                <a:gd name="T18" fmla="*/ 15 w 42"/>
                <a:gd name="T19" fmla="*/ 21 h 55"/>
                <a:gd name="T20" fmla="*/ 14 w 42"/>
                <a:gd name="T21" fmla="*/ 24 h 55"/>
                <a:gd name="T22" fmla="*/ 13 w 42"/>
                <a:gd name="T23" fmla="*/ 25 h 55"/>
                <a:gd name="T24" fmla="*/ 11 w 42"/>
                <a:gd name="T25" fmla="*/ 28 h 55"/>
                <a:gd name="T26" fmla="*/ 10 w 42"/>
                <a:gd name="T27" fmla="*/ 31 h 55"/>
                <a:gd name="T28" fmla="*/ 10 w 42"/>
                <a:gd name="T29" fmla="*/ 36 h 55"/>
                <a:gd name="T30" fmla="*/ 9 w 42"/>
                <a:gd name="T31" fmla="*/ 39 h 55"/>
                <a:gd name="T32" fmla="*/ 7 w 42"/>
                <a:gd name="T33" fmla="*/ 41 h 55"/>
                <a:gd name="T34" fmla="*/ 6 w 42"/>
                <a:gd name="T35" fmla="*/ 43 h 55"/>
                <a:gd name="T36" fmla="*/ 5 w 42"/>
                <a:gd name="T37" fmla="*/ 45 h 55"/>
                <a:gd name="T38" fmla="*/ 3 w 42"/>
                <a:gd name="T39" fmla="*/ 47 h 55"/>
                <a:gd name="T40" fmla="*/ 2 w 42"/>
                <a:gd name="T41" fmla="*/ 49 h 55"/>
                <a:gd name="T42" fmla="*/ 1 w 42"/>
                <a:gd name="T43" fmla="*/ 52 h 55"/>
                <a:gd name="T44" fmla="*/ 0 w 42"/>
                <a:gd name="T45" fmla="*/ 53 h 55"/>
                <a:gd name="T46" fmla="*/ 15 w 42"/>
                <a:gd name="T47" fmla="*/ 55 h 55"/>
                <a:gd name="T48" fmla="*/ 17 w 42"/>
                <a:gd name="T49" fmla="*/ 53 h 55"/>
                <a:gd name="T50" fmla="*/ 18 w 42"/>
                <a:gd name="T51" fmla="*/ 52 h 55"/>
                <a:gd name="T52" fmla="*/ 19 w 42"/>
                <a:gd name="T53" fmla="*/ 49 h 55"/>
                <a:gd name="T54" fmla="*/ 21 w 42"/>
                <a:gd name="T55" fmla="*/ 47 h 55"/>
                <a:gd name="T56" fmla="*/ 21 w 42"/>
                <a:gd name="T57" fmla="*/ 41 h 55"/>
                <a:gd name="T58" fmla="*/ 22 w 42"/>
                <a:gd name="T59" fmla="*/ 40 h 55"/>
                <a:gd name="T60" fmla="*/ 23 w 42"/>
                <a:gd name="T61" fmla="*/ 37 h 55"/>
                <a:gd name="T62" fmla="*/ 25 w 42"/>
                <a:gd name="T63" fmla="*/ 36 h 55"/>
                <a:gd name="T64" fmla="*/ 26 w 42"/>
                <a:gd name="T65" fmla="*/ 33 h 55"/>
                <a:gd name="T66" fmla="*/ 27 w 42"/>
                <a:gd name="T67" fmla="*/ 31 h 55"/>
                <a:gd name="T68" fmla="*/ 29 w 42"/>
                <a:gd name="T69" fmla="*/ 28 h 55"/>
                <a:gd name="T70" fmla="*/ 30 w 42"/>
                <a:gd name="T71" fmla="*/ 25 h 55"/>
                <a:gd name="T72" fmla="*/ 31 w 42"/>
                <a:gd name="T73" fmla="*/ 24 h 55"/>
                <a:gd name="T74" fmla="*/ 31 w 42"/>
                <a:gd name="T75" fmla="*/ 19 h 55"/>
                <a:gd name="T76" fmla="*/ 33 w 42"/>
                <a:gd name="T77" fmla="*/ 16 h 55"/>
                <a:gd name="T78" fmla="*/ 34 w 42"/>
                <a:gd name="T79" fmla="*/ 15 h 55"/>
                <a:gd name="T80" fmla="*/ 35 w 42"/>
                <a:gd name="T81" fmla="*/ 12 h 55"/>
                <a:gd name="T82" fmla="*/ 37 w 42"/>
                <a:gd name="T83" fmla="*/ 9 h 55"/>
                <a:gd name="T84" fmla="*/ 38 w 42"/>
                <a:gd name="T85" fmla="*/ 8 h 55"/>
                <a:gd name="T86" fmla="*/ 39 w 42"/>
                <a:gd name="T87" fmla="*/ 5 h 55"/>
                <a:gd name="T88" fmla="*/ 42 w 42"/>
                <a:gd name="T8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2" h="55">
                  <a:moveTo>
                    <a:pt x="42" y="3"/>
                  </a:moveTo>
                  <a:lnTo>
                    <a:pt x="42" y="0"/>
                  </a:lnTo>
                  <a:lnTo>
                    <a:pt x="26" y="0"/>
                  </a:lnTo>
                  <a:lnTo>
                    <a:pt x="26" y="3"/>
                  </a:lnTo>
                  <a:lnTo>
                    <a:pt x="25" y="3"/>
                  </a:lnTo>
                  <a:lnTo>
                    <a:pt x="25" y="5"/>
                  </a:lnTo>
                  <a:lnTo>
                    <a:pt x="23" y="5"/>
                  </a:lnTo>
                  <a:lnTo>
                    <a:pt x="23" y="9"/>
                  </a:lnTo>
                  <a:lnTo>
                    <a:pt x="22" y="9"/>
                  </a:lnTo>
                  <a:lnTo>
                    <a:pt x="22" y="11"/>
                  </a:lnTo>
                  <a:lnTo>
                    <a:pt x="21" y="11"/>
                  </a:lnTo>
                  <a:lnTo>
                    <a:pt x="21" y="13"/>
                  </a:lnTo>
                  <a:lnTo>
                    <a:pt x="21" y="15"/>
                  </a:lnTo>
                  <a:lnTo>
                    <a:pt x="19" y="15"/>
                  </a:lnTo>
                  <a:lnTo>
                    <a:pt x="19" y="17"/>
                  </a:lnTo>
                  <a:lnTo>
                    <a:pt x="18" y="17"/>
                  </a:lnTo>
                  <a:lnTo>
                    <a:pt x="18" y="20"/>
                  </a:lnTo>
                  <a:lnTo>
                    <a:pt x="17" y="20"/>
                  </a:lnTo>
                  <a:lnTo>
                    <a:pt x="17" y="21"/>
                  </a:lnTo>
                  <a:lnTo>
                    <a:pt x="15" y="21"/>
                  </a:lnTo>
                  <a:lnTo>
                    <a:pt x="15" y="24"/>
                  </a:lnTo>
                  <a:lnTo>
                    <a:pt x="14" y="24"/>
                  </a:lnTo>
                  <a:lnTo>
                    <a:pt x="14" y="25"/>
                  </a:lnTo>
                  <a:lnTo>
                    <a:pt x="13" y="25"/>
                  </a:lnTo>
                  <a:lnTo>
                    <a:pt x="13" y="28"/>
                  </a:lnTo>
                  <a:lnTo>
                    <a:pt x="11" y="28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3"/>
                  </a:lnTo>
                  <a:lnTo>
                    <a:pt x="10" y="36"/>
                  </a:lnTo>
                  <a:lnTo>
                    <a:pt x="9" y="36"/>
                  </a:lnTo>
                  <a:lnTo>
                    <a:pt x="9" y="39"/>
                  </a:lnTo>
                  <a:lnTo>
                    <a:pt x="7" y="39"/>
                  </a:lnTo>
                  <a:lnTo>
                    <a:pt x="7" y="41"/>
                  </a:lnTo>
                  <a:lnTo>
                    <a:pt x="6" y="41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5"/>
                  </a:lnTo>
                  <a:lnTo>
                    <a:pt x="5" y="47"/>
                  </a:lnTo>
                  <a:lnTo>
                    <a:pt x="3" y="47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15" y="55"/>
                  </a:lnTo>
                  <a:lnTo>
                    <a:pt x="15" y="53"/>
                  </a:lnTo>
                  <a:lnTo>
                    <a:pt x="17" y="53"/>
                  </a:lnTo>
                  <a:lnTo>
                    <a:pt x="17" y="52"/>
                  </a:lnTo>
                  <a:lnTo>
                    <a:pt x="18" y="52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1" y="47"/>
                  </a:lnTo>
                  <a:lnTo>
                    <a:pt x="21" y="45"/>
                  </a:lnTo>
                  <a:lnTo>
                    <a:pt x="21" y="41"/>
                  </a:lnTo>
                  <a:lnTo>
                    <a:pt x="22" y="41"/>
                  </a:lnTo>
                  <a:lnTo>
                    <a:pt x="22" y="40"/>
                  </a:lnTo>
                  <a:lnTo>
                    <a:pt x="23" y="40"/>
                  </a:lnTo>
                  <a:lnTo>
                    <a:pt x="23" y="37"/>
                  </a:lnTo>
                  <a:lnTo>
                    <a:pt x="25" y="37"/>
                  </a:lnTo>
                  <a:lnTo>
                    <a:pt x="25" y="36"/>
                  </a:lnTo>
                  <a:lnTo>
                    <a:pt x="26" y="36"/>
                  </a:lnTo>
                  <a:lnTo>
                    <a:pt x="26" y="33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28"/>
                  </a:lnTo>
                  <a:lnTo>
                    <a:pt x="29" y="28"/>
                  </a:lnTo>
                  <a:lnTo>
                    <a:pt x="29" y="25"/>
                  </a:lnTo>
                  <a:lnTo>
                    <a:pt x="30" y="25"/>
                  </a:lnTo>
                  <a:lnTo>
                    <a:pt x="30" y="24"/>
                  </a:lnTo>
                  <a:lnTo>
                    <a:pt x="31" y="24"/>
                  </a:lnTo>
                  <a:lnTo>
                    <a:pt x="31" y="20"/>
                  </a:lnTo>
                  <a:lnTo>
                    <a:pt x="31" y="19"/>
                  </a:lnTo>
                  <a:lnTo>
                    <a:pt x="33" y="19"/>
                  </a:lnTo>
                  <a:lnTo>
                    <a:pt x="33" y="16"/>
                  </a:lnTo>
                  <a:lnTo>
                    <a:pt x="34" y="16"/>
                  </a:lnTo>
                  <a:lnTo>
                    <a:pt x="34" y="15"/>
                  </a:lnTo>
                  <a:lnTo>
                    <a:pt x="35" y="15"/>
                  </a:lnTo>
                  <a:lnTo>
                    <a:pt x="35" y="12"/>
                  </a:lnTo>
                  <a:lnTo>
                    <a:pt x="37" y="12"/>
                  </a:lnTo>
                  <a:lnTo>
                    <a:pt x="37" y="9"/>
                  </a:lnTo>
                  <a:lnTo>
                    <a:pt x="37" y="8"/>
                  </a:lnTo>
                  <a:lnTo>
                    <a:pt x="38" y="8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3"/>
                  </a:lnTo>
                  <a:lnTo>
                    <a:pt x="42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667">
              <a:extLst>
                <a:ext uri="{FF2B5EF4-FFF2-40B4-BE49-F238E27FC236}">
                  <a16:creationId xmlns:a16="http://schemas.microsoft.com/office/drawing/2014/main" id="{37289B1A-7C37-C995-1796-5359B69BB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1" y="4056"/>
              <a:ext cx="10" cy="13"/>
            </a:xfrm>
            <a:custGeom>
              <a:avLst/>
              <a:gdLst>
                <a:gd name="T0" fmla="*/ 39 w 39"/>
                <a:gd name="T1" fmla="*/ 0 h 53"/>
                <a:gd name="T2" fmla="*/ 24 w 39"/>
                <a:gd name="T3" fmla="*/ 2 h 53"/>
                <a:gd name="T4" fmla="*/ 22 w 39"/>
                <a:gd name="T5" fmla="*/ 5 h 53"/>
                <a:gd name="T6" fmla="*/ 21 w 39"/>
                <a:gd name="T7" fmla="*/ 8 h 53"/>
                <a:gd name="T8" fmla="*/ 20 w 39"/>
                <a:gd name="T9" fmla="*/ 9 h 53"/>
                <a:gd name="T10" fmla="*/ 18 w 39"/>
                <a:gd name="T11" fmla="*/ 12 h 53"/>
                <a:gd name="T12" fmla="*/ 18 w 39"/>
                <a:gd name="T13" fmla="*/ 15 h 53"/>
                <a:gd name="T14" fmla="*/ 17 w 39"/>
                <a:gd name="T15" fmla="*/ 17 h 53"/>
                <a:gd name="T16" fmla="*/ 16 w 39"/>
                <a:gd name="T17" fmla="*/ 19 h 53"/>
                <a:gd name="T18" fmla="*/ 14 w 39"/>
                <a:gd name="T19" fmla="*/ 22 h 53"/>
                <a:gd name="T20" fmla="*/ 13 w 39"/>
                <a:gd name="T21" fmla="*/ 23 h 53"/>
                <a:gd name="T22" fmla="*/ 12 w 39"/>
                <a:gd name="T23" fmla="*/ 27 h 53"/>
                <a:gd name="T24" fmla="*/ 10 w 39"/>
                <a:gd name="T25" fmla="*/ 30 h 53"/>
                <a:gd name="T26" fmla="*/ 9 w 39"/>
                <a:gd name="T27" fmla="*/ 33 h 53"/>
                <a:gd name="T28" fmla="*/ 8 w 39"/>
                <a:gd name="T29" fmla="*/ 34 h 53"/>
                <a:gd name="T30" fmla="*/ 6 w 39"/>
                <a:gd name="T31" fmla="*/ 37 h 53"/>
                <a:gd name="T32" fmla="*/ 5 w 39"/>
                <a:gd name="T33" fmla="*/ 38 h 53"/>
                <a:gd name="T34" fmla="*/ 4 w 39"/>
                <a:gd name="T35" fmla="*/ 41 h 53"/>
                <a:gd name="T36" fmla="*/ 2 w 39"/>
                <a:gd name="T37" fmla="*/ 43 h 53"/>
                <a:gd name="T38" fmla="*/ 2 w 39"/>
                <a:gd name="T39" fmla="*/ 49 h 53"/>
                <a:gd name="T40" fmla="*/ 1 w 39"/>
                <a:gd name="T41" fmla="*/ 51 h 53"/>
                <a:gd name="T42" fmla="*/ 0 w 39"/>
                <a:gd name="T43" fmla="*/ 53 h 53"/>
                <a:gd name="T44" fmla="*/ 16 w 39"/>
                <a:gd name="T45" fmla="*/ 51 h 53"/>
                <a:gd name="T46" fmla="*/ 17 w 39"/>
                <a:gd name="T47" fmla="*/ 49 h 53"/>
                <a:gd name="T48" fmla="*/ 18 w 39"/>
                <a:gd name="T49" fmla="*/ 46 h 53"/>
                <a:gd name="T50" fmla="*/ 20 w 39"/>
                <a:gd name="T51" fmla="*/ 43 h 53"/>
                <a:gd name="T52" fmla="*/ 21 w 39"/>
                <a:gd name="T53" fmla="*/ 41 h 53"/>
                <a:gd name="T54" fmla="*/ 22 w 39"/>
                <a:gd name="T55" fmla="*/ 38 h 53"/>
                <a:gd name="T56" fmla="*/ 24 w 39"/>
                <a:gd name="T57" fmla="*/ 37 h 53"/>
                <a:gd name="T58" fmla="*/ 24 w 39"/>
                <a:gd name="T59" fmla="*/ 33 h 53"/>
                <a:gd name="T60" fmla="*/ 25 w 39"/>
                <a:gd name="T61" fmla="*/ 30 h 53"/>
                <a:gd name="T62" fmla="*/ 26 w 39"/>
                <a:gd name="T63" fmla="*/ 27 h 53"/>
                <a:gd name="T64" fmla="*/ 27 w 39"/>
                <a:gd name="T65" fmla="*/ 23 h 53"/>
                <a:gd name="T66" fmla="*/ 29 w 39"/>
                <a:gd name="T67" fmla="*/ 22 h 53"/>
                <a:gd name="T68" fmla="*/ 30 w 39"/>
                <a:gd name="T69" fmla="*/ 19 h 53"/>
                <a:gd name="T70" fmla="*/ 31 w 39"/>
                <a:gd name="T71" fmla="*/ 17 h 53"/>
                <a:gd name="T72" fmla="*/ 33 w 39"/>
                <a:gd name="T73" fmla="*/ 15 h 53"/>
                <a:gd name="T74" fmla="*/ 34 w 39"/>
                <a:gd name="T75" fmla="*/ 13 h 53"/>
                <a:gd name="T76" fmla="*/ 34 w 39"/>
                <a:gd name="T77" fmla="*/ 9 h 53"/>
                <a:gd name="T78" fmla="*/ 35 w 39"/>
                <a:gd name="T79" fmla="*/ 6 h 53"/>
                <a:gd name="T80" fmla="*/ 37 w 39"/>
                <a:gd name="T81" fmla="*/ 4 h 53"/>
                <a:gd name="T82" fmla="*/ 38 w 39"/>
                <a:gd name="T83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9" h="53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4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8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9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7"/>
                  </a:lnTo>
                  <a:lnTo>
                    <a:pt x="10" y="27"/>
                  </a:lnTo>
                  <a:lnTo>
                    <a:pt x="10" y="30"/>
                  </a:lnTo>
                  <a:lnTo>
                    <a:pt x="9" y="30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3"/>
                  </a:lnTo>
                  <a:lnTo>
                    <a:pt x="2" y="43"/>
                  </a:lnTo>
                  <a:lnTo>
                    <a:pt x="2" y="45"/>
                  </a:lnTo>
                  <a:lnTo>
                    <a:pt x="2" y="49"/>
                  </a:lnTo>
                  <a:lnTo>
                    <a:pt x="1" y="49"/>
                  </a:lnTo>
                  <a:lnTo>
                    <a:pt x="1" y="51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6" y="51"/>
                  </a:lnTo>
                  <a:lnTo>
                    <a:pt x="17" y="51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6"/>
                  </a:lnTo>
                  <a:lnTo>
                    <a:pt x="18" y="43"/>
                  </a:lnTo>
                  <a:lnTo>
                    <a:pt x="20" y="43"/>
                  </a:lnTo>
                  <a:lnTo>
                    <a:pt x="20" y="41"/>
                  </a:lnTo>
                  <a:lnTo>
                    <a:pt x="21" y="41"/>
                  </a:lnTo>
                  <a:lnTo>
                    <a:pt x="21" y="38"/>
                  </a:lnTo>
                  <a:lnTo>
                    <a:pt x="22" y="38"/>
                  </a:lnTo>
                  <a:lnTo>
                    <a:pt x="22" y="37"/>
                  </a:lnTo>
                  <a:lnTo>
                    <a:pt x="24" y="37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3"/>
                  </a:lnTo>
                  <a:lnTo>
                    <a:pt x="29" y="23"/>
                  </a:lnTo>
                  <a:lnTo>
                    <a:pt x="29" y="22"/>
                  </a:lnTo>
                  <a:lnTo>
                    <a:pt x="29" y="19"/>
                  </a:lnTo>
                  <a:lnTo>
                    <a:pt x="30" y="19"/>
                  </a:lnTo>
                  <a:lnTo>
                    <a:pt x="30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33" y="15"/>
                  </a:lnTo>
                  <a:lnTo>
                    <a:pt x="33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9"/>
                  </a:lnTo>
                  <a:lnTo>
                    <a:pt x="35" y="9"/>
                  </a:lnTo>
                  <a:lnTo>
                    <a:pt x="35" y="6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668">
              <a:extLst>
                <a:ext uri="{FF2B5EF4-FFF2-40B4-BE49-F238E27FC236}">
                  <a16:creationId xmlns:a16="http://schemas.microsoft.com/office/drawing/2014/main" id="{B9CB8D93-4AC8-17D4-0B12-A2C60C7BA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" y="4069"/>
              <a:ext cx="10" cy="13"/>
            </a:xfrm>
            <a:custGeom>
              <a:avLst/>
              <a:gdLst>
                <a:gd name="T0" fmla="*/ 26 w 42"/>
                <a:gd name="T1" fmla="*/ 1 h 53"/>
                <a:gd name="T2" fmla="*/ 24 w 42"/>
                <a:gd name="T3" fmla="*/ 2 h 53"/>
                <a:gd name="T4" fmla="*/ 23 w 42"/>
                <a:gd name="T5" fmla="*/ 5 h 53"/>
                <a:gd name="T6" fmla="*/ 22 w 42"/>
                <a:gd name="T7" fmla="*/ 6 h 53"/>
                <a:gd name="T8" fmla="*/ 20 w 42"/>
                <a:gd name="T9" fmla="*/ 9 h 53"/>
                <a:gd name="T10" fmla="*/ 19 w 42"/>
                <a:gd name="T11" fmla="*/ 12 h 53"/>
                <a:gd name="T12" fmla="*/ 18 w 42"/>
                <a:gd name="T13" fmla="*/ 13 h 53"/>
                <a:gd name="T14" fmla="*/ 18 w 42"/>
                <a:gd name="T15" fmla="*/ 18 h 53"/>
                <a:gd name="T16" fmla="*/ 16 w 42"/>
                <a:gd name="T17" fmla="*/ 21 h 53"/>
                <a:gd name="T18" fmla="*/ 15 w 42"/>
                <a:gd name="T19" fmla="*/ 24 h 53"/>
                <a:gd name="T20" fmla="*/ 12 w 42"/>
                <a:gd name="T21" fmla="*/ 26 h 53"/>
                <a:gd name="T22" fmla="*/ 11 w 42"/>
                <a:gd name="T23" fmla="*/ 28 h 53"/>
                <a:gd name="T24" fmla="*/ 10 w 42"/>
                <a:gd name="T25" fmla="*/ 30 h 53"/>
                <a:gd name="T26" fmla="*/ 8 w 42"/>
                <a:gd name="T27" fmla="*/ 33 h 53"/>
                <a:gd name="T28" fmla="*/ 7 w 42"/>
                <a:gd name="T29" fmla="*/ 35 h 53"/>
                <a:gd name="T30" fmla="*/ 7 w 42"/>
                <a:gd name="T31" fmla="*/ 39 h 53"/>
                <a:gd name="T32" fmla="*/ 6 w 42"/>
                <a:gd name="T33" fmla="*/ 42 h 53"/>
                <a:gd name="T34" fmla="*/ 4 w 42"/>
                <a:gd name="T35" fmla="*/ 43 h 53"/>
                <a:gd name="T36" fmla="*/ 3 w 42"/>
                <a:gd name="T37" fmla="*/ 46 h 53"/>
                <a:gd name="T38" fmla="*/ 2 w 42"/>
                <a:gd name="T39" fmla="*/ 49 h 53"/>
                <a:gd name="T40" fmla="*/ 0 w 42"/>
                <a:gd name="T41" fmla="*/ 51 h 53"/>
                <a:gd name="T42" fmla="*/ 16 w 42"/>
                <a:gd name="T43" fmla="*/ 53 h 53"/>
                <a:gd name="T44" fmla="*/ 18 w 42"/>
                <a:gd name="T45" fmla="*/ 50 h 53"/>
                <a:gd name="T46" fmla="*/ 19 w 42"/>
                <a:gd name="T47" fmla="*/ 49 h 53"/>
                <a:gd name="T48" fmla="*/ 20 w 42"/>
                <a:gd name="T49" fmla="*/ 43 h 53"/>
                <a:gd name="T50" fmla="*/ 22 w 42"/>
                <a:gd name="T51" fmla="*/ 42 h 53"/>
                <a:gd name="T52" fmla="*/ 23 w 42"/>
                <a:gd name="T53" fmla="*/ 39 h 53"/>
                <a:gd name="T54" fmla="*/ 23 w 42"/>
                <a:gd name="T55" fmla="*/ 35 h 53"/>
                <a:gd name="T56" fmla="*/ 24 w 42"/>
                <a:gd name="T57" fmla="*/ 33 h 53"/>
                <a:gd name="T58" fmla="*/ 26 w 42"/>
                <a:gd name="T59" fmla="*/ 31 h 53"/>
                <a:gd name="T60" fmla="*/ 27 w 42"/>
                <a:gd name="T61" fmla="*/ 28 h 53"/>
                <a:gd name="T62" fmla="*/ 28 w 42"/>
                <a:gd name="T63" fmla="*/ 26 h 53"/>
                <a:gd name="T64" fmla="*/ 30 w 42"/>
                <a:gd name="T65" fmla="*/ 24 h 53"/>
                <a:gd name="T66" fmla="*/ 31 w 42"/>
                <a:gd name="T67" fmla="*/ 21 h 53"/>
                <a:gd name="T68" fmla="*/ 32 w 42"/>
                <a:gd name="T69" fmla="*/ 18 h 53"/>
                <a:gd name="T70" fmla="*/ 34 w 42"/>
                <a:gd name="T71" fmla="*/ 17 h 53"/>
                <a:gd name="T72" fmla="*/ 34 w 42"/>
                <a:gd name="T73" fmla="*/ 12 h 53"/>
                <a:gd name="T74" fmla="*/ 35 w 42"/>
                <a:gd name="T75" fmla="*/ 9 h 53"/>
                <a:gd name="T76" fmla="*/ 36 w 42"/>
                <a:gd name="T77" fmla="*/ 6 h 53"/>
                <a:gd name="T78" fmla="*/ 38 w 42"/>
                <a:gd name="T79" fmla="*/ 5 h 53"/>
                <a:gd name="T80" fmla="*/ 39 w 42"/>
                <a:gd name="T81" fmla="*/ 2 h 53"/>
                <a:gd name="T82" fmla="*/ 40 w 42"/>
                <a:gd name="T83" fmla="*/ 1 h 53"/>
                <a:gd name="T84" fmla="*/ 42 w 42"/>
                <a:gd name="T8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" h="53">
                  <a:moveTo>
                    <a:pt x="26" y="0"/>
                  </a:moveTo>
                  <a:lnTo>
                    <a:pt x="26" y="1"/>
                  </a:lnTo>
                  <a:lnTo>
                    <a:pt x="24" y="1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9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6" y="21"/>
                  </a:lnTo>
                  <a:lnTo>
                    <a:pt x="15" y="21"/>
                  </a:lnTo>
                  <a:lnTo>
                    <a:pt x="15" y="24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8" y="33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6" y="39"/>
                  </a:lnTo>
                  <a:lnTo>
                    <a:pt x="6" y="42"/>
                  </a:lnTo>
                  <a:lnTo>
                    <a:pt x="4" y="42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9"/>
                  </a:lnTo>
                  <a:lnTo>
                    <a:pt x="2" y="51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8" y="53"/>
                  </a:lnTo>
                  <a:lnTo>
                    <a:pt x="18" y="50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3"/>
                  </a:lnTo>
                  <a:lnTo>
                    <a:pt x="20" y="43"/>
                  </a:lnTo>
                  <a:lnTo>
                    <a:pt x="20" y="42"/>
                  </a:lnTo>
                  <a:lnTo>
                    <a:pt x="22" y="42"/>
                  </a:lnTo>
                  <a:lnTo>
                    <a:pt x="22" y="39"/>
                  </a:lnTo>
                  <a:lnTo>
                    <a:pt x="23" y="39"/>
                  </a:lnTo>
                  <a:lnTo>
                    <a:pt x="23" y="38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3"/>
                  </a:lnTo>
                  <a:lnTo>
                    <a:pt x="26" y="33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6"/>
                  </a:lnTo>
                  <a:lnTo>
                    <a:pt x="28" y="24"/>
                  </a:lnTo>
                  <a:lnTo>
                    <a:pt x="30" y="24"/>
                  </a:lnTo>
                  <a:lnTo>
                    <a:pt x="30" y="21"/>
                  </a:lnTo>
                  <a:lnTo>
                    <a:pt x="31" y="21"/>
                  </a:lnTo>
                  <a:lnTo>
                    <a:pt x="31" y="18"/>
                  </a:lnTo>
                  <a:lnTo>
                    <a:pt x="32" y="18"/>
                  </a:lnTo>
                  <a:lnTo>
                    <a:pt x="32" y="17"/>
                  </a:lnTo>
                  <a:lnTo>
                    <a:pt x="34" y="17"/>
                  </a:lnTo>
                  <a:lnTo>
                    <a:pt x="34" y="14"/>
                  </a:lnTo>
                  <a:lnTo>
                    <a:pt x="34" y="12"/>
                  </a:lnTo>
                  <a:lnTo>
                    <a:pt x="35" y="12"/>
                  </a:lnTo>
                  <a:lnTo>
                    <a:pt x="35" y="9"/>
                  </a:lnTo>
                  <a:lnTo>
                    <a:pt x="36" y="9"/>
                  </a:lnTo>
                  <a:lnTo>
                    <a:pt x="36" y="6"/>
                  </a:lnTo>
                  <a:lnTo>
                    <a:pt x="38" y="6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1"/>
                  </a:lnTo>
                  <a:lnTo>
                    <a:pt x="42" y="1"/>
                  </a:lnTo>
                  <a:lnTo>
                    <a:pt x="42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669">
              <a:extLst>
                <a:ext uri="{FF2B5EF4-FFF2-40B4-BE49-F238E27FC236}">
                  <a16:creationId xmlns:a16="http://schemas.microsoft.com/office/drawing/2014/main" id="{26141152-1E35-42A3-F57E-84B503494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8" y="4082"/>
              <a:ext cx="11" cy="14"/>
            </a:xfrm>
            <a:custGeom>
              <a:avLst/>
              <a:gdLst>
                <a:gd name="T0" fmla="*/ 25 w 41"/>
                <a:gd name="T1" fmla="*/ 1 h 53"/>
                <a:gd name="T2" fmla="*/ 24 w 41"/>
                <a:gd name="T3" fmla="*/ 4 h 53"/>
                <a:gd name="T4" fmla="*/ 23 w 41"/>
                <a:gd name="T5" fmla="*/ 6 h 53"/>
                <a:gd name="T6" fmla="*/ 21 w 41"/>
                <a:gd name="T7" fmla="*/ 8 h 53"/>
                <a:gd name="T8" fmla="*/ 20 w 41"/>
                <a:gd name="T9" fmla="*/ 10 h 53"/>
                <a:gd name="T10" fmla="*/ 19 w 41"/>
                <a:gd name="T11" fmla="*/ 12 h 53"/>
                <a:gd name="T12" fmla="*/ 17 w 41"/>
                <a:gd name="T13" fmla="*/ 14 h 53"/>
                <a:gd name="T14" fmla="*/ 16 w 41"/>
                <a:gd name="T15" fmla="*/ 17 h 53"/>
                <a:gd name="T16" fmla="*/ 16 w 41"/>
                <a:gd name="T17" fmla="*/ 22 h 53"/>
                <a:gd name="T18" fmla="*/ 13 w 41"/>
                <a:gd name="T19" fmla="*/ 25 h 53"/>
                <a:gd name="T20" fmla="*/ 12 w 41"/>
                <a:gd name="T21" fmla="*/ 28 h 53"/>
                <a:gd name="T22" fmla="*/ 11 w 41"/>
                <a:gd name="T23" fmla="*/ 29 h 53"/>
                <a:gd name="T24" fmla="*/ 9 w 41"/>
                <a:gd name="T25" fmla="*/ 32 h 53"/>
                <a:gd name="T26" fmla="*/ 8 w 41"/>
                <a:gd name="T27" fmla="*/ 33 h 53"/>
                <a:gd name="T28" fmla="*/ 7 w 41"/>
                <a:gd name="T29" fmla="*/ 36 h 53"/>
                <a:gd name="T30" fmla="*/ 6 w 41"/>
                <a:gd name="T31" fmla="*/ 38 h 53"/>
                <a:gd name="T32" fmla="*/ 6 w 41"/>
                <a:gd name="T33" fmla="*/ 44 h 53"/>
                <a:gd name="T34" fmla="*/ 4 w 41"/>
                <a:gd name="T35" fmla="*/ 46 h 53"/>
                <a:gd name="T36" fmla="*/ 3 w 41"/>
                <a:gd name="T37" fmla="*/ 49 h 53"/>
                <a:gd name="T38" fmla="*/ 2 w 41"/>
                <a:gd name="T39" fmla="*/ 50 h 53"/>
                <a:gd name="T40" fmla="*/ 0 w 41"/>
                <a:gd name="T41" fmla="*/ 53 h 53"/>
                <a:gd name="T42" fmla="*/ 16 w 41"/>
                <a:gd name="T43" fmla="*/ 51 h 53"/>
                <a:gd name="T44" fmla="*/ 17 w 41"/>
                <a:gd name="T45" fmla="*/ 49 h 53"/>
                <a:gd name="T46" fmla="*/ 19 w 41"/>
                <a:gd name="T47" fmla="*/ 46 h 53"/>
                <a:gd name="T48" fmla="*/ 20 w 41"/>
                <a:gd name="T49" fmla="*/ 44 h 53"/>
                <a:gd name="T50" fmla="*/ 21 w 41"/>
                <a:gd name="T51" fmla="*/ 41 h 53"/>
                <a:gd name="T52" fmla="*/ 23 w 41"/>
                <a:gd name="T53" fmla="*/ 38 h 53"/>
                <a:gd name="T54" fmla="*/ 24 w 41"/>
                <a:gd name="T55" fmla="*/ 37 h 53"/>
                <a:gd name="T56" fmla="*/ 25 w 41"/>
                <a:gd name="T57" fmla="*/ 34 h 53"/>
                <a:gd name="T58" fmla="*/ 27 w 41"/>
                <a:gd name="T59" fmla="*/ 33 h 53"/>
                <a:gd name="T60" fmla="*/ 27 w 41"/>
                <a:gd name="T61" fmla="*/ 28 h 53"/>
                <a:gd name="T62" fmla="*/ 28 w 41"/>
                <a:gd name="T63" fmla="*/ 25 h 53"/>
                <a:gd name="T64" fmla="*/ 29 w 41"/>
                <a:gd name="T65" fmla="*/ 22 h 53"/>
                <a:gd name="T66" fmla="*/ 31 w 41"/>
                <a:gd name="T67" fmla="*/ 21 h 53"/>
                <a:gd name="T68" fmla="*/ 32 w 41"/>
                <a:gd name="T69" fmla="*/ 17 h 53"/>
                <a:gd name="T70" fmla="*/ 33 w 41"/>
                <a:gd name="T71" fmla="*/ 16 h 53"/>
                <a:gd name="T72" fmla="*/ 35 w 41"/>
                <a:gd name="T73" fmla="*/ 13 h 53"/>
                <a:gd name="T74" fmla="*/ 36 w 41"/>
                <a:gd name="T75" fmla="*/ 10 h 53"/>
                <a:gd name="T76" fmla="*/ 37 w 41"/>
                <a:gd name="T77" fmla="*/ 8 h 53"/>
                <a:gd name="T78" fmla="*/ 37 w 41"/>
                <a:gd name="T79" fmla="*/ 4 h 53"/>
                <a:gd name="T80" fmla="*/ 40 w 41"/>
                <a:gd name="T81" fmla="*/ 1 h 53"/>
                <a:gd name="T82" fmla="*/ 41 w 41"/>
                <a:gd name="T8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" h="53">
                  <a:moveTo>
                    <a:pt x="25" y="0"/>
                  </a:moveTo>
                  <a:lnTo>
                    <a:pt x="25" y="1"/>
                  </a:lnTo>
                  <a:lnTo>
                    <a:pt x="24" y="1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6"/>
                  </a:lnTo>
                  <a:lnTo>
                    <a:pt x="21" y="6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20" y="10"/>
                  </a:lnTo>
                  <a:lnTo>
                    <a:pt x="20" y="12"/>
                  </a:lnTo>
                  <a:lnTo>
                    <a:pt x="19" y="12"/>
                  </a:lnTo>
                  <a:lnTo>
                    <a:pt x="19" y="14"/>
                  </a:lnTo>
                  <a:lnTo>
                    <a:pt x="17" y="14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3" y="22"/>
                  </a:lnTo>
                  <a:lnTo>
                    <a:pt x="13" y="25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1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40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6"/>
                  </a:lnTo>
                  <a:lnTo>
                    <a:pt x="3" y="46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50"/>
                  </a:lnTo>
                  <a:lnTo>
                    <a:pt x="0" y="50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6" y="51"/>
                  </a:lnTo>
                  <a:lnTo>
                    <a:pt x="17" y="51"/>
                  </a:lnTo>
                  <a:lnTo>
                    <a:pt x="17" y="49"/>
                  </a:lnTo>
                  <a:lnTo>
                    <a:pt x="19" y="49"/>
                  </a:lnTo>
                  <a:lnTo>
                    <a:pt x="19" y="46"/>
                  </a:lnTo>
                  <a:lnTo>
                    <a:pt x="20" y="46"/>
                  </a:lnTo>
                  <a:lnTo>
                    <a:pt x="20" y="44"/>
                  </a:lnTo>
                  <a:lnTo>
                    <a:pt x="21" y="44"/>
                  </a:lnTo>
                  <a:lnTo>
                    <a:pt x="21" y="41"/>
                  </a:lnTo>
                  <a:lnTo>
                    <a:pt x="21" y="38"/>
                  </a:lnTo>
                  <a:lnTo>
                    <a:pt x="23" y="38"/>
                  </a:lnTo>
                  <a:lnTo>
                    <a:pt x="23" y="37"/>
                  </a:lnTo>
                  <a:lnTo>
                    <a:pt x="24" y="37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7" y="33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5"/>
                  </a:lnTo>
                  <a:lnTo>
                    <a:pt x="29" y="25"/>
                  </a:lnTo>
                  <a:lnTo>
                    <a:pt x="29" y="22"/>
                  </a:lnTo>
                  <a:lnTo>
                    <a:pt x="31" y="22"/>
                  </a:lnTo>
                  <a:lnTo>
                    <a:pt x="31" y="21"/>
                  </a:lnTo>
                  <a:lnTo>
                    <a:pt x="32" y="21"/>
                  </a:lnTo>
                  <a:lnTo>
                    <a:pt x="32" y="17"/>
                  </a:lnTo>
                  <a:lnTo>
                    <a:pt x="32" y="16"/>
                  </a:lnTo>
                  <a:lnTo>
                    <a:pt x="33" y="16"/>
                  </a:lnTo>
                  <a:lnTo>
                    <a:pt x="33" y="13"/>
                  </a:lnTo>
                  <a:lnTo>
                    <a:pt x="35" y="13"/>
                  </a:lnTo>
                  <a:lnTo>
                    <a:pt x="35" y="10"/>
                  </a:lnTo>
                  <a:lnTo>
                    <a:pt x="36" y="10"/>
                  </a:lnTo>
                  <a:lnTo>
                    <a:pt x="36" y="8"/>
                  </a:lnTo>
                  <a:lnTo>
                    <a:pt x="37" y="8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0" y="1"/>
                  </a:lnTo>
                  <a:lnTo>
                    <a:pt x="41" y="1"/>
                  </a:lnTo>
                  <a:lnTo>
                    <a:pt x="41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670">
              <a:extLst>
                <a:ext uri="{FF2B5EF4-FFF2-40B4-BE49-F238E27FC236}">
                  <a16:creationId xmlns:a16="http://schemas.microsoft.com/office/drawing/2014/main" id="{0D619B12-08F8-C986-6B52-4410C971C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6" y="4096"/>
              <a:ext cx="52" cy="13"/>
            </a:xfrm>
            <a:custGeom>
              <a:avLst/>
              <a:gdLst>
                <a:gd name="T0" fmla="*/ 49 w 207"/>
                <a:gd name="T1" fmla="*/ 2 h 53"/>
                <a:gd name="T2" fmla="*/ 46 w 207"/>
                <a:gd name="T3" fmla="*/ 5 h 53"/>
                <a:gd name="T4" fmla="*/ 42 w 207"/>
                <a:gd name="T5" fmla="*/ 8 h 53"/>
                <a:gd name="T6" fmla="*/ 40 w 207"/>
                <a:gd name="T7" fmla="*/ 10 h 53"/>
                <a:gd name="T8" fmla="*/ 37 w 207"/>
                <a:gd name="T9" fmla="*/ 13 h 53"/>
                <a:gd name="T10" fmla="*/ 34 w 207"/>
                <a:gd name="T11" fmla="*/ 16 h 53"/>
                <a:gd name="T12" fmla="*/ 32 w 207"/>
                <a:gd name="T13" fmla="*/ 18 h 53"/>
                <a:gd name="T14" fmla="*/ 29 w 207"/>
                <a:gd name="T15" fmla="*/ 22 h 53"/>
                <a:gd name="T16" fmla="*/ 26 w 207"/>
                <a:gd name="T17" fmla="*/ 25 h 53"/>
                <a:gd name="T18" fmla="*/ 24 w 207"/>
                <a:gd name="T19" fmla="*/ 28 h 53"/>
                <a:gd name="T20" fmla="*/ 21 w 207"/>
                <a:gd name="T21" fmla="*/ 30 h 53"/>
                <a:gd name="T22" fmla="*/ 18 w 207"/>
                <a:gd name="T23" fmla="*/ 33 h 53"/>
                <a:gd name="T24" fmla="*/ 16 w 207"/>
                <a:gd name="T25" fmla="*/ 36 h 53"/>
                <a:gd name="T26" fmla="*/ 13 w 207"/>
                <a:gd name="T27" fmla="*/ 38 h 53"/>
                <a:gd name="T28" fmla="*/ 10 w 207"/>
                <a:gd name="T29" fmla="*/ 41 h 53"/>
                <a:gd name="T30" fmla="*/ 8 w 207"/>
                <a:gd name="T31" fmla="*/ 45 h 53"/>
                <a:gd name="T32" fmla="*/ 5 w 207"/>
                <a:gd name="T33" fmla="*/ 48 h 53"/>
                <a:gd name="T34" fmla="*/ 3 w 207"/>
                <a:gd name="T35" fmla="*/ 50 h 53"/>
                <a:gd name="T36" fmla="*/ 0 w 207"/>
                <a:gd name="T37" fmla="*/ 53 h 53"/>
                <a:gd name="T38" fmla="*/ 22 w 207"/>
                <a:gd name="T39" fmla="*/ 52 h 53"/>
                <a:gd name="T40" fmla="*/ 25 w 207"/>
                <a:gd name="T41" fmla="*/ 49 h 53"/>
                <a:gd name="T42" fmla="*/ 28 w 207"/>
                <a:gd name="T43" fmla="*/ 46 h 53"/>
                <a:gd name="T44" fmla="*/ 30 w 207"/>
                <a:gd name="T45" fmla="*/ 44 h 53"/>
                <a:gd name="T46" fmla="*/ 33 w 207"/>
                <a:gd name="T47" fmla="*/ 40 h 53"/>
                <a:gd name="T48" fmla="*/ 34 w 207"/>
                <a:gd name="T49" fmla="*/ 36 h 53"/>
                <a:gd name="T50" fmla="*/ 37 w 207"/>
                <a:gd name="T51" fmla="*/ 33 h 53"/>
                <a:gd name="T52" fmla="*/ 40 w 207"/>
                <a:gd name="T53" fmla="*/ 30 h 53"/>
                <a:gd name="T54" fmla="*/ 42 w 207"/>
                <a:gd name="T55" fmla="*/ 28 h 53"/>
                <a:gd name="T56" fmla="*/ 46 w 207"/>
                <a:gd name="T57" fmla="*/ 25 h 53"/>
                <a:gd name="T58" fmla="*/ 49 w 207"/>
                <a:gd name="T59" fmla="*/ 22 h 53"/>
                <a:gd name="T60" fmla="*/ 52 w 207"/>
                <a:gd name="T61" fmla="*/ 20 h 53"/>
                <a:gd name="T62" fmla="*/ 54 w 207"/>
                <a:gd name="T63" fmla="*/ 17 h 53"/>
                <a:gd name="T64" fmla="*/ 57 w 207"/>
                <a:gd name="T65" fmla="*/ 20 h 53"/>
                <a:gd name="T66" fmla="*/ 60 w 207"/>
                <a:gd name="T67" fmla="*/ 22 h 53"/>
                <a:gd name="T68" fmla="*/ 62 w 207"/>
                <a:gd name="T69" fmla="*/ 25 h 53"/>
                <a:gd name="T70" fmla="*/ 65 w 207"/>
                <a:gd name="T71" fmla="*/ 28 h 53"/>
                <a:gd name="T72" fmla="*/ 69 w 207"/>
                <a:gd name="T73" fmla="*/ 30 h 53"/>
                <a:gd name="T74" fmla="*/ 72 w 207"/>
                <a:gd name="T75" fmla="*/ 33 h 53"/>
                <a:gd name="T76" fmla="*/ 74 w 207"/>
                <a:gd name="T77" fmla="*/ 36 h 53"/>
                <a:gd name="T78" fmla="*/ 77 w 207"/>
                <a:gd name="T79" fmla="*/ 38 h 53"/>
                <a:gd name="T80" fmla="*/ 79 w 207"/>
                <a:gd name="T81" fmla="*/ 41 h 53"/>
                <a:gd name="T82" fmla="*/ 82 w 207"/>
                <a:gd name="T83" fmla="*/ 45 h 53"/>
                <a:gd name="T84" fmla="*/ 85 w 207"/>
                <a:gd name="T85" fmla="*/ 49 h 53"/>
                <a:gd name="T86" fmla="*/ 87 w 207"/>
                <a:gd name="T87" fmla="*/ 52 h 53"/>
                <a:gd name="T88" fmla="*/ 206 w 207"/>
                <a:gd name="T89" fmla="*/ 53 h 53"/>
                <a:gd name="T90" fmla="*/ 204 w 207"/>
                <a:gd name="T91" fmla="*/ 45 h 53"/>
                <a:gd name="T92" fmla="*/ 202 w 207"/>
                <a:gd name="T93" fmla="*/ 40 h 53"/>
                <a:gd name="T94" fmla="*/ 199 w 207"/>
                <a:gd name="T95" fmla="*/ 36 h 53"/>
                <a:gd name="T96" fmla="*/ 196 w 207"/>
                <a:gd name="T97" fmla="*/ 30 h 53"/>
                <a:gd name="T98" fmla="*/ 194 w 207"/>
                <a:gd name="T99" fmla="*/ 26 h 53"/>
                <a:gd name="T100" fmla="*/ 191 w 207"/>
                <a:gd name="T101" fmla="*/ 22 h 53"/>
                <a:gd name="T102" fmla="*/ 188 w 207"/>
                <a:gd name="T103" fmla="*/ 17 h 53"/>
                <a:gd name="T104" fmla="*/ 187 w 207"/>
                <a:gd name="T105" fmla="*/ 9 h 53"/>
                <a:gd name="T106" fmla="*/ 184 w 207"/>
                <a:gd name="T107" fmla="*/ 5 h 53"/>
                <a:gd name="T108" fmla="*/ 182 w 207"/>
                <a:gd name="T10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7" h="53">
                  <a:moveTo>
                    <a:pt x="50" y="0"/>
                  </a:moveTo>
                  <a:lnTo>
                    <a:pt x="50" y="1"/>
                  </a:lnTo>
                  <a:lnTo>
                    <a:pt x="49" y="1"/>
                  </a:lnTo>
                  <a:lnTo>
                    <a:pt x="49" y="2"/>
                  </a:lnTo>
                  <a:lnTo>
                    <a:pt x="48" y="2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6" y="5"/>
                  </a:lnTo>
                  <a:lnTo>
                    <a:pt x="45" y="5"/>
                  </a:lnTo>
                  <a:lnTo>
                    <a:pt x="45" y="6"/>
                  </a:lnTo>
                  <a:lnTo>
                    <a:pt x="42" y="6"/>
                  </a:lnTo>
                  <a:lnTo>
                    <a:pt x="42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0" y="9"/>
                  </a:lnTo>
                  <a:lnTo>
                    <a:pt x="40" y="10"/>
                  </a:lnTo>
                  <a:lnTo>
                    <a:pt x="40" y="12"/>
                  </a:lnTo>
                  <a:lnTo>
                    <a:pt x="38" y="12"/>
                  </a:lnTo>
                  <a:lnTo>
                    <a:pt x="37" y="12"/>
                  </a:lnTo>
                  <a:lnTo>
                    <a:pt x="37" y="13"/>
                  </a:lnTo>
                  <a:lnTo>
                    <a:pt x="36" y="13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6"/>
                  </a:lnTo>
                  <a:lnTo>
                    <a:pt x="34" y="17"/>
                  </a:lnTo>
                  <a:lnTo>
                    <a:pt x="33" y="17"/>
                  </a:lnTo>
                  <a:lnTo>
                    <a:pt x="33" y="18"/>
                  </a:lnTo>
                  <a:lnTo>
                    <a:pt x="32" y="18"/>
                  </a:lnTo>
                  <a:lnTo>
                    <a:pt x="32" y="20"/>
                  </a:lnTo>
                  <a:lnTo>
                    <a:pt x="30" y="20"/>
                  </a:lnTo>
                  <a:lnTo>
                    <a:pt x="30" y="22"/>
                  </a:lnTo>
                  <a:lnTo>
                    <a:pt x="29" y="22"/>
                  </a:lnTo>
                  <a:lnTo>
                    <a:pt x="29" y="24"/>
                  </a:lnTo>
                  <a:lnTo>
                    <a:pt x="28" y="24"/>
                  </a:lnTo>
                  <a:lnTo>
                    <a:pt x="28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5" y="26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9"/>
                  </a:lnTo>
                  <a:lnTo>
                    <a:pt x="22" y="29"/>
                  </a:lnTo>
                  <a:lnTo>
                    <a:pt x="22" y="30"/>
                  </a:lnTo>
                  <a:lnTo>
                    <a:pt x="21" y="30"/>
                  </a:lnTo>
                  <a:lnTo>
                    <a:pt x="21" y="32"/>
                  </a:lnTo>
                  <a:lnTo>
                    <a:pt x="20" y="32"/>
                  </a:lnTo>
                  <a:lnTo>
                    <a:pt x="20" y="33"/>
                  </a:lnTo>
                  <a:lnTo>
                    <a:pt x="18" y="33"/>
                  </a:lnTo>
                  <a:lnTo>
                    <a:pt x="17" y="33"/>
                  </a:lnTo>
                  <a:lnTo>
                    <a:pt x="17" y="34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4" y="36"/>
                  </a:lnTo>
                  <a:lnTo>
                    <a:pt x="14" y="37"/>
                  </a:lnTo>
                  <a:lnTo>
                    <a:pt x="13" y="37"/>
                  </a:lnTo>
                  <a:lnTo>
                    <a:pt x="13" y="38"/>
                  </a:lnTo>
                  <a:lnTo>
                    <a:pt x="13" y="40"/>
                  </a:lnTo>
                  <a:lnTo>
                    <a:pt x="12" y="40"/>
                  </a:lnTo>
                  <a:lnTo>
                    <a:pt x="12" y="41"/>
                  </a:lnTo>
                  <a:lnTo>
                    <a:pt x="10" y="41"/>
                  </a:lnTo>
                  <a:lnTo>
                    <a:pt x="10" y="44"/>
                  </a:lnTo>
                  <a:lnTo>
                    <a:pt x="9" y="44"/>
                  </a:lnTo>
                  <a:lnTo>
                    <a:pt x="8" y="44"/>
                  </a:lnTo>
                  <a:lnTo>
                    <a:pt x="8" y="45"/>
                  </a:lnTo>
                  <a:lnTo>
                    <a:pt x="8" y="46"/>
                  </a:lnTo>
                  <a:lnTo>
                    <a:pt x="6" y="46"/>
                  </a:lnTo>
                  <a:lnTo>
                    <a:pt x="6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4" y="49"/>
                  </a:lnTo>
                  <a:lnTo>
                    <a:pt x="3" y="49"/>
                  </a:lnTo>
                  <a:lnTo>
                    <a:pt x="3" y="50"/>
                  </a:lnTo>
                  <a:lnTo>
                    <a:pt x="3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0" y="53"/>
                  </a:lnTo>
                  <a:lnTo>
                    <a:pt x="20" y="53"/>
                  </a:lnTo>
                  <a:lnTo>
                    <a:pt x="21" y="53"/>
                  </a:lnTo>
                  <a:lnTo>
                    <a:pt x="21" y="52"/>
                  </a:lnTo>
                  <a:lnTo>
                    <a:pt x="22" y="52"/>
                  </a:lnTo>
                  <a:lnTo>
                    <a:pt x="22" y="50"/>
                  </a:lnTo>
                  <a:lnTo>
                    <a:pt x="24" y="50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8"/>
                  </a:lnTo>
                  <a:lnTo>
                    <a:pt x="26" y="48"/>
                  </a:lnTo>
                  <a:lnTo>
                    <a:pt x="26" y="46"/>
                  </a:lnTo>
                  <a:lnTo>
                    <a:pt x="28" y="46"/>
                  </a:lnTo>
                  <a:lnTo>
                    <a:pt x="28" y="45"/>
                  </a:lnTo>
                  <a:lnTo>
                    <a:pt x="29" y="45"/>
                  </a:lnTo>
                  <a:lnTo>
                    <a:pt x="29" y="44"/>
                  </a:lnTo>
                  <a:lnTo>
                    <a:pt x="30" y="44"/>
                  </a:lnTo>
                  <a:lnTo>
                    <a:pt x="30" y="41"/>
                  </a:lnTo>
                  <a:lnTo>
                    <a:pt x="32" y="41"/>
                  </a:lnTo>
                  <a:lnTo>
                    <a:pt x="32" y="40"/>
                  </a:lnTo>
                  <a:lnTo>
                    <a:pt x="33" y="40"/>
                  </a:lnTo>
                  <a:lnTo>
                    <a:pt x="33" y="38"/>
                  </a:lnTo>
                  <a:lnTo>
                    <a:pt x="34" y="38"/>
                  </a:lnTo>
                  <a:lnTo>
                    <a:pt x="34" y="37"/>
                  </a:lnTo>
                  <a:lnTo>
                    <a:pt x="34" y="36"/>
                  </a:lnTo>
                  <a:lnTo>
                    <a:pt x="36" y="36"/>
                  </a:lnTo>
                  <a:lnTo>
                    <a:pt x="36" y="34"/>
                  </a:lnTo>
                  <a:lnTo>
                    <a:pt x="37" y="34"/>
                  </a:lnTo>
                  <a:lnTo>
                    <a:pt x="37" y="33"/>
                  </a:lnTo>
                  <a:lnTo>
                    <a:pt x="38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5" y="28"/>
                  </a:lnTo>
                  <a:lnTo>
                    <a:pt x="45" y="26"/>
                  </a:lnTo>
                  <a:lnTo>
                    <a:pt x="46" y="26"/>
                  </a:lnTo>
                  <a:lnTo>
                    <a:pt x="46" y="25"/>
                  </a:lnTo>
                  <a:lnTo>
                    <a:pt x="48" y="25"/>
                  </a:lnTo>
                  <a:lnTo>
                    <a:pt x="48" y="24"/>
                  </a:lnTo>
                  <a:lnTo>
                    <a:pt x="49" y="24"/>
                  </a:lnTo>
                  <a:lnTo>
                    <a:pt x="49" y="22"/>
                  </a:lnTo>
                  <a:lnTo>
                    <a:pt x="50" y="22"/>
                  </a:lnTo>
                  <a:lnTo>
                    <a:pt x="50" y="21"/>
                  </a:lnTo>
                  <a:lnTo>
                    <a:pt x="52" y="21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18"/>
                  </a:lnTo>
                  <a:lnTo>
                    <a:pt x="54" y="18"/>
                  </a:lnTo>
                  <a:lnTo>
                    <a:pt x="54" y="17"/>
                  </a:lnTo>
                  <a:lnTo>
                    <a:pt x="56" y="17"/>
                  </a:lnTo>
                  <a:lnTo>
                    <a:pt x="56" y="18"/>
                  </a:lnTo>
                  <a:lnTo>
                    <a:pt x="56" y="20"/>
                  </a:lnTo>
                  <a:lnTo>
                    <a:pt x="57" y="20"/>
                  </a:lnTo>
                  <a:lnTo>
                    <a:pt x="57" y="21"/>
                  </a:lnTo>
                  <a:lnTo>
                    <a:pt x="58" y="21"/>
                  </a:lnTo>
                  <a:lnTo>
                    <a:pt x="58" y="22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4"/>
                  </a:lnTo>
                  <a:lnTo>
                    <a:pt x="61" y="25"/>
                  </a:lnTo>
                  <a:lnTo>
                    <a:pt x="62" y="25"/>
                  </a:lnTo>
                  <a:lnTo>
                    <a:pt x="62" y="26"/>
                  </a:lnTo>
                  <a:lnTo>
                    <a:pt x="64" y="26"/>
                  </a:lnTo>
                  <a:lnTo>
                    <a:pt x="64" y="28"/>
                  </a:lnTo>
                  <a:lnTo>
                    <a:pt x="65" y="28"/>
                  </a:lnTo>
                  <a:lnTo>
                    <a:pt x="66" y="28"/>
                  </a:lnTo>
                  <a:lnTo>
                    <a:pt x="66" y="29"/>
                  </a:lnTo>
                  <a:lnTo>
                    <a:pt x="66" y="30"/>
                  </a:lnTo>
                  <a:lnTo>
                    <a:pt x="69" y="30"/>
                  </a:lnTo>
                  <a:lnTo>
                    <a:pt x="69" y="32"/>
                  </a:lnTo>
                  <a:lnTo>
                    <a:pt x="70" y="32"/>
                  </a:lnTo>
                  <a:lnTo>
                    <a:pt x="70" y="33"/>
                  </a:lnTo>
                  <a:lnTo>
                    <a:pt x="72" y="33"/>
                  </a:lnTo>
                  <a:lnTo>
                    <a:pt x="72" y="34"/>
                  </a:lnTo>
                  <a:lnTo>
                    <a:pt x="73" y="34"/>
                  </a:lnTo>
                  <a:lnTo>
                    <a:pt x="73" y="36"/>
                  </a:lnTo>
                  <a:lnTo>
                    <a:pt x="74" y="36"/>
                  </a:lnTo>
                  <a:lnTo>
                    <a:pt x="74" y="37"/>
                  </a:lnTo>
                  <a:lnTo>
                    <a:pt x="75" y="37"/>
                  </a:lnTo>
                  <a:lnTo>
                    <a:pt x="75" y="38"/>
                  </a:lnTo>
                  <a:lnTo>
                    <a:pt x="77" y="38"/>
                  </a:lnTo>
                  <a:lnTo>
                    <a:pt x="77" y="40"/>
                  </a:lnTo>
                  <a:lnTo>
                    <a:pt x="78" y="40"/>
                  </a:lnTo>
                  <a:lnTo>
                    <a:pt x="78" y="41"/>
                  </a:lnTo>
                  <a:lnTo>
                    <a:pt x="79" y="41"/>
                  </a:lnTo>
                  <a:lnTo>
                    <a:pt x="79" y="44"/>
                  </a:lnTo>
                  <a:lnTo>
                    <a:pt x="81" y="44"/>
                  </a:lnTo>
                  <a:lnTo>
                    <a:pt x="82" y="44"/>
                  </a:lnTo>
                  <a:lnTo>
                    <a:pt x="82" y="45"/>
                  </a:lnTo>
                  <a:lnTo>
                    <a:pt x="82" y="48"/>
                  </a:lnTo>
                  <a:lnTo>
                    <a:pt x="83" y="48"/>
                  </a:lnTo>
                  <a:lnTo>
                    <a:pt x="83" y="49"/>
                  </a:lnTo>
                  <a:lnTo>
                    <a:pt x="85" y="49"/>
                  </a:lnTo>
                  <a:lnTo>
                    <a:pt x="86" y="49"/>
                  </a:lnTo>
                  <a:lnTo>
                    <a:pt x="86" y="50"/>
                  </a:lnTo>
                  <a:lnTo>
                    <a:pt x="87" y="50"/>
                  </a:lnTo>
                  <a:lnTo>
                    <a:pt x="87" y="52"/>
                  </a:lnTo>
                  <a:lnTo>
                    <a:pt x="87" y="53"/>
                  </a:lnTo>
                  <a:lnTo>
                    <a:pt x="89" y="53"/>
                  </a:lnTo>
                  <a:lnTo>
                    <a:pt x="207" y="53"/>
                  </a:lnTo>
                  <a:lnTo>
                    <a:pt x="206" y="53"/>
                  </a:lnTo>
                  <a:lnTo>
                    <a:pt x="206" y="49"/>
                  </a:lnTo>
                  <a:lnTo>
                    <a:pt x="204" y="49"/>
                  </a:lnTo>
                  <a:lnTo>
                    <a:pt x="204" y="48"/>
                  </a:lnTo>
                  <a:lnTo>
                    <a:pt x="204" y="45"/>
                  </a:lnTo>
                  <a:lnTo>
                    <a:pt x="203" y="45"/>
                  </a:lnTo>
                  <a:lnTo>
                    <a:pt x="203" y="44"/>
                  </a:lnTo>
                  <a:lnTo>
                    <a:pt x="202" y="44"/>
                  </a:lnTo>
                  <a:lnTo>
                    <a:pt x="202" y="40"/>
                  </a:lnTo>
                  <a:lnTo>
                    <a:pt x="200" y="40"/>
                  </a:lnTo>
                  <a:lnTo>
                    <a:pt x="200" y="38"/>
                  </a:lnTo>
                  <a:lnTo>
                    <a:pt x="199" y="38"/>
                  </a:lnTo>
                  <a:lnTo>
                    <a:pt x="199" y="36"/>
                  </a:lnTo>
                  <a:lnTo>
                    <a:pt x="199" y="33"/>
                  </a:lnTo>
                  <a:lnTo>
                    <a:pt x="198" y="33"/>
                  </a:lnTo>
                  <a:lnTo>
                    <a:pt x="198" y="30"/>
                  </a:lnTo>
                  <a:lnTo>
                    <a:pt x="196" y="30"/>
                  </a:lnTo>
                  <a:lnTo>
                    <a:pt x="196" y="28"/>
                  </a:lnTo>
                  <a:lnTo>
                    <a:pt x="195" y="28"/>
                  </a:lnTo>
                  <a:lnTo>
                    <a:pt x="195" y="26"/>
                  </a:lnTo>
                  <a:lnTo>
                    <a:pt x="194" y="26"/>
                  </a:lnTo>
                  <a:lnTo>
                    <a:pt x="194" y="24"/>
                  </a:lnTo>
                  <a:lnTo>
                    <a:pt x="192" y="24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1" y="20"/>
                  </a:lnTo>
                  <a:lnTo>
                    <a:pt x="190" y="20"/>
                  </a:lnTo>
                  <a:lnTo>
                    <a:pt x="190" y="17"/>
                  </a:lnTo>
                  <a:lnTo>
                    <a:pt x="188" y="17"/>
                  </a:lnTo>
                  <a:lnTo>
                    <a:pt x="188" y="13"/>
                  </a:lnTo>
                  <a:lnTo>
                    <a:pt x="188" y="12"/>
                  </a:lnTo>
                  <a:lnTo>
                    <a:pt x="187" y="12"/>
                  </a:lnTo>
                  <a:lnTo>
                    <a:pt x="187" y="9"/>
                  </a:lnTo>
                  <a:lnTo>
                    <a:pt x="186" y="9"/>
                  </a:lnTo>
                  <a:lnTo>
                    <a:pt x="186" y="6"/>
                  </a:lnTo>
                  <a:lnTo>
                    <a:pt x="184" y="6"/>
                  </a:lnTo>
                  <a:lnTo>
                    <a:pt x="184" y="5"/>
                  </a:lnTo>
                  <a:lnTo>
                    <a:pt x="183" y="5"/>
                  </a:lnTo>
                  <a:lnTo>
                    <a:pt x="183" y="2"/>
                  </a:lnTo>
                  <a:lnTo>
                    <a:pt x="183" y="1"/>
                  </a:lnTo>
                  <a:lnTo>
                    <a:pt x="182" y="1"/>
                  </a:lnTo>
                  <a:lnTo>
                    <a:pt x="182" y="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671">
              <a:extLst>
                <a:ext uri="{FF2B5EF4-FFF2-40B4-BE49-F238E27FC236}">
                  <a16:creationId xmlns:a16="http://schemas.microsoft.com/office/drawing/2014/main" id="{E3FD495C-13F9-927E-5E2F-0074C8995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4" y="4109"/>
              <a:ext cx="17" cy="14"/>
            </a:xfrm>
            <a:custGeom>
              <a:avLst/>
              <a:gdLst>
                <a:gd name="T0" fmla="*/ 50 w 71"/>
                <a:gd name="T1" fmla="*/ 1 h 54"/>
                <a:gd name="T2" fmla="*/ 48 w 71"/>
                <a:gd name="T3" fmla="*/ 5 h 54"/>
                <a:gd name="T4" fmla="*/ 46 w 71"/>
                <a:gd name="T5" fmla="*/ 7 h 54"/>
                <a:gd name="T6" fmla="*/ 43 w 71"/>
                <a:gd name="T7" fmla="*/ 8 h 54"/>
                <a:gd name="T8" fmla="*/ 42 w 71"/>
                <a:gd name="T9" fmla="*/ 11 h 54"/>
                <a:gd name="T10" fmla="*/ 39 w 71"/>
                <a:gd name="T11" fmla="*/ 12 h 54"/>
                <a:gd name="T12" fmla="*/ 38 w 71"/>
                <a:gd name="T13" fmla="*/ 16 h 54"/>
                <a:gd name="T14" fmla="*/ 35 w 71"/>
                <a:gd name="T15" fmla="*/ 17 h 54"/>
                <a:gd name="T16" fmla="*/ 32 w 71"/>
                <a:gd name="T17" fmla="*/ 18 h 54"/>
                <a:gd name="T18" fmla="*/ 31 w 71"/>
                <a:gd name="T19" fmla="*/ 21 h 54"/>
                <a:gd name="T20" fmla="*/ 30 w 71"/>
                <a:gd name="T21" fmla="*/ 24 h 54"/>
                <a:gd name="T22" fmla="*/ 27 w 71"/>
                <a:gd name="T23" fmla="*/ 25 h 54"/>
                <a:gd name="T24" fmla="*/ 26 w 71"/>
                <a:gd name="T25" fmla="*/ 28 h 54"/>
                <a:gd name="T26" fmla="*/ 23 w 71"/>
                <a:gd name="T27" fmla="*/ 29 h 54"/>
                <a:gd name="T28" fmla="*/ 22 w 71"/>
                <a:gd name="T29" fmla="*/ 32 h 54"/>
                <a:gd name="T30" fmla="*/ 19 w 71"/>
                <a:gd name="T31" fmla="*/ 33 h 54"/>
                <a:gd name="T32" fmla="*/ 16 w 71"/>
                <a:gd name="T33" fmla="*/ 36 h 54"/>
                <a:gd name="T34" fmla="*/ 15 w 71"/>
                <a:gd name="T35" fmla="*/ 38 h 54"/>
                <a:gd name="T36" fmla="*/ 12 w 71"/>
                <a:gd name="T37" fmla="*/ 40 h 54"/>
                <a:gd name="T38" fmla="*/ 11 w 71"/>
                <a:gd name="T39" fmla="*/ 44 h 54"/>
                <a:gd name="T40" fmla="*/ 8 w 71"/>
                <a:gd name="T41" fmla="*/ 45 h 54"/>
                <a:gd name="T42" fmla="*/ 7 w 71"/>
                <a:gd name="T43" fmla="*/ 48 h 54"/>
                <a:gd name="T44" fmla="*/ 4 w 71"/>
                <a:gd name="T45" fmla="*/ 49 h 54"/>
                <a:gd name="T46" fmla="*/ 3 w 71"/>
                <a:gd name="T47" fmla="*/ 52 h 54"/>
                <a:gd name="T48" fmla="*/ 0 w 71"/>
                <a:gd name="T49" fmla="*/ 53 h 54"/>
                <a:gd name="T50" fmla="*/ 22 w 71"/>
                <a:gd name="T51" fmla="*/ 53 h 54"/>
                <a:gd name="T52" fmla="*/ 23 w 71"/>
                <a:gd name="T53" fmla="*/ 50 h 54"/>
                <a:gd name="T54" fmla="*/ 26 w 71"/>
                <a:gd name="T55" fmla="*/ 49 h 54"/>
                <a:gd name="T56" fmla="*/ 27 w 71"/>
                <a:gd name="T57" fmla="*/ 45 h 54"/>
                <a:gd name="T58" fmla="*/ 30 w 71"/>
                <a:gd name="T59" fmla="*/ 44 h 54"/>
                <a:gd name="T60" fmla="*/ 32 w 71"/>
                <a:gd name="T61" fmla="*/ 42 h 54"/>
                <a:gd name="T62" fmla="*/ 34 w 71"/>
                <a:gd name="T63" fmla="*/ 40 h 54"/>
                <a:gd name="T64" fmla="*/ 35 w 71"/>
                <a:gd name="T65" fmla="*/ 37 h 54"/>
                <a:gd name="T66" fmla="*/ 38 w 71"/>
                <a:gd name="T67" fmla="*/ 36 h 54"/>
                <a:gd name="T68" fmla="*/ 39 w 71"/>
                <a:gd name="T69" fmla="*/ 33 h 54"/>
                <a:gd name="T70" fmla="*/ 42 w 71"/>
                <a:gd name="T71" fmla="*/ 32 h 54"/>
                <a:gd name="T72" fmla="*/ 43 w 71"/>
                <a:gd name="T73" fmla="*/ 29 h 54"/>
                <a:gd name="T74" fmla="*/ 46 w 71"/>
                <a:gd name="T75" fmla="*/ 28 h 54"/>
                <a:gd name="T76" fmla="*/ 47 w 71"/>
                <a:gd name="T77" fmla="*/ 25 h 54"/>
                <a:gd name="T78" fmla="*/ 48 w 71"/>
                <a:gd name="T79" fmla="*/ 22 h 54"/>
                <a:gd name="T80" fmla="*/ 51 w 71"/>
                <a:gd name="T81" fmla="*/ 21 h 54"/>
                <a:gd name="T82" fmla="*/ 54 w 71"/>
                <a:gd name="T83" fmla="*/ 20 h 54"/>
                <a:gd name="T84" fmla="*/ 55 w 71"/>
                <a:gd name="T85" fmla="*/ 17 h 54"/>
                <a:gd name="T86" fmla="*/ 57 w 71"/>
                <a:gd name="T87" fmla="*/ 16 h 54"/>
                <a:gd name="T88" fmla="*/ 59 w 71"/>
                <a:gd name="T89" fmla="*/ 12 h 54"/>
                <a:gd name="T90" fmla="*/ 61 w 71"/>
                <a:gd name="T91" fmla="*/ 11 h 54"/>
                <a:gd name="T92" fmla="*/ 63 w 71"/>
                <a:gd name="T93" fmla="*/ 8 h 54"/>
                <a:gd name="T94" fmla="*/ 64 w 71"/>
                <a:gd name="T95" fmla="*/ 5 h 54"/>
                <a:gd name="T96" fmla="*/ 67 w 71"/>
                <a:gd name="T97" fmla="*/ 4 h 54"/>
                <a:gd name="T98" fmla="*/ 68 w 71"/>
                <a:gd name="T99" fmla="*/ 1 h 54"/>
                <a:gd name="T100" fmla="*/ 71 w 71"/>
                <a:gd name="T10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" h="54">
                  <a:moveTo>
                    <a:pt x="51" y="0"/>
                  </a:moveTo>
                  <a:lnTo>
                    <a:pt x="51" y="1"/>
                  </a:lnTo>
                  <a:lnTo>
                    <a:pt x="50" y="1"/>
                  </a:lnTo>
                  <a:lnTo>
                    <a:pt x="48" y="1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7" y="5"/>
                  </a:lnTo>
                  <a:lnTo>
                    <a:pt x="47" y="7"/>
                  </a:lnTo>
                  <a:lnTo>
                    <a:pt x="46" y="7"/>
                  </a:lnTo>
                  <a:lnTo>
                    <a:pt x="44" y="7"/>
                  </a:lnTo>
                  <a:lnTo>
                    <a:pt x="44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2" y="9"/>
                  </a:lnTo>
                  <a:lnTo>
                    <a:pt x="42" y="11"/>
                  </a:lnTo>
                  <a:lnTo>
                    <a:pt x="40" y="11"/>
                  </a:lnTo>
                  <a:lnTo>
                    <a:pt x="40" y="12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3"/>
                  </a:lnTo>
                  <a:lnTo>
                    <a:pt x="38" y="16"/>
                  </a:lnTo>
                  <a:lnTo>
                    <a:pt x="36" y="16"/>
                  </a:lnTo>
                  <a:lnTo>
                    <a:pt x="36" y="17"/>
                  </a:lnTo>
                  <a:lnTo>
                    <a:pt x="35" y="17"/>
                  </a:lnTo>
                  <a:lnTo>
                    <a:pt x="34" y="17"/>
                  </a:lnTo>
                  <a:lnTo>
                    <a:pt x="34" y="18"/>
                  </a:lnTo>
                  <a:lnTo>
                    <a:pt x="32" y="18"/>
                  </a:lnTo>
                  <a:lnTo>
                    <a:pt x="32" y="20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2"/>
                  </a:lnTo>
                  <a:lnTo>
                    <a:pt x="30" y="22"/>
                  </a:lnTo>
                  <a:lnTo>
                    <a:pt x="30" y="24"/>
                  </a:lnTo>
                  <a:lnTo>
                    <a:pt x="28" y="24"/>
                  </a:lnTo>
                  <a:lnTo>
                    <a:pt x="28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4" y="28"/>
                  </a:lnTo>
                  <a:lnTo>
                    <a:pt x="24" y="29"/>
                  </a:lnTo>
                  <a:lnTo>
                    <a:pt x="23" y="29"/>
                  </a:lnTo>
                  <a:lnTo>
                    <a:pt x="23" y="30"/>
                  </a:lnTo>
                  <a:lnTo>
                    <a:pt x="22" y="30"/>
                  </a:lnTo>
                  <a:lnTo>
                    <a:pt x="22" y="32"/>
                  </a:lnTo>
                  <a:lnTo>
                    <a:pt x="22" y="33"/>
                  </a:lnTo>
                  <a:lnTo>
                    <a:pt x="20" y="33"/>
                  </a:lnTo>
                  <a:lnTo>
                    <a:pt x="19" y="33"/>
                  </a:lnTo>
                  <a:lnTo>
                    <a:pt x="19" y="34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6" y="37"/>
                  </a:lnTo>
                  <a:lnTo>
                    <a:pt x="15" y="37"/>
                  </a:lnTo>
                  <a:lnTo>
                    <a:pt x="15" y="38"/>
                  </a:lnTo>
                  <a:lnTo>
                    <a:pt x="14" y="38"/>
                  </a:lnTo>
                  <a:lnTo>
                    <a:pt x="14" y="40"/>
                  </a:lnTo>
                  <a:lnTo>
                    <a:pt x="12" y="40"/>
                  </a:lnTo>
                  <a:lnTo>
                    <a:pt x="12" y="42"/>
                  </a:lnTo>
                  <a:lnTo>
                    <a:pt x="11" y="42"/>
                  </a:lnTo>
                  <a:lnTo>
                    <a:pt x="11" y="44"/>
                  </a:lnTo>
                  <a:lnTo>
                    <a:pt x="10" y="44"/>
                  </a:lnTo>
                  <a:lnTo>
                    <a:pt x="10" y="45"/>
                  </a:lnTo>
                  <a:lnTo>
                    <a:pt x="8" y="45"/>
                  </a:lnTo>
                  <a:lnTo>
                    <a:pt x="8" y="46"/>
                  </a:lnTo>
                  <a:lnTo>
                    <a:pt x="7" y="46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4" y="49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2"/>
                  </a:lnTo>
                  <a:lnTo>
                    <a:pt x="2" y="52"/>
                  </a:lnTo>
                  <a:lnTo>
                    <a:pt x="2" y="53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22" y="54"/>
                  </a:lnTo>
                  <a:lnTo>
                    <a:pt x="22" y="53"/>
                  </a:lnTo>
                  <a:lnTo>
                    <a:pt x="22" y="52"/>
                  </a:lnTo>
                  <a:lnTo>
                    <a:pt x="23" y="52"/>
                  </a:lnTo>
                  <a:lnTo>
                    <a:pt x="23" y="50"/>
                  </a:lnTo>
                  <a:lnTo>
                    <a:pt x="24" y="50"/>
                  </a:lnTo>
                  <a:lnTo>
                    <a:pt x="24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8"/>
                  </a:lnTo>
                  <a:lnTo>
                    <a:pt x="27" y="45"/>
                  </a:lnTo>
                  <a:lnTo>
                    <a:pt x="28" y="45"/>
                  </a:lnTo>
                  <a:lnTo>
                    <a:pt x="28" y="44"/>
                  </a:lnTo>
                  <a:lnTo>
                    <a:pt x="30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2" y="42"/>
                  </a:lnTo>
                  <a:lnTo>
                    <a:pt x="32" y="41"/>
                  </a:lnTo>
                  <a:lnTo>
                    <a:pt x="32" y="40"/>
                  </a:lnTo>
                  <a:lnTo>
                    <a:pt x="34" y="40"/>
                  </a:lnTo>
                  <a:lnTo>
                    <a:pt x="34" y="38"/>
                  </a:lnTo>
                  <a:lnTo>
                    <a:pt x="35" y="38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3"/>
                  </a:lnTo>
                  <a:lnTo>
                    <a:pt x="39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2" y="32"/>
                  </a:lnTo>
                  <a:lnTo>
                    <a:pt x="42" y="30"/>
                  </a:lnTo>
                  <a:lnTo>
                    <a:pt x="43" y="30"/>
                  </a:lnTo>
                  <a:lnTo>
                    <a:pt x="43" y="29"/>
                  </a:lnTo>
                  <a:lnTo>
                    <a:pt x="44" y="29"/>
                  </a:lnTo>
                  <a:lnTo>
                    <a:pt x="44" y="28"/>
                  </a:lnTo>
                  <a:lnTo>
                    <a:pt x="46" y="28"/>
                  </a:lnTo>
                  <a:lnTo>
                    <a:pt x="46" y="26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8" y="25"/>
                  </a:lnTo>
                  <a:lnTo>
                    <a:pt x="48" y="24"/>
                  </a:lnTo>
                  <a:lnTo>
                    <a:pt x="48" y="22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1" y="21"/>
                  </a:lnTo>
                  <a:lnTo>
                    <a:pt x="52" y="21"/>
                  </a:lnTo>
                  <a:lnTo>
                    <a:pt x="52" y="20"/>
                  </a:lnTo>
                  <a:lnTo>
                    <a:pt x="54" y="20"/>
                  </a:lnTo>
                  <a:lnTo>
                    <a:pt x="54" y="18"/>
                  </a:lnTo>
                  <a:lnTo>
                    <a:pt x="54" y="17"/>
                  </a:lnTo>
                  <a:lnTo>
                    <a:pt x="55" y="17"/>
                  </a:lnTo>
                  <a:lnTo>
                    <a:pt x="56" y="17"/>
                  </a:lnTo>
                  <a:lnTo>
                    <a:pt x="56" y="16"/>
                  </a:lnTo>
                  <a:lnTo>
                    <a:pt x="57" y="16"/>
                  </a:lnTo>
                  <a:lnTo>
                    <a:pt x="57" y="13"/>
                  </a:lnTo>
                  <a:lnTo>
                    <a:pt x="59" y="13"/>
                  </a:lnTo>
                  <a:lnTo>
                    <a:pt x="59" y="12"/>
                  </a:lnTo>
                  <a:lnTo>
                    <a:pt x="60" y="12"/>
                  </a:lnTo>
                  <a:lnTo>
                    <a:pt x="60" y="11"/>
                  </a:lnTo>
                  <a:lnTo>
                    <a:pt x="61" y="11"/>
                  </a:lnTo>
                  <a:lnTo>
                    <a:pt x="61" y="9"/>
                  </a:lnTo>
                  <a:lnTo>
                    <a:pt x="63" y="9"/>
                  </a:lnTo>
                  <a:lnTo>
                    <a:pt x="63" y="8"/>
                  </a:lnTo>
                  <a:lnTo>
                    <a:pt x="64" y="8"/>
                  </a:lnTo>
                  <a:lnTo>
                    <a:pt x="64" y="7"/>
                  </a:lnTo>
                  <a:lnTo>
                    <a:pt x="64" y="5"/>
                  </a:lnTo>
                  <a:lnTo>
                    <a:pt x="65" y="5"/>
                  </a:lnTo>
                  <a:lnTo>
                    <a:pt x="65" y="4"/>
                  </a:lnTo>
                  <a:lnTo>
                    <a:pt x="67" y="4"/>
                  </a:lnTo>
                  <a:lnTo>
                    <a:pt x="67" y="3"/>
                  </a:lnTo>
                  <a:lnTo>
                    <a:pt x="68" y="3"/>
                  </a:lnTo>
                  <a:lnTo>
                    <a:pt x="68" y="1"/>
                  </a:lnTo>
                  <a:lnTo>
                    <a:pt x="69" y="1"/>
                  </a:lnTo>
                  <a:lnTo>
                    <a:pt x="71" y="1"/>
                  </a:lnTo>
                  <a:lnTo>
                    <a:pt x="71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672">
              <a:extLst>
                <a:ext uri="{FF2B5EF4-FFF2-40B4-BE49-F238E27FC236}">
                  <a16:creationId xmlns:a16="http://schemas.microsoft.com/office/drawing/2014/main" id="{197246EF-408A-89CE-7447-C9D7E203B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2" y="4096"/>
              <a:ext cx="10" cy="13"/>
            </a:xfrm>
            <a:custGeom>
              <a:avLst/>
              <a:gdLst>
                <a:gd name="T0" fmla="*/ 41 w 41"/>
                <a:gd name="T1" fmla="*/ 0 h 53"/>
                <a:gd name="T2" fmla="*/ 25 w 41"/>
                <a:gd name="T3" fmla="*/ 1 h 53"/>
                <a:gd name="T4" fmla="*/ 24 w 41"/>
                <a:gd name="T5" fmla="*/ 4 h 53"/>
                <a:gd name="T6" fmla="*/ 23 w 41"/>
                <a:gd name="T7" fmla="*/ 6 h 53"/>
                <a:gd name="T8" fmla="*/ 21 w 41"/>
                <a:gd name="T9" fmla="*/ 9 h 53"/>
                <a:gd name="T10" fmla="*/ 20 w 41"/>
                <a:gd name="T11" fmla="*/ 12 h 53"/>
                <a:gd name="T12" fmla="*/ 19 w 41"/>
                <a:gd name="T13" fmla="*/ 13 h 53"/>
                <a:gd name="T14" fmla="*/ 17 w 41"/>
                <a:gd name="T15" fmla="*/ 16 h 53"/>
                <a:gd name="T16" fmla="*/ 16 w 41"/>
                <a:gd name="T17" fmla="*/ 18 h 53"/>
                <a:gd name="T18" fmla="*/ 15 w 41"/>
                <a:gd name="T19" fmla="*/ 21 h 53"/>
                <a:gd name="T20" fmla="*/ 13 w 41"/>
                <a:gd name="T21" fmla="*/ 22 h 53"/>
                <a:gd name="T22" fmla="*/ 12 w 41"/>
                <a:gd name="T23" fmla="*/ 26 h 53"/>
                <a:gd name="T24" fmla="*/ 11 w 41"/>
                <a:gd name="T25" fmla="*/ 28 h 53"/>
                <a:gd name="T26" fmla="*/ 9 w 41"/>
                <a:gd name="T27" fmla="*/ 30 h 53"/>
                <a:gd name="T28" fmla="*/ 9 w 41"/>
                <a:gd name="T29" fmla="*/ 34 h 53"/>
                <a:gd name="T30" fmla="*/ 8 w 41"/>
                <a:gd name="T31" fmla="*/ 37 h 53"/>
                <a:gd name="T32" fmla="*/ 7 w 41"/>
                <a:gd name="T33" fmla="*/ 38 h 53"/>
                <a:gd name="T34" fmla="*/ 5 w 41"/>
                <a:gd name="T35" fmla="*/ 41 h 53"/>
                <a:gd name="T36" fmla="*/ 4 w 41"/>
                <a:gd name="T37" fmla="*/ 45 h 53"/>
                <a:gd name="T38" fmla="*/ 3 w 41"/>
                <a:gd name="T39" fmla="*/ 48 h 53"/>
                <a:gd name="T40" fmla="*/ 1 w 41"/>
                <a:gd name="T41" fmla="*/ 49 h 53"/>
                <a:gd name="T42" fmla="*/ 0 w 41"/>
                <a:gd name="T43" fmla="*/ 52 h 53"/>
                <a:gd name="T44" fmla="*/ 16 w 41"/>
                <a:gd name="T45" fmla="*/ 53 h 53"/>
                <a:gd name="T46" fmla="*/ 17 w 41"/>
                <a:gd name="T47" fmla="*/ 49 h 53"/>
                <a:gd name="T48" fmla="*/ 19 w 41"/>
                <a:gd name="T49" fmla="*/ 48 h 53"/>
                <a:gd name="T50" fmla="*/ 20 w 41"/>
                <a:gd name="T51" fmla="*/ 45 h 53"/>
                <a:gd name="T52" fmla="*/ 21 w 41"/>
                <a:gd name="T53" fmla="*/ 44 h 53"/>
                <a:gd name="T54" fmla="*/ 23 w 41"/>
                <a:gd name="T55" fmla="*/ 40 h 53"/>
                <a:gd name="T56" fmla="*/ 24 w 41"/>
                <a:gd name="T57" fmla="*/ 38 h 53"/>
                <a:gd name="T58" fmla="*/ 25 w 41"/>
                <a:gd name="T59" fmla="*/ 36 h 53"/>
                <a:gd name="T60" fmla="*/ 25 w 41"/>
                <a:gd name="T61" fmla="*/ 30 h 53"/>
                <a:gd name="T62" fmla="*/ 27 w 41"/>
                <a:gd name="T63" fmla="*/ 28 h 53"/>
                <a:gd name="T64" fmla="*/ 28 w 41"/>
                <a:gd name="T65" fmla="*/ 26 h 53"/>
                <a:gd name="T66" fmla="*/ 29 w 41"/>
                <a:gd name="T67" fmla="*/ 24 h 53"/>
                <a:gd name="T68" fmla="*/ 31 w 41"/>
                <a:gd name="T69" fmla="*/ 22 h 53"/>
                <a:gd name="T70" fmla="*/ 32 w 41"/>
                <a:gd name="T71" fmla="*/ 20 h 53"/>
                <a:gd name="T72" fmla="*/ 33 w 41"/>
                <a:gd name="T73" fmla="*/ 17 h 53"/>
                <a:gd name="T74" fmla="*/ 34 w 41"/>
                <a:gd name="T75" fmla="*/ 13 h 53"/>
                <a:gd name="T76" fmla="*/ 36 w 41"/>
                <a:gd name="T77" fmla="*/ 12 h 53"/>
                <a:gd name="T78" fmla="*/ 36 w 41"/>
                <a:gd name="T79" fmla="*/ 6 h 53"/>
                <a:gd name="T80" fmla="*/ 37 w 41"/>
                <a:gd name="T81" fmla="*/ 5 h 53"/>
                <a:gd name="T82" fmla="*/ 38 w 41"/>
                <a:gd name="T83" fmla="*/ 2 h 53"/>
                <a:gd name="T84" fmla="*/ 41 w 41"/>
                <a:gd name="T85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" h="53">
                  <a:moveTo>
                    <a:pt x="41" y="1"/>
                  </a:moveTo>
                  <a:lnTo>
                    <a:pt x="41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4" y="1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6"/>
                  </a:lnTo>
                  <a:lnTo>
                    <a:pt x="21" y="6"/>
                  </a:lnTo>
                  <a:lnTo>
                    <a:pt x="21" y="9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9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21"/>
                  </a:lnTo>
                  <a:lnTo>
                    <a:pt x="15" y="21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6"/>
                  </a:lnTo>
                  <a:lnTo>
                    <a:pt x="12" y="26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30"/>
                  </a:lnTo>
                  <a:lnTo>
                    <a:pt x="9" y="30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8" y="34"/>
                  </a:lnTo>
                  <a:lnTo>
                    <a:pt x="8" y="37"/>
                  </a:lnTo>
                  <a:lnTo>
                    <a:pt x="7" y="37"/>
                  </a:lnTo>
                  <a:lnTo>
                    <a:pt x="7" y="38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5"/>
                  </a:lnTo>
                  <a:lnTo>
                    <a:pt x="4" y="48"/>
                  </a:lnTo>
                  <a:lnTo>
                    <a:pt x="3" y="48"/>
                  </a:lnTo>
                  <a:lnTo>
                    <a:pt x="3" y="49"/>
                  </a:lnTo>
                  <a:lnTo>
                    <a:pt x="1" y="49"/>
                  </a:lnTo>
                  <a:lnTo>
                    <a:pt x="1" y="52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7" y="53"/>
                  </a:lnTo>
                  <a:lnTo>
                    <a:pt x="17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1" y="44"/>
                  </a:lnTo>
                  <a:lnTo>
                    <a:pt x="21" y="40"/>
                  </a:lnTo>
                  <a:lnTo>
                    <a:pt x="23" y="40"/>
                  </a:lnTo>
                  <a:lnTo>
                    <a:pt x="23" y="38"/>
                  </a:lnTo>
                  <a:lnTo>
                    <a:pt x="24" y="38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3"/>
                  </a:lnTo>
                  <a:lnTo>
                    <a:pt x="25" y="30"/>
                  </a:lnTo>
                  <a:lnTo>
                    <a:pt x="27" y="30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6"/>
                  </a:lnTo>
                  <a:lnTo>
                    <a:pt x="29" y="26"/>
                  </a:lnTo>
                  <a:lnTo>
                    <a:pt x="29" y="24"/>
                  </a:lnTo>
                  <a:lnTo>
                    <a:pt x="31" y="24"/>
                  </a:lnTo>
                  <a:lnTo>
                    <a:pt x="31" y="22"/>
                  </a:lnTo>
                  <a:lnTo>
                    <a:pt x="31" y="20"/>
                  </a:lnTo>
                  <a:lnTo>
                    <a:pt x="32" y="20"/>
                  </a:lnTo>
                  <a:lnTo>
                    <a:pt x="32" y="17"/>
                  </a:lnTo>
                  <a:lnTo>
                    <a:pt x="33" y="17"/>
                  </a:lnTo>
                  <a:lnTo>
                    <a:pt x="33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6" y="6"/>
                  </a:lnTo>
                  <a:lnTo>
                    <a:pt x="37" y="6"/>
                  </a:lnTo>
                  <a:lnTo>
                    <a:pt x="37" y="5"/>
                  </a:lnTo>
                  <a:lnTo>
                    <a:pt x="38" y="5"/>
                  </a:lnTo>
                  <a:lnTo>
                    <a:pt x="38" y="2"/>
                  </a:lnTo>
                  <a:lnTo>
                    <a:pt x="41" y="2"/>
                  </a:lnTo>
                  <a:lnTo>
                    <a:pt x="4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673">
              <a:extLst>
                <a:ext uri="{FF2B5EF4-FFF2-40B4-BE49-F238E27FC236}">
                  <a16:creationId xmlns:a16="http://schemas.microsoft.com/office/drawing/2014/main" id="{BC72CCDF-4C16-8F94-86FF-EC864B03E9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6" y="4109"/>
              <a:ext cx="10" cy="14"/>
            </a:xfrm>
            <a:custGeom>
              <a:avLst/>
              <a:gdLst>
                <a:gd name="T0" fmla="*/ 40 w 41"/>
                <a:gd name="T1" fmla="*/ 4 h 54"/>
                <a:gd name="T2" fmla="*/ 41 w 41"/>
                <a:gd name="T3" fmla="*/ 1 h 54"/>
                <a:gd name="T4" fmla="*/ 25 w 41"/>
                <a:gd name="T5" fmla="*/ 0 h 54"/>
                <a:gd name="T6" fmla="*/ 24 w 41"/>
                <a:gd name="T7" fmla="*/ 1 h 54"/>
                <a:gd name="T8" fmla="*/ 24 w 41"/>
                <a:gd name="T9" fmla="*/ 5 h 54"/>
                <a:gd name="T10" fmla="*/ 22 w 41"/>
                <a:gd name="T11" fmla="*/ 7 h 54"/>
                <a:gd name="T12" fmla="*/ 21 w 41"/>
                <a:gd name="T13" fmla="*/ 11 h 54"/>
                <a:gd name="T14" fmla="*/ 20 w 41"/>
                <a:gd name="T15" fmla="*/ 12 h 54"/>
                <a:gd name="T16" fmla="*/ 18 w 41"/>
                <a:gd name="T17" fmla="*/ 16 h 54"/>
                <a:gd name="T18" fmla="*/ 17 w 41"/>
                <a:gd name="T19" fmla="*/ 17 h 54"/>
                <a:gd name="T20" fmla="*/ 16 w 41"/>
                <a:gd name="T21" fmla="*/ 20 h 54"/>
                <a:gd name="T22" fmla="*/ 14 w 41"/>
                <a:gd name="T23" fmla="*/ 22 h 54"/>
                <a:gd name="T24" fmla="*/ 13 w 41"/>
                <a:gd name="T25" fmla="*/ 24 h 54"/>
                <a:gd name="T26" fmla="*/ 12 w 41"/>
                <a:gd name="T27" fmla="*/ 28 h 54"/>
                <a:gd name="T28" fmla="*/ 10 w 41"/>
                <a:gd name="T29" fmla="*/ 29 h 54"/>
                <a:gd name="T30" fmla="*/ 9 w 41"/>
                <a:gd name="T31" fmla="*/ 32 h 54"/>
                <a:gd name="T32" fmla="*/ 8 w 41"/>
                <a:gd name="T33" fmla="*/ 33 h 54"/>
                <a:gd name="T34" fmla="*/ 8 w 41"/>
                <a:gd name="T35" fmla="*/ 38 h 54"/>
                <a:gd name="T36" fmla="*/ 6 w 41"/>
                <a:gd name="T37" fmla="*/ 41 h 54"/>
                <a:gd name="T38" fmla="*/ 5 w 41"/>
                <a:gd name="T39" fmla="*/ 44 h 54"/>
                <a:gd name="T40" fmla="*/ 4 w 41"/>
                <a:gd name="T41" fmla="*/ 46 h 54"/>
                <a:gd name="T42" fmla="*/ 2 w 41"/>
                <a:gd name="T43" fmla="*/ 49 h 54"/>
                <a:gd name="T44" fmla="*/ 1 w 41"/>
                <a:gd name="T45" fmla="*/ 50 h 54"/>
                <a:gd name="T46" fmla="*/ 0 w 41"/>
                <a:gd name="T47" fmla="*/ 53 h 54"/>
                <a:gd name="T48" fmla="*/ 17 w 41"/>
                <a:gd name="T49" fmla="*/ 54 h 54"/>
                <a:gd name="T50" fmla="*/ 18 w 41"/>
                <a:gd name="T51" fmla="*/ 52 h 54"/>
                <a:gd name="T52" fmla="*/ 18 w 41"/>
                <a:gd name="T53" fmla="*/ 46 h 54"/>
                <a:gd name="T54" fmla="*/ 20 w 41"/>
                <a:gd name="T55" fmla="*/ 44 h 54"/>
                <a:gd name="T56" fmla="*/ 21 w 41"/>
                <a:gd name="T57" fmla="*/ 42 h 54"/>
                <a:gd name="T58" fmla="*/ 22 w 41"/>
                <a:gd name="T59" fmla="*/ 40 h 54"/>
                <a:gd name="T60" fmla="*/ 24 w 41"/>
                <a:gd name="T61" fmla="*/ 37 h 54"/>
                <a:gd name="T62" fmla="*/ 25 w 41"/>
                <a:gd name="T63" fmla="*/ 34 h 54"/>
                <a:gd name="T64" fmla="*/ 26 w 41"/>
                <a:gd name="T65" fmla="*/ 32 h 54"/>
                <a:gd name="T66" fmla="*/ 28 w 41"/>
                <a:gd name="T67" fmla="*/ 29 h 54"/>
                <a:gd name="T68" fmla="*/ 29 w 41"/>
                <a:gd name="T69" fmla="*/ 28 h 54"/>
                <a:gd name="T70" fmla="*/ 29 w 41"/>
                <a:gd name="T71" fmla="*/ 22 h 54"/>
                <a:gd name="T72" fmla="*/ 30 w 41"/>
                <a:gd name="T73" fmla="*/ 21 h 54"/>
                <a:gd name="T74" fmla="*/ 32 w 41"/>
                <a:gd name="T75" fmla="*/ 18 h 54"/>
                <a:gd name="T76" fmla="*/ 33 w 41"/>
                <a:gd name="T77" fmla="*/ 17 h 54"/>
                <a:gd name="T78" fmla="*/ 34 w 41"/>
                <a:gd name="T79" fmla="*/ 12 h 54"/>
                <a:gd name="T80" fmla="*/ 36 w 41"/>
                <a:gd name="T81" fmla="*/ 11 h 54"/>
                <a:gd name="T82" fmla="*/ 37 w 41"/>
                <a:gd name="T83" fmla="*/ 8 h 54"/>
                <a:gd name="T84" fmla="*/ 38 w 41"/>
                <a:gd name="T85" fmla="*/ 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" h="54">
                  <a:moveTo>
                    <a:pt x="38" y="4"/>
                  </a:moveTo>
                  <a:lnTo>
                    <a:pt x="40" y="4"/>
                  </a:lnTo>
                  <a:lnTo>
                    <a:pt x="40" y="1"/>
                  </a:lnTo>
                  <a:lnTo>
                    <a:pt x="41" y="1"/>
                  </a:lnTo>
                  <a:lnTo>
                    <a:pt x="41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4" y="1"/>
                  </a:lnTo>
                  <a:lnTo>
                    <a:pt x="24" y="3"/>
                  </a:lnTo>
                  <a:lnTo>
                    <a:pt x="24" y="5"/>
                  </a:lnTo>
                  <a:lnTo>
                    <a:pt x="22" y="5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11"/>
                  </a:lnTo>
                  <a:lnTo>
                    <a:pt x="20" y="11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6"/>
                  </a:lnTo>
                  <a:lnTo>
                    <a:pt x="18" y="17"/>
                  </a:lnTo>
                  <a:lnTo>
                    <a:pt x="17" y="17"/>
                  </a:lnTo>
                  <a:lnTo>
                    <a:pt x="17" y="20"/>
                  </a:lnTo>
                  <a:lnTo>
                    <a:pt x="16" y="20"/>
                  </a:lnTo>
                  <a:lnTo>
                    <a:pt x="16" y="22"/>
                  </a:lnTo>
                  <a:lnTo>
                    <a:pt x="14" y="22"/>
                  </a:lnTo>
                  <a:lnTo>
                    <a:pt x="14" y="24"/>
                  </a:lnTo>
                  <a:lnTo>
                    <a:pt x="13" y="24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0" y="29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6" y="38"/>
                  </a:lnTo>
                  <a:lnTo>
                    <a:pt x="6" y="41"/>
                  </a:lnTo>
                  <a:lnTo>
                    <a:pt x="5" y="41"/>
                  </a:lnTo>
                  <a:lnTo>
                    <a:pt x="5" y="44"/>
                  </a:lnTo>
                  <a:lnTo>
                    <a:pt x="4" y="44"/>
                  </a:lnTo>
                  <a:lnTo>
                    <a:pt x="4" y="46"/>
                  </a:lnTo>
                  <a:lnTo>
                    <a:pt x="2" y="46"/>
                  </a:lnTo>
                  <a:lnTo>
                    <a:pt x="2" y="49"/>
                  </a:lnTo>
                  <a:lnTo>
                    <a:pt x="2" y="50"/>
                  </a:lnTo>
                  <a:lnTo>
                    <a:pt x="1" y="50"/>
                  </a:lnTo>
                  <a:lnTo>
                    <a:pt x="1" y="53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17" y="54"/>
                  </a:lnTo>
                  <a:lnTo>
                    <a:pt x="17" y="52"/>
                  </a:lnTo>
                  <a:lnTo>
                    <a:pt x="18" y="52"/>
                  </a:lnTo>
                  <a:lnTo>
                    <a:pt x="18" y="49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0" y="44"/>
                  </a:lnTo>
                  <a:lnTo>
                    <a:pt x="21" y="44"/>
                  </a:lnTo>
                  <a:lnTo>
                    <a:pt x="21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4" y="40"/>
                  </a:lnTo>
                  <a:lnTo>
                    <a:pt x="24" y="37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29"/>
                  </a:lnTo>
                  <a:lnTo>
                    <a:pt x="28" y="29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5"/>
                  </a:lnTo>
                  <a:lnTo>
                    <a:pt x="29" y="22"/>
                  </a:lnTo>
                  <a:lnTo>
                    <a:pt x="30" y="22"/>
                  </a:lnTo>
                  <a:lnTo>
                    <a:pt x="30" y="21"/>
                  </a:lnTo>
                  <a:lnTo>
                    <a:pt x="32" y="21"/>
                  </a:lnTo>
                  <a:lnTo>
                    <a:pt x="32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4" y="17"/>
                  </a:lnTo>
                  <a:lnTo>
                    <a:pt x="34" y="12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6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8" y="7"/>
                  </a:lnTo>
                  <a:lnTo>
                    <a:pt x="38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674">
              <a:extLst>
                <a:ext uri="{FF2B5EF4-FFF2-40B4-BE49-F238E27FC236}">
                  <a16:creationId xmlns:a16="http://schemas.microsoft.com/office/drawing/2014/main" id="{1075B5BD-570C-AC76-CB06-2A6F295D16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" y="4123"/>
              <a:ext cx="18" cy="13"/>
            </a:xfrm>
            <a:custGeom>
              <a:avLst/>
              <a:gdLst>
                <a:gd name="T0" fmla="*/ 48 w 71"/>
                <a:gd name="T1" fmla="*/ 2 h 53"/>
                <a:gd name="T2" fmla="*/ 45 w 71"/>
                <a:gd name="T3" fmla="*/ 3 h 53"/>
                <a:gd name="T4" fmla="*/ 44 w 71"/>
                <a:gd name="T5" fmla="*/ 6 h 53"/>
                <a:gd name="T6" fmla="*/ 41 w 71"/>
                <a:gd name="T7" fmla="*/ 8 h 53"/>
                <a:gd name="T8" fmla="*/ 39 w 71"/>
                <a:gd name="T9" fmla="*/ 10 h 53"/>
                <a:gd name="T10" fmla="*/ 37 w 71"/>
                <a:gd name="T11" fmla="*/ 12 h 53"/>
                <a:gd name="T12" fmla="*/ 36 w 71"/>
                <a:gd name="T13" fmla="*/ 15 h 53"/>
                <a:gd name="T14" fmla="*/ 34 w 71"/>
                <a:gd name="T15" fmla="*/ 16 h 53"/>
                <a:gd name="T16" fmla="*/ 32 w 71"/>
                <a:gd name="T17" fmla="*/ 19 h 53"/>
                <a:gd name="T18" fmla="*/ 30 w 71"/>
                <a:gd name="T19" fmla="*/ 20 h 53"/>
                <a:gd name="T20" fmla="*/ 28 w 71"/>
                <a:gd name="T21" fmla="*/ 23 h 53"/>
                <a:gd name="T22" fmla="*/ 26 w 71"/>
                <a:gd name="T23" fmla="*/ 26 h 53"/>
                <a:gd name="T24" fmla="*/ 23 w 71"/>
                <a:gd name="T25" fmla="*/ 27 h 53"/>
                <a:gd name="T26" fmla="*/ 22 w 71"/>
                <a:gd name="T27" fmla="*/ 30 h 53"/>
                <a:gd name="T28" fmla="*/ 20 w 71"/>
                <a:gd name="T29" fmla="*/ 32 h 53"/>
                <a:gd name="T30" fmla="*/ 18 w 71"/>
                <a:gd name="T31" fmla="*/ 34 h 53"/>
                <a:gd name="T32" fmla="*/ 15 w 71"/>
                <a:gd name="T33" fmla="*/ 35 h 53"/>
                <a:gd name="T34" fmla="*/ 12 w 71"/>
                <a:gd name="T35" fmla="*/ 37 h 53"/>
                <a:gd name="T36" fmla="*/ 11 w 71"/>
                <a:gd name="T37" fmla="*/ 40 h 53"/>
                <a:gd name="T38" fmla="*/ 10 w 71"/>
                <a:gd name="T39" fmla="*/ 43 h 53"/>
                <a:gd name="T40" fmla="*/ 7 w 71"/>
                <a:gd name="T41" fmla="*/ 44 h 53"/>
                <a:gd name="T42" fmla="*/ 6 w 71"/>
                <a:gd name="T43" fmla="*/ 47 h 53"/>
                <a:gd name="T44" fmla="*/ 3 w 71"/>
                <a:gd name="T45" fmla="*/ 48 h 53"/>
                <a:gd name="T46" fmla="*/ 2 w 71"/>
                <a:gd name="T47" fmla="*/ 51 h 53"/>
                <a:gd name="T48" fmla="*/ 0 w 71"/>
                <a:gd name="T49" fmla="*/ 53 h 53"/>
                <a:gd name="T50" fmla="*/ 22 w 71"/>
                <a:gd name="T51" fmla="*/ 52 h 53"/>
                <a:gd name="T52" fmla="*/ 23 w 71"/>
                <a:gd name="T53" fmla="*/ 48 h 53"/>
                <a:gd name="T54" fmla="*/ 26 w 71"/>
                <a:gd name="T55" fmla="*/ 47 h 53"/>
                <a:gd name="T56" fmla="*/ 27 w 71"/>
                <a:gd name="T57" fmla="*/ 44 h 53"/>
                <a:gd name="T58" fmla="*/ 30 w 71"/>
                <a:gd name="T59" fmla="*/ 43 h 53"/>
                <a:gd name="T60" fmla="*/ 31 w 71"/>
                <a:gd name="T61" fmla="*/ 40 h 53"/>
                <a:gd name="T62" fmla="*/ 34 w 71"/>
                <a:gd name="T63" fmla="*/ 39 h 53"/>
                <a:gd name="T64" fmla="*/ 35 w 71"/>
                <a:gd name="T65" fmla="*/ 35 h 53"/>
                <a:gd name="T66" fmla="*/ 37 w 71"/>
                <a:gd name="T67" fmla="*/ 34 h 53"/>
                <a:gd name="T68" fmla="*/ 39 w 71"/>
                <a:gd name="T69" fmla="*/ 30 h 53"/>
                <a:gd name="T70" fmla="*/ 41 w 71"/>
                <a:gd name="T71" fmla="*/ 28 h 53"/>
                <a:gd name="T72" fmla="*/ 44 w 71"/>
                <a:gd name="T73" fmla="*/ 26 h 53"/>
                <a:gd name="T74" fmla="*/ 47 w 71"/>
                <a:gd name="T75" fmla="*/ 24 h 53"/>
                <a:gd name="T76" fmla="*/ 48 w 71"/>
                <a:gd name="T77" fmla="*/ 22 h 53"/>
                <a:gd name="T78" fmla="*/ 51 w 71"/>
                <a:gd name="T79" fmla="*/ 20 h 53"/>
                <a:gd name="T80" fmla="*/ 52 w 71"/>
                <a:gd name="T81" fmla="*/ 18 h 53"/>
                <a:gd name="T82" fmla="*/ 55 w 71"/>
                <a:gd name="T83" fmla="*/ 16 h 53"/>
                <a:gd name="T84" fmla="*/ 56 w 71"/>
                <a:gd name="T85" fmla="*/ 14 h 53"/>
                <a:gd name="T86" fmla="*/ 59 w 71"/>
                <a:gd name="T87" fmla="*/ 11 h 53"/>
                <a:gd name="T88" fmla="*/ 60 w 71"/>
                <a:gd name="T89" fmla="*/ 8 h 53"/>
                <a:gd name="T90" fmla="*/ 61 w 71"/>
                <a:gd name="T91" fmla="*/ 6 h 53"/>
                <a:gd name="T92" fmla="*/ 64 w 71"/>
                <a:gd name="T93" fmla="*/ 4 h 53"/>
                <a:gd name="T94" fmla="*/ 65 w 71"/>
                <a:gd name="T95" fmla="*/ 2 h 53"/>
                <a:gd name="T96" fmla="*/ 69 w 71"/>
                <a:gd name="T9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1" h="53">
                  <a:moveTo>
                    <a:pt x="49" y="0"/>
                  </a:moveTo>
                  <a:lnTo>
                    <a:pt x="48" y="0"/>
                  </a:lnTo>
                  <a:lnTo>
                    <a:pt x="48" y="2"/>
                  </a:lnTo>
                  <a:lnTo>
                    <a:pt x="47" y="2"/>
                  </a:lnTo>
                  <a:lnTo>
                    <a:pt x="47" y="3"/>
                  </a:lnTo>
                  <a:lnTo>
                    <a:pt x="45" y="3"/>
                  </a:lnTo>
                  <a:lnTo>
                    <a:pt x="45" y="4"/>
                  </a:lnTo>
                  <a:lnTo>
                    <a:pt x="44" y="4"/>
                  </a:lnTo>
                  <a:lnTo>
                    <a:pt x="44" y="6"/>
                  </a:lnTo>
                  <a:lnTo>
                    <a:pt x="44" y="7"/>
                  </a:lnTo>
                  <a:lnTo>
                    <a:pt x="41" y="7"/>
                  </a:lnTo>
                  <a:lnTo>
                    <a:pt x="41" y="8"/>
                  </a:lnTo>
                  <a:lnTo>
                    <a:pt x="40" y="8"/>
                  </a:lnTo>
                  <a:lnTo>
                    <a:pt x="40" y="10"/>
                  </a:lnTo>
                  <a:lnTo>
                    <a:pt x="39" y="10"/>
                  </a:lnTo>
                  <a:lnTo>
                    <a:pt x="39" y="11"/>
                  </a:lnTo>
                  <a:lnTo>
                    <a:pt x="39" y="12"/>
                  </a:lnTo>
                  <a:lnTo>
                    <a:pt x="37" y="12"/>
                  </a:lnTo>
                  <a:lnTo>
                    <a:pt x="37" y="14"/>
                  </a:lnTo>
                  <a:lnTo>
                    <a:pt x="36" y="14"/>
                  </a:lnTo>
                  <a:lnTo>
                    <a:pt x="36" y="15"/>
                  </a:lnTo>
                  <a:lnTo>
                    <a:pt x="35" y="15"/>
                  </a:lnTo>
                  <a:lnTo>
                    <a:pt x="35" y="16"/>
                  </a:lnTo>
                  <a:lnTo>
                    <a:pt x="34" y="16"/>
                  </a:lnTo>
                  <a:lnTo>
                    <a:pt x="34" y="18"/>
                  </a:lnTo>
                  <a:lnTo>
                    <a:pt x="32" y="18"/>
                  </a:lnTo>
                  <a:lnTo>
                    <a:pt x="32" y="19"/>
                  </a:lnTo>
                  <a:lnTo>
                    <a:pt x="31" y="19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7" y="23"/>
                  </a:lnTo>
                  <a:lnTo>
                    <a:pt x="27" y="26"/>
                  </a:lnTo>
                  <a:lnTo>
                    <a:pt x="26" y="26"/>
                  </a:lnTo>
                  <a:lnTo>
                    <a:pt x="26" y="27"/>
                  </a:lnTo>
                  <a:lnTo>
                    <a:pt x="24" y="27"/>
                  </a:lnTo>
                  <a:lnTo>
                    <a:pt x="23" y="27"/>
                  </a:lnTo>
                  <a:lnTo>
                    <a:pt x="23" y="28"/>
                  </a:lnTo>
                  <a:lnTo>
                    <a:pt x="23" y="30"/>
                  </a:lnTo>
                  <a:lnTo>
                    <a:pt x="22" y="30"/>
                  </a:lnTo>
                  <a:lnTo>
                    <a:pt x="22" y="31"/>
                  </a:lnTo>
                  <a:lnTo>
                    <a:pt x="20" y="31"/>
                  </a:lnTo>
                  <a:lnTo>
                    <a:pt x="20" y="32"/>
                  </a:lnTo>
                  <a:lnTo>
                    <a:pt x="19" y="32"/>
                  </a:lnTo>
                  <a:lnTo>
                    <a:pt x="18" y="32"/>
                  </a:lnTo>
                  <a:lnTo>
                    <a:pt x="18" y="34"/>
                  </a:lnTo>
                  <a:lnTo>
                    <a:pt x="16" y="34"/>
                  </a:lnTo>
                  <a:lnTo>
                    <a:pt x="16" y="35"/>
                  </a:lnTo>
                  <a:lnTo>
                    <a:pt x="15" y="35"/>
                  </a:lnTo>
                  <a:lnTo>
                    <a:pt x="15" y="37"/>
                  </a:lnTo>
                  <a:lnTo>
                    <a:pt x="14" y="37"/>
                  </a:lnTo>
                  <a:lnTo>
                    <a:pt x="12" y="37"/>
                  </a:lnTo>
                  <a:lnTo>
                    <a:pt x="12" y="39"/>
                  </a:lnTo>
                  <a:lnTo>
                    <a:pt x="12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0" y="41"/>
                  </a:lnTo>
                  <a:lnTo>
                    <a:pt x="10" y="43"/>
                  </a:lnTo>
                  <a:lnTo>
                    <a:pt x="8" y="43"/>
                  </a:lnTo>
                  <a:lnTo>
                    <a:pt x="8" y="44"/>
                  </a:lnTo>
                  <a:lnTo>
                    <a:pt x="7" y="44"/>
                  </a:lnTo>
                  <a:lnTo>
                    <a:pt x="7" y="45"/>
                  </a:lnTo>
                  <a:lnTo>
                    <a:pt x="7" y="47"/>
                  </a:lnTo>
                  <a:lnTo>
                    <a:pt x="6" y="47"/>
                  </a:lnTo>
                  <a:lnTo>
                    <a:pt x="6" y="48"/>
                  </a:lnTo>
                  <a:lnTo>
                    <a:pt x="4" y="48"/>
                  </a:lnTo>
                  <a:lnTo>
                    <a:pt x="3" y="48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51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20" y="53"/>
                  </a:lnTo>
                  <a:lnTo>
                    <a:pt x="20" y="52"/>
                  </a:lnTo>
                  <a:lnTo>
                    <a:pt x="22" y="52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8"/>
                  </a:lnTo>
                  <a:lnTo>
                    <a:pt x="24" y="48"/>
                  </a:lnTo>
                  <a:lnTo>
                    <a:pt x="24" y="47"/>
                  </a:lnTo>
                  <a:lnTo>
                    <a:pt x="26" y="47"/>
                  </a:lnTo>
                  <a:lnTo>
                    <a:pt x="26" y="45"/>
                  </a:lnTo>
                  <a:lnTo>
                    <a:pt x="27" y="45"/>
                  </a:lnTo>
                  <a:lnTo>
                    <a:pt x="27" y="44"/>
                  </a:lnTo>
                  <a:lnTo>
                    <a:pt x="28" y="44"/>
                  </a:lnTo>
                  <a:lnTo>
                    <a:pt x="28" y="43"/>
                  </a:lnTo>
                  <a:lnTo>
                    <a:pt x="30" y="43"/>
                  </a:lnTo>
                  <a:lnTo>
                    <a:pt x="30" y="41"/>
                  </a:lnTo>
                  <a:lnTo>
                    <a:pt x="31" y="41"/>
                  </a:lnTo>
                  <a:lnTo>
                    <a:pt x="31" y="40"/>
                  </a:lnTo>
                  <a:lnTo>
                    <a:pt x="32" y="40"/>
                  </a:lnTo>
                  <a:lnTo>
                    <a:pt x="32" y="39"/>
                  </a:lnTo>
                  <a:lnTo>
                    <a:pt x="34" y="39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5"/>
                  </a:lnTo>
                  <a:lnTo>
                    <a:pt x="36" y="35"/>
                  </a:lnTo>
                  <a:lnTo>
                    <a:pt x="36" y="34"/>
                  </a:lnTo>
                  <a:lnTo>
                    <a:pt x="37" y="34"/>
                  </a:lnTo>
                  <a:lnTo>
                    <a:pt x="37" y="32"/>
                  </a:lnTo>
                  <a:lnTo>
                    <a:pt x="39" y="32"/>
                  </a:lnTo>
                  <a:lnTo>
                    <a:pt x="39" y="30"/>
                  </a:lnTo>
                  <a:lnTo>
                    <a:pt x="40" y="30"/>
                  </a:lnTo>
                  <a:lnTo>
                    <a:pt x="40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4" y="27"/>
                  </a:lnTo>
                  <a:lnTo>
                    <a:pt x="44" y="26"/>
                  </a:lnTo>
                  <a:lnTo>
                    <a:pt x="45" y="26"/>
                  </a:lnTo>
                  <a:lnTo>
                    <a:pt x="45" y="24"/>
                  </a:lnTo>
                  <a:lnTo>
                    <a:pt x="47" y="24"/>
                  </a:lnTo>
                  <a:lnTo>
                    <a:pt x="47" y="23"/>
                  </a:lnTo>
                  <a:lnTo>
                    <a:pt x="48" y="23"/>
                  </a:lnTo>
                  <a:lnTo>
                    <a:pt x="48" y="22"/>
                  </a:lnTo>
                  <a:lnTo>
                    <a:pt x="49" y="22"/>
                  </a:lnTo>
                  <a:lnTo>
                    <a:pt x="49" y="20"/>
                  </a:lnTo>
                  <a:lnTo>
                    <a:pt x="51" y="20"/>
                  </a:lnTo>
                  <a:lnTo>
                    <a:pt x="51" y="19"/>
                  </a:lnTo>
                  <a:lnTo>
                    <a:pt x="52" y="19"/>
                  </a:lnTo>
                  <a:lnTo>
                    <a:pt x="52" y="18"/>
                  </a:lnTo>
                  <a:lnTo>
                    <a:pt x="53" y="18"/>
                  </a:lnTo>
                  <a:lnTo>
                    <a:pt x="53" y="16"/>
                  </a:lnTo>
                  <a:lnTo>
                    <a:pt x="55" y="16"/>
                  </a:lnTo>
                  <a:lnTo>
                    <a:pt x="55" y="15"/>
                  </a:lnTo>
                  <a:lnTo>
                    <a:pt x="56" y="15"/>
                  </a:lnTo>
                  <a:lnTo>
                    <a:pt x="56" y="14"/>
                  </a:lnTo>
                  <a:lnTo>
                    <a:pt x="57" y="14"/>
                  </a:lnTo>
                  <a:lnTo>
                    <a:pt x="57" y="11"/>
                  </a:lnTo>
                  <a:lnTo>
                    <a:pt x="59" y="11"/>
                  </a:lnTo>
                  <a:lnTo>
                    <a:pt x="59" y="10"/>
                  </a:lnTo>
                  <a:lnTo>
                    <a:pt x="60" y="10"/>
                  </a:lnTo>
                  <a:lnTo>
                    <a:pt x="60" y="8"/>
                  </a:lnTo>
                  <a:lnTo>
                    <a:pt x="60" y="7"/>
                  </a:lnTo>
                  <a:lnTo>
                    <a:pt x="61" y="7"/>
                  </a:lnTo>
                  <a:lnTo>
                    <a:pt x="61" y="6"/>
                  </a:lnTo>
                  <a:lnTo>
                    <a:pt x="63" y="6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5" y="4"/>
                  </a:lnTo>
                  <a:lnTo>
                    <a:pt x="65" y="3"/>
                  </a:lnTo>
                  <a:lnTo>
                    <a:pt x="65" y="2"/>
                  </a:lnTo>
                  <a:lnTo>
                    <a:pt x="68" y="2"/>
                  </a:lnTo>
                  <a:lnTo>
                    <a:pt x="68" y="0"/>
                  </a:lnTo>
                  <a:lnTo>
                    <a:pt x="69" y="0"/>
                  </a:lnTo>
                  <a:lnTo>
                    <a:pt x="71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675">
              <a:extLst>
                <a:ext uri="{FF2B5EF4-FFF2-40B4-BE49-F238E27FC236}">
                  <a16:creationId xmlns:a16="http://schemas.microsoft.com/office/drawing/2014/main" id="{97A3B210-7F1E-5206-7AA1-77CBB13F4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0" y="4123"/>
              <a:ext cx="10" cy="13"/>
            </a:xfrm>
            <a:custGeom>
              <a:avLst/>
              <a:gdLst>
                <a:gd name="T0" fmla="*/ 36 w 41"/>
                <a:gd name="T1" fmla="*/ 6 h 53"/>
                <a:gd name="T2" fmla="*/ 37 w 41"/>
                <a:gd name="T3" fmla="*/ 4 h 53"/>
                <a:gd name="T4" fmla="*/ 38 w 41"/>
                <a:gd name="T5" fmla="*/ 2 h 53"/>
                <a:gd name="T6" fmla="*/ 40 w 41"/>
                <a:gd name="T7" fmla="*/ 0 h 53"/>
                <a:gd name="T8" fmla="*/ 24 w 41"/>
                <a:gd name="T9" fmla="*/ 0 h 53"/>
                <a:gd name="T10" fmla="*/ 22 w 41"/>
                <a:gd name="T11" fmla="*/ 3 h 53"/>
                <a:gd name="T12" fmla="*/ 21 w 41"/>
                <a:gd name="T13" fmla="*/ 6 h 53"/>
                <a:gd name="T14" fmla="*/ 20 w 41"/>
                <a:gd name="T15" fmla="*/ 7 h 53"/>
                <a:gd name="T16" fmla="*/ 18 w 41"/>
                <a:gd name="T17" fmla="*/ 11 h 53"/>
                <a:gd name="T18" fmla="*/ 17 w 41"/>
                <a:gd name="T19" fmla="*/ 14 h 53"/>
                <a:gd name="T20" fmla="*/ 16 w 41"/>
                <a:gd name="T21" fmla="*/ 16 h 53"/>
                <a:gd name="T22" fmla="*/ 16 w 41"/>
                <a:gd name="T23" fmla="*/ 20 h 53"/>
                <a:gd name="T24" fmla="*/ 14 w 41"/>
                <a:gd name="T25" fmla="*/ 22 h 53"/>
                <a:gd name="T26" fmla="*/ 12 w 41"/>
                <a:gd name="T27" fmla="*/ 24 h 53"/>
                <a:gd name="T28" fmla="*/ 11 w 41"/>
                <a:gd name="T29" fmla="*/ 27 h 53"/>
                <a:gd name="T30" fmla="*/ 9 w 41"/>
                <a:gd name="T31" fmla="*/ 30 h 53"/>
                <a:gd name="T32" fmla="*/ 8 w 41"/>
                <a:gd name="T33" fmla="*/ 32 h 53"/>
                <a:gd name="T34" fmla="*/ 7 w 41"/>
                <a:gd name="T35" fmla="*/ 34 h 53"/>
                <a:gd name="T36" fmla="*/ 5 w 41"/>
                <a:gd name="T37" fmla="*/ 37 h 53"/>
                <a:gd name="T38" fmla="*/ 5 w 41"/>
                <a:gd name="T39" fmla="*/ 41 h 53"/>
                <a:gd name="T40" fmla="*/ 4 w 41"/>
                <a:gd name="T41" fmla="*/ 43 h 53"/>
                <a:gd name="T42" fmla="*/ 3 w 41"/>
                <a:gd name="T43" fmla="*/ 47 h 53"/>
                <a:gd name="T44" fmla="*/ 1 w 41"/>
                <a:gd name="T45" fmla="*/ 48 h 53"/>
                <a:gd name="T46" fmla="*/ 0 w 41"/>
                <a:gd name="T47" fmla="*/ 51 h 53"/>
                <a:gd name="T48" fmla="*/ 16 w 41"/>
                <a:gd name="T49" fmla="*/ 53 h 53"/>
                <a:gd name="T50" fmla="*/ 16 w 41"/>
                <a:gd name="T51" fmla="*/ 48 h 53"/>
                <a:gd name="T52" fmla="*/ 17 w 41"/>
                <a:gd name="T53" fmla="*/ 47 h 53"/>
                <a:gd name="T54" fmla="*/ 18 w 41"/>
                <a:gd name="T55" fmla="*/ 44 h 53"/>
                <a:gd name="T56" fmla="*/ 20 w 41"/>
                <a:gd name="T57" fmla="*/ 43 h 53"/>
                <a:gd name="T58" fmla="*/ 21 w 41"/>
                <a:gd name="T59" fmla="*/ 40 h 53"/>
                <a:gd name="T60" fmla="*/ 22 w 41"/>
                <a:gd name="T61" fmla="*/ 37 h 53"/>
                <a:gd name="T62" fmla="*/ 24 w 41"/>
                <a:gd name="T63" fmla="*/ 35 h 53"/>
                <a:gd name="T64" fmla="*/ 25 w 41"/>
                <a:gd name="T65" fmla="*/ 32 h 53"/>
                <a:gd name="T66" fmla="*/ 26 w 41"/>
                <a:gd name="T67" fmla="*/ 30 h 53"/>
                <a:gd name="T68" fmla="*/ 26 w 41"/>
                <a:gd name="T69" fmla="*/ 26 h 53"/>
                <a:gd name="T70" fmla="*/ 28 w 41"/>
                <a:gd name="T71" fmla="*/ 23 h 53"/>
                <a:gd name="T72" fmla="*/ 29 w 41"/>
                <a:gd name="T73" fmla="*/ 22 h 53"/>
                <a:gd name="T74" fmla="*/ 30 w 41"/>
                <a:gd name="T75" fmla="*/ 19 h 53"/>
                <a:gd name="T76" fmla="*/ 32 w 41"/>
                <a:gd name="T77" fmla="*/ 16 h 53"/>
                <a:gd name="T78" fmla="*/ 33 w 41"/>
                <a:gd name="T79" fmla="*/ 14 h 53"/>
                <a:gd name="T80" fmla="*/ 34 w 41"/>
                <a:gd name="T81" fmla="*/ 11 h 53"/>
                <a:gd name="T82" fmla="*/ 36 w 41"/>
                <a:gd name="T83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" h="53">
                  <a:moveTo>
                    <a:pt x="36" y="8"/>
                  </a:moveTo>
                  <a:lnTo>
                    <a:pt x="36" y="6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2"/>
                  </a:lnTo>
                  <a:lnTo>
                    <a:pt x="40" y="2"/>
                  </a:lnTo>
                  <a:lnTo>
                    <a:pt x="40" y="0"/>
                  </a:lnTo>
                  <a:lnTo>
                    <a:pt x="41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11"/>
                  </a:lnTo>
                  <a:lnTo>
                    <a:pt x="18" y="11"/>
                  </a:lnTo>
                  <a:lnTo>
                    <a:pt x="18" y="14"/>
                  </a:lnTo>
                  <a:lnTo>
                    <a:pt x="17" y="14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8"/>
                  </a:lnTo>
                  <a:lnTo>
                    <a:pt x="16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2" y="22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7"/>
                  </a:lnTo>
                  <a:lnTo>
                    <a:pt x="11" y="30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6" y="53"/>
                  </a:lnTo>
                  <a:lnTo>
                    <a:pt x="16" y="52"/>
                  </a:lnTo>
                  <a:lnTo>
                    <a:pt x="16" y="48"/>
                  </a:lnTo>
                  <a:lnTo>
                    <a:pt x="17" y="48"/>
                  </a:lnTo>
                  <a:lnTo>
                    <a:pt x="17" y="47"/>
                  </a:lnTo>
                  <a:lnTo>
                    <a:pt x="18" y="47"/>
                  </a:lnTo>
                  <a:lnTo>
                    <a:pt x="18" y="44"/>
                  </a:lnTo>
                  <a:lnTo>
                    <a:pt x="20" y="44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1" y="40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5"/>
                  </a:lnTo>
                  <a:lnTo>
                    <a:pt x="24" y="35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8" y="26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2"/>
                  </a:lnTo>
                  <a:lnTo>
                    <a:pt x="30" y="22"/>
                  </a:lnTo>
                  <a:lnTo>
                    <a:pt x="30" y="19"/>
                  </a:lnTo>
                  <a:lnTo>
                    <a:pt x="32" y="19"/>
                  </a:lnTo>
                  <a:lnTo>
                    <a:pt x="32" y="16"/>
                  </a:lnTo>
                  <a:lnTo>
                    <a:pt x="32" y="14"/>
                  </a:lnTo>
                  <a:lnTo>
                    <a:pt x="33" y="14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6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676">
              <a:extLst>
                <a:ext uri="{FF2B5EF4-FFF2-40B4-BE49-F238E27FC236}">
                  <a16:creationId xmlns:a16="http://schemas.microsoft.com/office/drawing/2014/main" id="{BCF8B8F3-BEB2-3DB0-1FBC-CF53E06C5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9" y="4136"/>
              <a:ext cx="17" cy="13"/>
            </a:xfrm>
            <a:custGeom>
              <a:avLst/>
              <a:gdLst>
                <a:gd name="T0" fmla="*/ 68 w 70"/>
                <a:gd name="T1" fmla="*/ 0 h 53"/>
                <a:gd name="T2" fmla="*/ 50 w 70"/>
                <a:gd name="T3" fmla="*/ 0 h 53"/>
                <a:gd name="T4" fmla="*/ 48 w 70"/>
                <a:gd name="T5" fmla="*/ 2 h 53"/>
                <a:gd name="T6" fmla="*/ 46 w 70"/>
                <a:gd name="T7" fmla="*/ 4 h 53"/>
                <a:gd name="T8" fmla="*/ 44 w 70"/>
                <a:gd name="T9" fmla="*/ 6 h 53"/>
                <a:gd name="T10" fmla="*/ 41 w 70"/>
                <a:gd name="T11" fmla="*/ 10 h 53"/>
                <a:gd name="T12" fmla="*/ 38 w 70"/>
                <a:gd name="T13" fmla="*/ 11 h 53"/>
                <a:gd name="T14" fmla="*/ 37 w 70"/>
                <a:gd name="T15" fmla="*/ 14 h 53"/>
                <a:gd name="T16" fmla="*/ 36 w 70"/>
                <a:gd name="T17" fmla="*/ 16 h 53"/>
                <a:gd name="T18" fmla="*/ 33 w 70"/>
                <a:gd name="T19" fmla="*/ 18 h 53"/>
                <a:gd name="T20" fmla="*/ 30 w 70"/>
                <a:gd name="T21" fmla="*/ 19 h 53"/>
                <a:gd name="T22" fmla="*/ 29 w 70"/>
                <a:gd name="T23" fmla="*/ 22 h 53"/>
                <a:gd name="T24" fmla="*/ 26 w 70"/>
                <a:gd name="T25" fmla="*/ 23 h 53"/>
                <a:gd name="T26" fmla="*/ 25 w 70"/>
                <a:gd name="T27" fmla="*/ 26 h 53"/>
                <a:gd name="T28" fmla="*/ 24 w 70"/>
                <a:gd name="T29" fmla="*/ 28 h 53"/>
                <a:gd name="T30" fmla="*/ 21 w 70"/>
                <a:gd name="T31" fmla="*/ 30 h 53"/>
                <a:gd name="T32" fmla="*/ 20 w 70"/>
                <a:gd name="T33" fmla="*/ 32 h 53"/>
                <a:gd name="T34" fmla="*/ 18 w 70"/>
                <a:gd name="T35" fmla="*/ 35 h 53"/>
                <a:gd name="T36" fmla="*/ 15 w 70"/>
                <a:gd name="T37" fmla="*/ 36 h 53"/>
                <a:gd name="T38" fmla="*/ 13 w 70"/>
                <a:gd name="T39" fmla="*/ 39 h 53"/>
                <a:gd name="T40" fmla="*/ 11 w 70"/>
                <a:gd name="T41" fmla="*/ 40 h 53"/>
                <a:gd name="T42" fmla="*/ 9 w 70"/>
                <a:gd name="T43" fmla="*/ 43 h 53"/>
                <a:gd name="T44" fmla="*/ 7 w 70"/>
                <a:gd name="T45" fmla="*/ 44 h 53"/>
                <a:gd name="T46" fmla="*/ 5 w 70"/>
                <a:gd name="T47" fmla="*/ 48 h 53"/>
                <a:gd name="T48" fmla="*/ 3 w 70"/>
                <a:gd name="T49" fmla="*/ 50 h 53"/>
                <a:gd name="T50" fmla="*/ 1 w 70"/>
                <a:gd name="T51" fmla="*/ 52 h 53"/>
                <a:gd name="T52" fmla="*/ 18 w 70"/>
                <a:gd name="T53" fmla="*/ 53 h 53"/>
                <a:gd name="T54" fmla="*/ 20 w 70"/>
                <a:gd name="T55" fmla="*/ 51 h 53"/>
                <a:gd name="T56" fmla="*/ 22 w 70"/>
                <a:gd name="T57" fmla="*/ 50 h 53"/>
                <a:gd name="T58" fmla="*/ 25 w 70"/>
                <a:gd name="T59" fmla="*/ 48 h 53"/>
                <a:gd name="T60" fmla="*/ 26 w 70"/>
                <a:gd name="T61" fmla="*/ 46 h 53"/>
                <a:gd name="T62" fmla="*/ 28 w 70"/>
                <a:gd name="T63" fmla="*/ 43 h 53"/>
                <a:gd name="T64" fmla="*/ 30 w 70"/>
                <a:gd name="T65" fmla="*/ 42 h 53"/>
                <a:gd name="T66" fmla="*/ 32 w 70"/>
                <a:gd name="T67" fmla="*/ 39 h 53"/>
                <a:gd name="T68" fmla="*/ 34 w 70"/>
                <a:gd name="T69" fmla="*/ 38 h 53"/>
                <a:gd name="T70" fmla="*/ 36 w 70"/>
                <a:gd name="T71" fmla="*/ 35 h 53"/>
                <a:gd name="T72" fmla="*/ 37 w 70"/>
                <a:gd name="T73" fmla="*/ 32 h 53"/>
                <a:gd name="T74" fmla="*/ 40 w 70"/>
                <a:gd name="T75" fmla="*/ 31 h 53"/>
                <a:gd name="T76" fmla="*/ 41 w 70"/>
                <a:gd name="T77" fmla="*/ 28 h 53"/>
                <a:gd name="T78" fmla="*/ 44 w 70"/>
                <a:gd name="T79" fmla="*/ 27 h 53"/>
                <a:gd name="T80" fmla="*/ 46 w 70"/>
                <a:gd name="T81" fmla="*/ 26 h 53"/>
                <a:gd name="T82" fmla="*/ 48 w 70"/>
                <a:gd name="T83" fmla="*/ 23 h 53"/>
                <a:gd name="T84" fmla="*/ 50 w 70"/>
                <a:gd name="T85" fmla="*/ 22 h 53"/>
                <a:gd name="T86" fmla="*/ 52 w 70"/>
                <a:gd name="T87" fmla="*/ 19 h 53"/>
                <a:gd name="T88" fmla="*/ 54 w 70"/>
                <a:gd name="T89" fmla="*/ 16 h 53"/>
                <a:gd name="T90" fmla="*/ 56 w 70"/>
                <a:gd name="T91" fmla="*/ 14 h 53"/>
                <a:gd name="T92" fmla="*/ 57 w 70"/>
                <a:gd name="T93" fmla="*/ 11 h 53"/>
                <a:gd name="T94" fmla="*/ 60 w 70"/>
                <a:gd name="T95" fmla="*/ 10 h 53"/>
                <a:gd name="T96" fmla="*/ 62 w 70"/>
                <a:gd name="T97" fmla="*/ 8 h 53"/>
                <a:gd name="T98" fmla="*/ 64 w 70"/>
                <a:gd name="T99" fmla="*/ 4 h 53"/>
                <a:gd name="T100" fmla="*/ 66 w 70"/>
                <a:gd name="T101" fmla="*/ 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" h="53">
                  <a:moveTo>
                    <a:pt x="66" y="2"/>
                  </a:moveTo>
                  <a:lnTo>
                    <a:pt x="68" y="2"/>
                  </a:lnTo>
                  <a:lnTo>
                    <a:pt x="68" y="0"/>
                  </a:lnTo>
                  <a:lnTo>
                    <a:pt x="69" y="0"/>
                  </a:lnTo>
                  <a:lnTo>
                    <a:pt x="7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2"/>
                  </a:lnTo>
                  <a:lnTo>
                    <a:pt x="46" y="2"/>
                  </a:lnTo>
                  <a:lnTo>
                    <a:pt x="46" y="3"/>
                  </a:lnTo>
                  <a:lnTo>
                    <a:pt x="46" y="4"/>
                  </a:lnTo>
                  <a:lnTo>
                    <a:pt x="45" y="4"/>
                  </a:lnTo>
                  <a:lnTo>
                    <a:pt x="45" y="6"/>
                  </a:lnTo>
                  <a:lnTo>
                    <a:pt x="44" y="6"/>
                  </a:lnTo>
                  <a:lnTo>
                    <a:pt x="42" y="6"/>
                  </a:lnTo>
                  <a:lnTo>
                    <a:pt x="42" y="10"/>
                  </a:lnTo>
                  <a:lnTo>
                    <a:pt x="41" y="10"/>
                  </a:lnTo>
                  <a:lnTo>
                    <a:pt x="41" y="11"/>
                  </a:lnTo>
                  <a:lnTo>
                    <a:pt x="40" y="11"/>
                  </a:lnTo>
                  <a:lnTo>
                    <a:pt x="38" y="11"/>
                  </a:lnTo>
                  <a:lnTo>
                    <a:pt x="38" y="12"/>
                  </a:lnTo>
                  <a:lnTo>
                    <a:pt x="37" y="12"/>
                  </a:lnTo>
                  <a:lnTo>
                    <a:pt x="37" y="14"/>
                  </a:lnTo>
                  <a:lnTo>
                    <a:pt x="36" y="14"/>
                  </a:lnTo>
                  <a:lnTo>
                    <a:pt x="36" y="15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3" y="16"/>
                  </a:lnTo>
                  <a:lnTo>
                    <a:pt x="33" y="18"/>
                  </a:lnTo>
                  <a:lnTo>
                    <a:pt x="32" y="18"/>
                  </a:lnTo>
                  <a:lnTo>
                    <a:pt x="32" y="19"/>
                  </a:lnTo>
                  <a:lnTo>
                    <a:pt x="30" y="19"/>
                  </a:lnTo>
                  <a:lnTo>
                    <a:pt x="30" y="20"/>
                  </a:lnTo>
                  <a:lnTo>
                    <a:pt x="30" y="22"/>
                  </a:lnTo>
                  <a:lnTo>
                    <a:pt x="29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6" y="23"/>
                  </a:lnTo>
                  <a:lnTo>
                    <a:pt x="26" y="24"/>
                  </a:lnTo>
                  <a:lnTo>
                    <a:pt x="25" y="24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4" y="27"/>
                  </a:lnTo>
                  <a:lnTo>
                    <a:pt x="24" y="28"/>
                  </a:lnTo>
                  <a:lnTo>
                    <a:pt x="22" y="28"/>
                  </a:lnTo>
                  <a:lnTo>
                    <a:pt x="22" y="30"/>
                  </a:lnTo>
                  <a:lnTo>
                    <a:pt x="21" y="30"/>
                  </a:lnTo>
                  <a:lnTo>
                    <a:pt x="21" y="31"/>
                  </a:lnTo>
                  <a:lnTo>
                    <a:pt x="20" y="31"/>
                  </a:lnTo>
                  <a:lnTo>
                    <a:pt x="20" y="32"/>
                  </a:lnTo>
                  <a:lnTo>
                    <a:pt x="20" y="34"/>
                  </a:lnTo>
                  <a:lnTo>
                    <a:pt x="18" y="34"/>
                  </a:lnTo>
                  <a:lnTo>
                    <a:pt x="18" y="35"/>
                  </a:lnTo>
                  <a:lnTo>
                    <a:pt x="16" y="35"/>
                  </a:lnTo>
                  <a:lnTo>
                    <a:pt x="16" y="36"/>
                  </a:lnTo>
                  <a:lnTo>
                    <a:pt x="15" y="36"/>
                  </a:lnTo>
                  <a:lnTo>
                    <a:pt x="15" y="38"/>
                  </a:lnTo>
                  <a:lnTo>
                    <a:pt x="13" y="38"/>
                  </a:lnTo>
                  <a:lnTo>
                    <a:pt x="13" y="39"/>
                  </a:lnTo>
                  <a:lnTo>
                    <a:pt x="12" y="39"/>
                  </a:lnTo>
                  <a:lnTo>
                    <a:pt x="12" y="40"/>
                  </a:lnTo>
                  <a:lnTo>
                    <a:pt x="11" y="40"/>
                  </a:lnTo>
                  <a:lnTo>
                    <a:pt x="11" y="42"/>
                  </a:lnTo>
                  <a:lnTo>
                    <a:pt x="9" y="42"/>
                  </a:lnTo>
                  <a:lnTo>
                    <a:pt x="9" y="43"/>
                  </a:lnTo>
                  <a:lnTo>
                    <a:pt x="8" y="43"/>
                  </a:lnTo>
                  <a:lnTo>
                    <a:pt x="8" y="44"/>
                  </a:lnTo>
                  <a:lnTo>
                    <a:pt x="7" y="44"/>
                  </a:lnTo>
                  <a:lnTo>
                    <a:pt x="7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0" y="52"/>
                  </a:lnTo>
                  <a:lnTo>
                    <a:pt x="0" y="53"/>
                  </a:lnTo>
                  <a:lnTo>
                    <a:pt x="18" y="53"/>
                  </a:lnTo>
                  <a:lnTo>
                    <a:pt x="20" y="53"/>
                  </a:lnTo>
                  <a:lnTo>
                    <a:pt x="20" y="52"/>
                  </a:lnTo>
                  <a:lnTo>
                    <a:pt x="20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2" y="50"/>
                  </a:lnTo>
                  <a:lnTo>
                    <a:pt x="22" y="48"/>
                  </a:lnTo>
                  <a:lnTo>
                    <a:pt x="24" y="48"/>
                  </a:lnTo>
                  <a:lnTo>
                    <a:pt x="25" y="48"/>
                  </a:lnTo>
                  <a:lnTo>
                    <a:pt x="25" y="47"/>
                  </a:lnTo>
                  <a:lnTo>
                    <a:pt x="25" y="46"/>
                  </a:lnTo>
                  <a:lnTo>
                    <a:pt x="26" y="46"/>
                  </a:lnTo>
                  <a:lnTo>
                    <a:pt x="26" y="44"/>
                  </a:lnTo>
                  <a:lnTo>
                    <a:pt x="28" y="44"/>
                  </a:lnTo>
                  <a:lnTo>
                    <a:pt x="28" y="43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2"/>
                  </a:lnTo>
                  <a:lnTo>
                    <a:pt x="30" y="40"/>
                  </a:lnTo>
                  <a:lnTo>
                    <a:pt x="32" y="40"/>
                  </a:lnTo>
                  <a:lnTo>
                    <a:pt x="32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4" y="38"/>
                  </a:lnTo>
                  <a:lnTo>
                    <a:pt x="34" y="36"/>
                  </a:lnTo>
                  <a:lnTo>
                    <a:pt x="36" y="36"/>
                  </a:lnTo>
                  <a:lnTo>
                    <a:pt x="36" y="35"/>
                  </a:lnTo>
                  <a:lnTo>
                    <a:pt x="36" y="34"/>
                  </a:lnTo>
                  <a:lnTo>
                    <a:pt x="37" y="34"/>
                  </a:lnTo>
                  <a:lnTo>
                    <a:pt x="37" y="32"/>
                  </a:lnTo>
                  <a:lnTo>
                    <a:pt x="38" y="32"/>
                  </a:lnTo>
                  <a:lnTo>
                    <a:pt x="38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4" y="27"/>
                  </a:lnTo>
                  <a:lnTo>
                    <a:pt x="45" y="27"/>
                  </a:lnTo>
                  <a:lnTo>
                    <a:pt x="45" y="26"/>
                  </a:lnTo>
                  <a:lnTo>
                    <a:pt x="46" y="26"/>
                  </a:lnTo>
                  <a:lnTo>
                    <a:pt x="46" y="24"/>
                  </a:lnTo>
                  <a:lnTo>
                    <a:pt x="46" y="23"/>
                  </a:lnTo>
                  <a:lnTo>
                    <a:pt x="48" y="23"/>
                  </a:lnTo>
                  <a:lnTo>
                    <a:pt x="48" y="22"/>
                  </a:lnTo>
                  <a:lnTo>
                    <a:pt x="49" y="22"/>
                  </a:lnTo>
                  <a:lnTo>
                    <a:pt x="50" y="22"/>
                  </a:lnTo>
                  <a:lnTo>
                    <a:pt x="50" y="20"/>
                  </a:lnTo>
                  <a:lnTo>
                    <a:pt x="52" y="20"/>
                  </a:lnTo>
                  <a:lnTo>
                    <a:pt x="52" y="19"/>
                  </a:lnTo>
                  <a:lnTo>
                    <a:pt x="52" y="16"/>
                  </a:lnTo>
                  <a:lnTo>
                    <a:pt x="53" y="16"/>
                  </a:lnTo>
                  <a:lnTo>
                    <a:pt x="54" y="16"/>
                  </a:lnTo>
                  <a:lnTo>
                    <a:pt x="54" y="15"/>
                  </a:lnTo>
                  <a:lnTo>
                    <a:pt x="56" y="15"/>
                  </a:lnTo>
                  <a:lnTo>
                    <a:pt x="56" y="14"/>
                  </a:lnTo>
                  <a:lnTo>
                    <a:pt x="57" y="14"/>
                  </a:lnTo>
                  <a:lnTo>
                    <a:pt x="57" y="12"/>
                  </a:lnTo>
                  <a:lnTo>
                    <a:pt x="57" y="11"/>
                  </a:lnTo>
                  <a:lnTo>
                    <a:pt x="58" y="11"/>
                  </a:lnTo>
                  <a:lnTo>
                    <a:pt x="60" y="11"/>
                  </a:lnTo>
                  <a:lnTo>
                    <a:pt x="60" y="10"/>
                  </a:lnTo>
                  <a:lnTo>
                    <a:pt x="61" y="10"/>
                  </a:lnTo>
                  <a:lnTo>
                    <a:pt x="61" y="8"/>
                  </a:lnTo>
                  <a:lnTo>
                    <a:pt x="62" y="8"/>
                  </a:lnTo>
                  <a:lnTo>
                    <a:pt x="62" y="6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5" y="4"/>
                  </a:lnTo>
                  <a:lnTo>
                    <a:pt x="65" y="3"/>
                  </a:lnTo>
                  <a:lnTo>
                    <a:pt x="66" y="3"/>
                  </a:lnTo>
                  <a:lnTo>
                    <a:pt x="66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677">
              <a:extLst>
                <a:ext uri="{FF2B5EF4-FFF2-40B4-BE49-F238E27FC236}">
                  <a16:creationId xmlns:a16="http://schemas.microsoft.com/office/drawing/2014/main" id="{1078035A-3A7C-33E0-5F1A-08E998125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3" y="4136"/>
              <a:ext cx="11" cy="13"/>
            </a:xfrm>
            <a:custGeom>
              <a:avLst/>
              <a:gdLst>
                <a:gd name="T0" fmla="*/ 25 w 41"/>
                <a:gd name="T1" fmla="*/ 0 h 53"/>
                <a:gd name="T2" fmla="*/ 24 w 41"/>
                <a:gd name="T3" fmla="*/ 2 h 53"/>
                <a:gd name="T4" fmla="*/ 22 w 41"/>
                <a:gd name="T5" fmla="*/ 4 h 53"/>
                <a:gd name="T6" fmla="*/ 21 w 41"/>
                <a:gd name="T7" fmla="*/ 8 h 53"/>
                <a:gd name="T8" fmla="*/ 20 w 41"/>
                <a:gd name="T9" fmla="*/ 11 h 53"/>
                <a:gd name="T10" fmla="*/ 18 w 41"/>
                <a:gd name="T11" fmla="*/ 12 h 53"/>
                <a:gd name="T12" fmla="*/ 17 w 41"/>
                <a:gd name="T13" fmla="*/ 15 h 53"/>
                <a:gd name="T14" fmla="*/ 16 w 41"/>
                <a:gd name="T15" fmla="*/ 16 h 53"/>
                <a:gd name="T16" fmla="*/ 14 w 41"/>
                <a:gd name="T17" fmla="*/ 19 h 53"/>
                <a:gd name="T18" fmla="*/ 14 w 41"/>
                <a:gd name="T19" fmla="*/ 24 h 53"/>
                <a:gd name="T20" fmla="*/ 12 w 41"/>
                <a:gd name="T21" fmla="*/ 27 h 53"/>
                <a:gd name="T22" fmla="*/ 10 w 41"/>
                <a:gd name="T23" fmla="*/ 28 h 53"/>
                <a:gd name="T24" fmla="*/ 9 w 41"/>
                <a:gd name="T25" fmla="*/ 31 h 53"/>
                <a:gd name="T26" fmla="*/ 8 w 41"/>
                <a:gd name="T27" fmla="*/ 34 h 53"/>
                <a:gd name="T28" fmla="*/ 6 w 41"/>
                <a:gd name="T29" fmla="*/ 36 h 53"/>
                <a:gd name="T30" fmla="*/ 5 w 41"/>
                <a:gd name="T31" fmla="*/ 39 h 53"/>
                <a:gd name="T32" fmla="*/ 4 w 41"/>
                <a:gd name="T33" fmla="*/ 42 h 53"/>
                <a:gd name="T34" fmla="*/ 4 w 41"/>
                <a:gd name="T35" fmla="*/ 46 h 53"/>
                <a:gd name="T36" fmla="*/ 2 w 41"/>
                <a:gd name="T37" fmla="*/ 48 h 53"/>
                <a:gd name="T38" fmla="*/ 1 w 41"/>
                <a:gd name="T39" fmla="*/ 51 h 53"/>
                <a:gd name="T40" fmla="*/ 0 w 41"/>
                <a:gd name="T41" fmla="*/ 53 h 53"/>
                <a:gd name="T42" fmla="*/ 16 w 41"/>
                <a:gd name="T43" fmla="*/ 53 h 53"/>
                <a:gd name="T44" fmla="*/ 17 w 41"/>
                <a:gd name="T45" fmla="*/ 50 h 53"/>
                <a:gd name="T46" fmla="*/ 18 w 41"/>
                <a:gd name="T47" fmla="*/ 48 h 53"/>
                <a:gd name="T48" fmla="*/ 20 w 41"/>
                <a:gd name="T49" fmla="*/ 46 h 53"/>
                <a:gd name="T50" fmla="*/ 20 w 41"/>
                <a:gd name="T51" fmla="*/ 42 h 53"/>
                <a:gd name="T52" fmla="*/ 21 w 41"/>
                <a:gd name="T53" fmla="*/ 39 h 53"/>
                <a:gd name="T54" fmla="*/ 22 w 41"/>
                <a:gd name="T55" fmla="*/ 38 h 53"/>
                <a:gd name="T56" fmla="*/ 24 w 41"/>
                <a:gd name="T57" fmla="*/ 35 h 53"/>
                <a:gd name="T58" fmla="*/ 25 w 41"/>
                <a:gd name="T59" fmla="*/ 31 h 53"/>
                <a:gd name="T60" fmla="*/ 26 w 41"/>
                <a:gd name="T61" fmla="*/ 28 h 53"/>
                <a:gd name="T62" fmla="*/ 28 w 41"/>
                <a:gd name="T63" fmla="*/ 27 h 53"/>
                <a:gd name="T64" fmla="*/ 29 w 41"/>
                <a:gd name="T65" fmla="*/ 24 h 53"/>
                <a:gd name="T66" fmla="*/ 30 w 41"/>
                <a:gd name="T67" fmla="*/ 22 h 53"/>
                <a:gd name="T68" fmla="*/ 30 w 41"/>
                <a:gd name="T69" fmla="*/ 18 h 53"/>
                <a:gd name="T70" fmla="*/ 32 w 41"/>
                <a:gd name="T71" fmla="*/ 15 h 53"/>
                <a:gd name="T72" fmla="*/ 33 w 41"/>
                <a:gd name="T73" fmla="*/ 12 h 53"/>
                <a:gd name="T74" fmla="*/ 34 w 41"/>
                <a:gd name="T75" fmla="*/ 11 h 53"/>
                <a:gd name="T76" fmla="*/ 36 w 41"/>
                <a:gd name="T77" fmla="*/ 8 h 53"/>
                <a:gd name="T78" fmla="*/ 37 w 41"/>
                <a:gd name="T79" fmla="*/ 6 h 53"/>
                <a:gd name="T80" fmla="*/ 39 w 41"/>
                <a:gd name="T81" fmla="*/ 3 h 53"/>
                <a:gd name="T82" fmla="*/ 41 w 41"/>
                <a:gd name="T8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" h="53">
                  <a:moveTo>
                    <a:pt x="41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11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5"/>
                  </a:lnTo>
                  <a:lnTo>
                    <a:pt x="17" y="15"/>
                  </a:lnTo>
                  <a:lnTo>
                    <a:pt x="17" y="16"/>
                  </a:lnTo>
                  <a:lnTo>
                    <a:pt x="16" y="16"/>
                  </a:lnTo>
                  <a:lnTo>
                    <a:pt x="16" y="19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4" y="24"/>
                  </a:lnTo>
                  <a:lnTo>
                    <a:pt x="12" y="24"/>
                  </a:lnTo>
                  <a:lnTo>
                    <a:pt x="12" y="27"/>
                  </a:lnTo>
                  <a:lnTo>
                    <a:pt x="10" y="27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1"/>
                  </a:lnTo>
                  <a:lnTo>
                    <a:pt x="9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36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3"/>
                  </a:lnTo>
                  <a:lnTo>
                    <a:pt x="4" y="46"/>
                  </a:lnTo>
                  <a:lnTo>
                    <a:pt x="2" y="46"/>
                  </a:lnTo>
                  <a:lnTo>
                    <a:pt x="2" y="48"/>
                  </a:lnTo>
                  <a:lnTo>
                    <a:pt x="1" y="48"/>
                  </a:lnTo>
                  <a:lnTo>
                    <a:pt x="1" y="51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4" y="53"/>
                  </a:lnTo>
                  <a:lnTo>
                    <a:pt x="16" y="53"/>
                  </a:lnTo>
                  <a:lnTo>
                    <a:pt x="16" y="50"/>
                  </a:lnTo>
                  <a:lnTo>
                    <a:pt x="17" y="50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0" y="43"/>
                  </a:lnTo>
                  <a:lnTo>
                    <a:pt x="20" y="42"/>
                  </a:lnTo>
                  <a:lnTo>
                    <a:pt x="21" y="42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1"/>
                  </a:lnTo>
                  <a:lnTo>
                    <a:pt x="25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8" y="27"/>
                  </a:lnTo>
                  <a:lnTo>
                    <a:pt x="28" y="24"/>
                  </a:lnTo>
                  <a:lnTo>
                    <a:pt x="29" y="24"/>
                  </a:lnTo>
                  <a:lnTo>
                    <a:pt x="29" y="22"/>
                  </a:lnTo>
                  <a:lnTo>
                    <a:pt x="30" y="22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32" y="18"/>
                  </a:lnTo>
                  <a:lnTo>
                    <a:pt x="32" y="15"/>
                  </a:lnTo>
                  <a:lnTo>
                    <a:pt x="33" y="15"/>
                  </a:lnTo>
                  <a:lnTo>
                    <a:pt x="33" y="12"/>
                  </a:lnTo>
                  <a:lnTo>
                    <a:pt x="34" y="12"/>
                  </a:lnTo>
                  <a:lnTo>
                    <a:pt x="34" y="11"/>
                  </a:lnTo>
                  <a:lnTo>
                    <a:pt x="36" y="11"/>
                  </a:lnTo>
                  <a:lnTo>
                    <a:pt x="36" y="8"/>
                  </a:lnTo>
                  <a:lnTo>
                    <a:pt x="36" y="6"/>
                  </a:lnTo>
                  <a:lnTo>
                    <a:pt x="37" y="6"/>
                  </a:lnTo>
                  <a:lnTo>
                    <a:pt x="37" y="3"/>
                  </a:lnTo>
                  <a:lnTo>
                    <a:pt x="39" y="3"/>
                  </a:lnTo>
                  <a:lnTo>
                    <a:pt x="39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678">
              <a:extLst>
                <a:ext uri="{FF2B5EF4-FFF2-40B4-BE49-F238E27FC236}">
                  <a16:creationId xmlns:a16="http://schemas.microsoft.com/office/drawing/2014/main" id="{8E4AA8A5-B106-7510-B817-9C45E755F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" y="4149"/>
              <a:ext cx="14" cy="13"/>
            </a:xfrm>
            <a:custGeom>
              <a:avLst/>
              <a:gdLst>
                <a:gd name="T0" fmla="*/ 39 w 58"/>
                <a:gd name="T1" fmla="*/ 2 h 54"/>
                <a:gd name="T2" fmla="*/ 36 w 58"/>
                <a:gd name="T3" fmla="*/ 3 h 54"/>
                <a:gd name="T4" fmla="*/ 35 w 58"/>
                <a:gd name="T5" fmla="*/ 6 h 54"/>
                <a:gd name="T6" fmla="*/ 33 w 58"/>
                <a:gd name="T7" fmla="*/ 8 h 54"/>
                <a:gd name="T8" fmla="*/ 29 w 58"/>
                <a:gd name="T9" fmla="*/ 10 h 54"/>
                <a:gd name="T10" fmla="*/ 28 w 58"/>
                <a:gd name="T11" fmla="*/ 10 h 54"/>
                <a:gd name="T12" fmla="*/ 31 w 58"/>
                <a:gd name="T13" fmla="*/ 7 h 54"/>
                <a:gd name="T14" fmla="*/ 33 w 58"/>
                <a:gd name="T15" fmla="*/ 2 h 54"/>
                <a:gd name="T16" fmla="*/ 17 w 58"/>
                <a:gd name="T17" fmla="*/ 0 h 54"/>
                <a:gd name="T18" fmla="*/ 16 w 58"/>
                <a:gd name="T19" fmla="*/ 4 h 54"/>
                <a:gd name="T20" fmla="*/ 15 w 58"/>
                <a:gd name="T21" fmla="*/ 11 h 54"/>
                <a:gd name="T22" fmla="*/ 12 w 58"/>
                <a:gd name="T23" fmla="*/ 12 h 54"/>
                <a:gd name="T24" fmla="*/ 11 w 58"/>
                <a:gd name="T25" fmla="*/ 16 h 54"/>
                <a:gd name="T26" fmla="*/ 9 w 58"/>
                <a:gd name="T27" fmla="*/ 22 h 54"/>
                <a:gd name="T28" fmla="*/ 7 w 58"/>
                <a:gd name="T29" fmla="*/ 24 h 54"/>
                <a:gd name="T30" fmla="*/ 5 w 58"/>
                <a:gd name="T31" fmla="*/ 30 h 54"/>
                <a:gd name="T32" fmla="*/ 3 w 58"/>
                <a:gd name="T33" fmla="*/ 32 h 54"/>
                <a:gd name="T34" fmla="*/ 1 w 58"/>
                <a:gd name="T35" fmla="*/ 39 h 54"/>
                <a:gd name="T36" fmla="*/ 0 w 58"/>
                <a:gd name="T37" fmla="*/ 50 h 54"/>
                <a:gd name="T38" fmla="*/ 3 w 58"/>
                <a:gd name="T39" fmla="*/ 51 h 54"/>
                <a:gd name="T40" fmla="*/ 5 w 58"/>
                <a:gd name="T41" fmla="*/ 54 h 54"/>
                <a:gd name="T42" fmla="*/ 9 w 58"/>
                <a:gd name="T43" fmla="*/ 52 h 54"/>
                <a:gd name="T44" fmla="*/ 11 w 58"/>
                <a:gd name="T45" fmla="*/ 50 h 54"/>
                <a:gd name="T46" fmla="*/ 13 w 58"/>
                <a:gd name="T47" fmla="*/ 48 h 54"/>
                <a:gd name="T48" fmla="*/ 15 w 58"/>
                <a:gd name="T49" fmla="*/ 46 h 54"/>
                <a:gd name="T50" fmla="*/ 17 w 58"/>
                <a:gd name="T51" fmla="*/ 44 h 54"/>
                <a:gd name="T52" fmla="*/ 19 w 58"/>
                <a:gd name="T53" fmla="*/ 42 h 54"/>
                <a:gd name="T54" fmla="*/ 21 w 58"/>
                <a:gd name="T55" fmla="*/ 40 h 54"/>
                <a:gd name="T56" fmla="*/ 23 w 58"/>
                <a:gd name="T57" fmla="*/ 38 h 54"/>
                <a:gd name="T58" fmla="*/ 25 w 58"/>
                <a:gd name="T59" fmla="*/ 36 h 54"/>
                <a:gd name="T60" fmla="*/ 27 w 58"/>
                <a:gd name="T61" fmla="*/ 34 h 54"/>
                <a:gd name="T62" fmla="*/ 29 w 58"/>
                <a:gd name="T63" fmla="*/ 32 h 54"/>
                <a:gd name="T64" fmla="*/ 31 w 58"/>
                <a:gd name="T65" fmla="*/ 28 h 54"/>
                <a:gd name="T66" fmla="*/ 33 w 58"/>
                <a:gd name="T67" fmla="*/ 26 h 54"/>
                <a:gd name="T68" fmla="*/ 36 w 58"/>
                <a:gd name="T69" fmla="*/ 24 h 54"/>
                <a:gd name="T70" fmla="*/ 37 w 58"/>
                <a:gd name="T71" fmla="*/ 22 h 54"/>
                <a:gd name="T72" fmla="*/ 40 w 58"/>
                <a:gd name="T73" fmla="*/ 20 h 54"/>
                <a:gd name="T74" fmla="*/ 41 w 58"/>
                <a:gd name="T75" fmla="*/ 18 h 54"/>
                <a:gd name="T76" fmla="*/ 44 w 58"/>
                <a:gd name="T77" fmla="*/ 16 h 54"/>
                <a:gd name="T78" fmla="*/ 45 w 58"/>
                <a:gd name="T79" fmla="*/ 14 h 54"/>
                <a:gd name="T80" fmla="*/ 48 w 58"/>
                <a:gd name="T81" fmla="*/ 12 h 54"/>
                <a:gd name="T82" fmla="*/ 49 w 58"/>
                <a:gd name="T83" fmla="*/ 10 h 54"/>
                <a:gd name="T84" fmla="*/ 52 w 58"/>
                <a:gd name="T85" fmla="*/ 8 h 54"/>
                <a:gd name="T86" fmla="*/ 53 w 58"/>
                <a:gd name="T87" fmla="*/ 6 h 54"/>
                <a:gd name="T88" fmla="*/ 55 w 58"/>
                <a:gd name="T89" fmla="*/ 2 h 54"/>
                <a:gd name="T90" fmla="*/ 58 w 58"/>
                <a:gd name="T9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" h="54">
                  <a:moveTo>
                    <a:pt x="40" y="0"/>
                  </a:moveTo>
                  <a:lnTo>
                    <a:pt x="39" y="0"/>
                  </a:lnTo>
                  <a:lnTo>
                    <a:pt x="39" y="2"/>
                  </a:lnTo>
                  <a:lnTo>
                    <a:pt x="37" y="2"/>
                  </a:lnTo>
                  <a:lnTo>
                    <a:pt x="37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6"/>
                  </a:lnTo>
                  <a:lnTo>
                    <a:pt x="33" y="6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1" y="8"/>
                  </a:lnTo>
                  <a:lnTo>
                    <a:pt x="31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9" y="10"/>
                  </a:lnTo>
                  <a:lnTo>
                    <a:pt x="29" y="7"/>
                  </a:lnTo>
                  <a:lnTo>
                    <a:pt x="31" y="7"/>
                  </a:lnTo>
                  <a:lnTo>
                    <a:pt x="31" y="4"/>
                  </a:lnTo>
                  <a:lnTo>
                    <a:pt x="33" y="4"/>
                  </a:lnTo>
                  <a:lnTo>
                    <a:pt x="33" y="2"/>
                  </a:lnTo>
                  <a:lnTo>
                    <a:pt x="33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16" y="4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1" y="36"/>
                  </a:lnTo>
                  <a:lnTo>
                    <a:pt x="1" y="39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50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3" y="51"/>
                  </a:lnTo>
                  <a:lnTo>
                    <a:pt x="3" y="52"/>
                  </a:lnTo>
                  <a:lnTo>
                    <a:pt x="5" y="52"/>
                  </a:lnTo>
                  <a:lnTo>
                    <a:pt x="5" y="54"/>
                  </a:lnTo>
                  <a:lnTo>
                    <a:pt x="8" y="54"/>
                  </a:lnTo>
                  <a:lnTo>
                    <a:pt x="8" y="52"/>
                  </a:lnTo>
                  <a:lnTo>
                    <a:pt x="9" y="52"/>
                  </a:lnTo>
                  <a:lnTo>
                    <a:pt x="9" y="51"/>
                  </a:lnTo>
                  <a:lnTo>
                    <a:pt x="11" y="51"/>
                  </a:lnTo>
                  <a:lnTo>
                    <a:pt x="11" y="50"/>
                  </a:lnTo>
                  <a:lnTo>
                    <a:pt x="12" y="50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7"/>
                  </a:lnTo>
                  <a:lnTo>
                    <a:pt x="15" y="47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4"/>
                  </a:lnTo>
                  <a:lnTo>
                    <a:pt x="17" y="44"/>
                  </a:lnTo>
                  <a:lnTo>
                    <a:pt x="17" y="43"/>
                  </a:lnTo>
                  <a:lnTo>
                    <a:pt x="19" y="43"/>
                  </a:lnTo>
                  <a:lnTo>
                    <a:pt x="19" y="42"/>
                  </a:lnTo>
                  <a:lnTo>
                    <a:pt x="20" y="42"/>
                  </a:lnTo>
                  <a:lnTo>
                    <a:pt x="20" y="40"/>
                  </a:lnTo>
                  <a:lnTo>
                    <a:pt x="21" y="40"/>
                  </a:lnTo>
                  <a:lnTo>
                    <a:pt x="21" y="39"/>
                  </a:lnTo>
                  <a:lnTo>
                    <a:pt x="23" y="39"/>
                  </a:lnTo>
                  <a:lnTo>
                    <a:pt x="23" y="38"/>
                  </a:lnTo>
                  <a:lnTo>
                    <a:pt x="24" y="38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4"/>
                  </a:lnTo>
                  <a:lnTo>
                    <a:pt x="28" y="34"/>
                  </a:lnTo>
                  <a:lnTo>
                    <a:pt x="28" y="32"/>
                  </a:lnTo>
                  <a:lnTo>
                    <a:pt x="29" y="32"/>
                  </a:lnTo>
                  <a:lnTo>
                    <a:pt x="29" y="30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7"/>
                  </a:lnTo>
                  <a:lnTo>
                    <a:pt x="33" y="26"/>
                  </a:lnTo>
                  <a:lnTo>
                    <a:pt x="35" y="26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3"/>
                  </a:lnTo>
                  <a:lnTo>
                    <a:pt x="37" y="23"/>
                  </a:lnTo>
                  <a:lnTo>
                    <a:pt x="37" y="22"/>
                  </a:lnTo>
                  <a:lnTo>
                    <a:pt x="39" y="22"/>
                  </a:lnTo>
                  <a:lnTo>
                    <a:pt x="39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1" y="19"/>
                  </a:lnTo>
                  <a:lnTo>
                    <a:pt x="41" y="18"/>
                  </a:lnTo>
                  <a:lnTo>
                    <a:pt x="43" y="18"/>
                  </a:lnTo>
                  <a:lnTo>
                    <a:pt x="43" y="16"/>
                  </a:lnTo>
                  <a:lnTo>
                    <a:pt x="44" y="16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4"/>
                  </a:lnTo>
                  <a:lnTo>
                    <a:pt x="47" y="14"/>
                  </a:lnTo>
                  <a:lnTo>
                    <a:pt x="47" y="12"/>
                  </a:lnTo>
                  <a:lnTo>
                    <a:pt x="48" y="12"/>
                  </a:lnTo>
                  <a:lnTo>
                    <a:pt x="48" y="11"/>
                  </a:lnTo>
                  <a:lnTo>
                    <a:pt x="49" y="11"/>
                  </a:lnTo>
                  <a:lnTo>
                    <a:pt x="49" y="10"/>
                  </a:lnTo>
                  <a:lnTo>
                    <a:pt x="51" y="10"/>
                  </a:lnTo>
                  <a:lnTo>
                    <a:pt x="51" y="8"/>
                  </a:lnTo>
                  <a:lnTo>
                    <a:pt x="52" y="8"/>
                  </a:lnTo>
                  <a:lnTo>
                    <a:pt x="52" y="7"/>
                  </a:lnTo>
                  <a:lnTo>
                    <a:pt x="53" y="7"/>
                  </a:lnTo>
                  <a:lnTo>
                    <a:pt x="53" y="6"/>
                  </a:lnTo>
                  <a:lnTo>
                    <a:pt x="55" y="6"/>
                  </a:lnTo>
                  <a:lnTo>
                    <a:pt x="55" y="3"/>
                  </a:lnTo>
                  <a:lnTo>
                    <a:pt x="55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58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679">
              <a:extLst>
                <a:ext uri="{FF2B5EF4-FFF2-40B4-BE49-F238E27FC236}">
                  <a16:creationId xmlns:a16="http://schemas.microsoft.com/office/drawing/2014/main" id="{93E1D726-7943-84A2-D658-2020F0A0F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23"/>
              <a:ext cx="29" cy="13"/>
            </a:xfrm>
            <a:custGeom>
              <a:avLst/>
              <a:gdLst>
                <a:gd name="T0" fmla="*/ 0 w 115"/>
                <a:gd name="T1" fmla="*/ 0 h 53"/>
                <a:gd name="T2" fmla="*/ 1 w 115"/>
                <a:gd name="T3" fmla="*/ 2 h 53"/>
                <a:gd name="T4" fmla="*/ 2 w 115"/>
                <a:gd name="T5" fmla="*/ 3 h 53"/>
                <a:gd name="T6" fmla="*/ 5 w 115"/>
                <a:gd name="T7" fmla="*/ 4 h 53"/>
                <a:gd name="T8" fmla="*/ 6 w 115"/>
                <a:gd name="T9" fmla="*/ 6 h 53"/>
                <a:gd name="T10" fmla="*/ 7 w 115"/>
                <a:gd name="T11" fmla="*/ 7 h 53"/>
                <a:gd name="T12" fmla="*/ 9 w 115"/>
                <a:gd name="T13" fmla="*/ 10 h 53"/>
                <a:gd name="T14" fmla="*/ 10 w 115"/>
                <a:gd name="T15" fmla="*/ 11 h 53"/>
                <a:gd name="T16" fmla="*/ 11 w 115"/>
                <a:gd name="T17" fmla="*/ 12 h 53"/>
                <a:gd name="T18" fmla="*/ 13 w 115"/>
                <a:gd name="T19" fmla="*/ 14 h 53"/>
                <a:gd name="T20" fmla="*/ 14 w 115"/>
                <a:gd name="T21" fmla="*/ 15 h 53"/>
                <a:gd name="T22" fmla="*/ 15 w 115"/>
                <a:gd name="T23" fmla="*/ 16 h 53"/>
                <a:gd name="T24" fmla="*/ 17 w 115"/>
                <a:gd name="T25" fmla="*/ 18 h 53"/>
                <a:gd name="T26" fmla="*/ 18 w 115"/>
                <a:gd name="T27" fmla="*/ 19 h 53"/>
                <a:gd name="T28" fmla="*/ 19 w 115"/>
                <a:gd name="T29" fmla="*/ 20 h 53"/>
                <a:gd name="T30" fmla="*/ 21 w 115"/>
                <a:gd name="T31" fmla="*/ 22 h 53"/>
                <a:gd name="T32" fmla="*/ 22 w 115"/>
                <a:gd name="T33" fmla="*/ 23 h 53"/>
                <a:gd name="T34" fmla="*/ 23 w 115"/>
                <a:gd name="T35" fmla="*/ 24 h 53"/>
                <a:gd name="T36" fmla="*/ 25 w 115"/>
                <a:gd name="T37" fmla="*/ 26 h 53"/>
                <a:gd name="T38" fmla="*/ 26 w 115"/>
                <a:gd name="T39" fmla="*/ 27 h 53"/>
                <a:gd name="T40" fmla="*/ 29 w 115"/>
                <a:gd name="T41" fmla="*/ 30 h 53"/>
                <a:gd name="T42" fmla="*/ 30 w 115"/>
                <a:gd name="T43" fmla="*/ 31 h 53"/>
                <a:gd name="T44" fmla="*/ 31 w 115"/>
                <a:gd name="T45" fmla="*/ 32 h 53"/>
                <a:gd name="T46" fmla="*/ 33 w 115"/>
                <a:gd name="T47" fmla="*/ 34 h 53"/>
                <a:gd name="T48" fmla="*/ 34 w 115"/>
                <a:gd name="T49" fmla="*/ 35 h 53"/>
                <a:gd name="T50" fmla="*/ 35 w 115"/>
                <a:gd name="T51" fmla="*/ 37 h 53"/>
                <a:gd name="T52" fmla="*/ 37 w 115"/>
                <a:gd name="T53" fmla="*/ 39 h 53"/>
                <a:gd name="T54" fmla="*/ 38 w 115"/>
                <a:gd name="T55" fmla="*/ 40 h 53"/>
                <a:gd name="T56" fmla="*/ 39 w 115"/>
                <a:gd name="T57" fmla="*/ 41 h 53"/>
                <a:gd name="T58" fmla="*/ 41 w 115"/>
                <a:gd name="T59" fmla="*/ 43 h 53"/>
                <a:gd name="T60" fmla="*/ 42 w 115"/>
                <a:gd name="T61" fmla="*/ 44 h 53"/>
                <a:gd name="T62" fmla="*/ 43 w 115"/>
                <a:gd name="T63" fmla="*/ 45 h 53"/>
                <a:gd name="T64" fmla="*/ 45 w 115"/>
                <a:gd name="T65" fmla="*/ 47 h 53"/>
                <a:gd name="T66" fmla="*/ 46 w 115"/>
                <a:gd name="T67" fmla="*/ 48 h 53"/>
                <a:gd name="T68" fmla="*/ 47 w 115"/>
                <a:gd name="T69" fmla="*/ 49 h 53"/>
                <a:gd name="T70" fmla="*/ 47 w 115"/>
                <a:gd name="T71" fmla="*/ 52 h 53"/>
                <a:gd name="T72" fmla="*/ 49 w 115"/>
                <a:gd name="T73" fmla="*/ 53 h 53"/>
                <a:gd name="T74" fmla="*/ 115 w 115"/>
                <a:gd name="T75" fmla="*/ 52 h 53"/>
                <a:gd name="T76" fmla="*/ 114 w 115"/>
                <a:gd name="T77" fmla="*/ 49 h 53"/>
                <a:gd name="T78" fmla="*/ 112 w 115"/>
                <a:gd name="T79" fmla="*/ 48 h 53"/>
                <a:gd name="T80" fmla="*/ 111 w 115"/>
                <a:gd name="T81" fmla="*/ 44 h 53"/>
                <a:gd name="T82" fmla="*/ 110 w 115"/>
                <a:gd name="T83" fmla="*/ 43 h 53"/>
                <a:gd name="T84" fmla="*/ 110 w 115"/>
                <a:gd name="T85" fmla="*/ 37 h 53"/>
                <a:gd name="T86" fmla="*/ 108 w 115"/>
                <a:gd name="T87" fmla="*/ 35 h 53"/>
                <a:gd name="T88" fmla="*/ 107 w 115"/>
                <a:gd name="T89" fmla="*/ 32 h 53"/>
                <a:gd name="T90" fmla="*/ 106 w 115"/>
                <a:gd name="T91" fmla="*/ 31 h 53"/>
                <a:gd name="T92" fmla="*/ 104 w 115"/>
                <a:gd name="T93" fmla="*/ 27 h 53"/>
                <a:gd name="T94" fmla="*/ 102 w 115"/>
                <a:gd name="T95" fmla="*/ 26 h 53"/>
                <a:gd name="T96" fmla="*/ 100 w 115"/>
                <a:gd name="T97" fmla="*/ 23 h 53"/>
                <a:gd name="T98" fmla="*/ 100 w 115"/>
                <a:gd name="T99" fmla="*/ 19 h 53"/>
                <a:gd name="T100" fmla="*/ 99 w 115"/>
                <a:gd name="T101" fmla="*/ 16 h 53"/>
                <a:gd name="T102" fmla="*/ 98 w 115"/>
                <a:gd name="T103" fmla="*/ 15 h 53"/>
                <a:gd name="T104" fmla="*/ 96 w 115"/>
                <a:gd name="T105" fmla="*/ 11 h 53"/>
                <a:gd name="T106" fmla="*/ 95 w 115"/>
                <a:gd name="T107" fmla="*/ 8 h 53"/>
                <a:gd name="T108" fmla="*/ 94 w 115"/>
                <a:gd name="T109" fmla="*/ 6 h 53"/>
                <a:gd name="T110" fmla="*/ 92 w 115"/>
                <a:gd name="T111" fmla="*/ 4 h 53"/>
                <a:gd name="T112" fmla="*/ 91 w 115"/>
                <a:gd name="T113" fmla="*/ 2 h 53"/>
                <a:gd name="T114" fmla="*/ 90 w 115"/>
                <a:gd name="T11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53">
                  <a:moveTo>
                    <a:pt x="9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9" y="7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1" y="12"/>
                  </a:lnTo>
                  <a:lnTo>
                    <a:pt x="11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4" y="15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8"/>
                  </a:lnTo>
                  <a:lnTo>
                    <a:pt x="17" y="18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21" y="22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7" y="40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3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3" y="45"/>
                  </a:lnTo>
                  <a:lnTo>
                    <a:pt x="43" y="47"/>
                  </a:lnTo>
                  <a:lnTo>
                    <a:pt x="45" y="47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51"/>
                  </a:lnTo>
                  <a:lnTo>
                    <a:pt x="47" y="52"/>
                  </a:lnTo>
                  <a:lnTo>
                    <a:pt x="49" y="52"/>
                  </a:lnTo>
                  <a:lnTo>
                    <a:pt x="49" y="53"/>
                  </a:lnTo>
                  <a:lnTo>
                    <a:pt x="115" y="53"/>
                  </a:lnTo>
                  <a:lnTo>
                    <a:pt x="115" y="52"/>
                  </a:lnTo>
                  <a:lnTo>
                    <a:pt x="115" y="49"/>
                  </a:lnTo>
                  <a:lnTo>
                    <a:pt x="114" y="49"/>
                  </a:lnTo>
                  <a:lnTo>
                    <a:pt x="114" y="48"/>
                  </a:lnTo>
                  <a:lnTo>
                    <a:pt x="112" y="48"/>
                  </a:lnTo>
                  <a:lnTo>
                    <a:pt x="112" y="44"/>
                  </a:lnTo>
                  <a:lnTo>
                    <a:pt x="111" y="44"/>
                  </a:lnTo>
                  <a:lnTo>
                    <a:pt x="111" y="43"/>
                  </a:lnTo>
                  <a:lnTo>
                    <a:pt x="110" y="43"/>
                  </a:lnTo>
                  <a:lnTo>
                    <a:pt x="110" y="40"/>
                  </a:lnTo>
                  <a:lnTo>
                    <a:pt x="110" y="37"/>
                  </a:lnTo>
                  <a:lnTo>
                    <a:pt x="108" y="37"/>
                  </a:lnTo>
                  <a:lnTo>
                    <a:pt x="108" y="35"/>
                  </a:lnTo>
                  <a:lnTo>
                    <a:pt x="107" y="35"/>
                  </a:lnTo>
                  <a:lnTo>
                    <a:pt x="107" y="32"/>
                  </a:lnTo>
                  <a:lnTo>
                    <a:pt x="106" y="32"/>
                  </a:lnTo>
                  <a:lnTo>
                    <a:pt x="106" y="31"/>
                  </a:lnTo>
                  <a:lnTo>
                    <a:pt x="104" y="31"/>
                  </a:lnTo>
                  <a:lnTo>
                    <a:pt x="104" y="27"/>
                  </a:lnTo>
                  <a:lnTo>
                    <a:pt x="104" y="26"/>
                  </a:lnTo>
                  <a:lnTo>
                    <a:pt x="102" y="26"/>
                  </a:lnTo>
                  <a:lnTo>
                    <a:pt x="102" y="23"/>
                  </a:lnTo>
                  <a:lnTo>
                    <a:pt x="100" y="23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99" y="19"/>
                  </a:lnTo>
                  <a:lnTo>
                    <a:pt x="99" y="16"/>
                  </a:lnTo>
                  <a:lnTo>
                    <a:pt x="98" y="16"/>
                  </a:lnTo>
                  <a:lnTo>
                    <a:pt x="98" y="15"/>
                  </a:lnTo>
                  <a:lnTo>
                    <a:pt x="96" y="15"/>
                  </a:lnTo>
                  <a:lnTo>
                    <a:pt x="96" y="11"/>
                  </a:lnTo>
                  <a:lnTo>
                    <a:pt x="95" y="11"/>
                  </a:lnTo>
                  <a:lnTo>
                    <a:pt x="95" y="8"/>
                  </a:lnTo>
                  <a:lnTo>
                    <a:pt x="95" y="6"/>
                  </a:lnTo>
                  <a:lnTo>
                    <a:pt x="94" y="6"/>
                  </a:lnTo>
                  <a:lnTo>
                    <a:pt x="94" y="4"/>
                  </a:lnTo>
                  <a:lnTo>
                    <a:pt x="92" y="4"/>
                  </a:lnTo>
                  <a:lnTo>
                    <a:pt x="92" y="2"/>
                  </a:lnTo>
                  <a:lnTo>
                    <a:pt x="91" y="2"/>
                  </a:lnTo>
                  <a:lnTo>
                    <a:pt x="91" y="0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680">
              <a:extLst>
                <a:ext uri="{FF2B5EF4-FFF2-40B4-BE49-F238E27FC236}">
                  <a16:creationId xmlns:a16="http://schemas.microsoft.com/office/drawing/2014/main" id="{66254BE9-D21E-F49F-6E26-16EDB01B20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8" y="4109"/>
              <a:ext cx="36" cy="14"/>
            </a:xfrm>
            <a:custGeom>
              <a:avLst/>
              <a:gdLst>
                <a:gd name="T0" fmla="*/ 142 w 142"/>
                <a:gd name="T1" fmla="*/ 52 h 54"/>
                <a:gd name="T2" fmla="*/ 140 w 142"/>
                <a:gd name="T3" fmla="*/ 49 h 54"/>
                <a:gd name="T4" fmla="*/ 139 w 142"/>
                <a:gd name="T5" fmla="*/ 46 h 54"/>
                <a:gd name="T6" fmla="*/ 138 w 142"/>
                <a:gd name="T7" fmla="*/ 44 h 54"/>
                <a:gd name="T8" fmla="*/ 136 w 142"/>
                <a:gd name="T9" fmla="*/ 42 h 54"/>
                <a:gd name="T10" fmla="*/ 136 w 142"/>
                <a:gd name="T11" fmla="*/ 37 h 54"/>
                <a:gd name="T12" fmla="*/ 135 w 142"/>
                <a:gd name="T13" fmla="*/ 34 h 54"/>
                <a:gd name="T14" fmla="*/ 134 w 142"/>
                <a:gd name="T15" fmla="*/ 33 h 54"/>
                <a:gd name="T16" fmla="*/ 132 w 142"/>
                <a:gd name="T17" fmla="*/ 29 h 54"/>
                <a:gd name="T18" fmla="*/ 131 w 142"/>
                <a:gd name="T19" fmla="*/ 28 h 54"/>
                <a:gd name="T20" fmla="*/ 130 w 142"/>
                <a:gd name="T21" fmla="*/ 25 h 54"/>
                <a:gd name="T22" fmla="*/ 128 w 142"/>
                <a:gd name="T23" fmla="*/ 22 h 54"/>
                <a:gd name="T24" fmla="*/ 127 w 142"/>
                <a:gd name="T25" fmla="*/ 21 h 54"/>
                <a:gd name="T26" fmla="*/ 126 w 142"/>
                <a:gd name="T27" fmla="*/ 18 h 54"/>
                <a:gd name="T28" fmla="*/ 125 w 142"/>
                <a:gd name="T29" fmla="*/ 17 h 54"/>
                <a:gd name="T30" fmla="*/ 123 w 142"/>
                <a:gd name="T31" fmla="*/ 12 h 54"/>
                <a:gd name="T32" fmla="*/ 122 w 142"/>
                <a:gd name="T33" fmla="*/ 11 h 54"/>
                <a:gd name="T34" fmla="*/ 121 w 142"/>
                <a:gd name="T35" fmla="*/ 8 h 54"/>
                <a:gd name="T36" fmla="*/ 121 w 142"/>
                <a:gd name="T37" fmla="*/ 4 h 54"/>
                <a:gd name="T38" fmla="*/ 119 w 142"/>
                <a:gd name="T39" fmla="*/ 1 h 54"/>
                <a:gd name="T40" fmla="*/ 118 w 142"/>
                <a:gd name="T41" fmla="*/ 0 h 54"/>
                <a:gd name="T42" fmla="*/ 0 w 142"/>
                <a:gd name="T43" fmla="*/ 1 h 54"/>
                <a:gd name="T44" fmla="*/ 2 w 142"/>
                <a:gd name="T45" fmla="*/ 1 h 54"/>
                <a:gd name="T46" fmla="*/ 4 w 142"/>
                <a:gd name="T47" fmla="*/ 3 h 54"/>
                <a:gd name="T48" fmla="*/ 5 w 142"/>
                <a:gd name="T49" fmla="*/ 4 h 54"/>
                <a:gd name="T50" fmla="*/ 6 w 142"/>
                <a:gd name="T51" fmla="*/ 5 h 54"/>
                <a:gd name="T52" fmla="*/ 8 w 142"/>
                <a:gd name="T53" fmla="*/ 7 h 54"/>
                <a:gd name="T54" fmla="*/ 9 w 142"/>
                <a:gd name="T55" fmla="*/ 8 h 54"/>
                <a:gd name="T56" fmla="*/ 10 w 142"/>
                <a:gd name="T57" fmla="*/ 9 h 54"/>
                <a:gd name="T58" fmla="*/ 12 w 142"/>
                <a:gd name="T59" fmla="*/ 11 h 54"/>
                <a:gd name="T60" fmla="*/ 13 w 142"/>
                <a:gd name="T61" fmla="*/ 12 h 54"/>
                <a:gd name="T62" fmla="*/ 14 w 142"/>
                <a:gd name="T63" fmla="*/ 13 h 54"/>
                <a:gd name="T64" fmla="*/ 16 w 142"/>
                <a:gd name="T65" fmla="*/ 16 h 54"/>
                <a:gd name="T66" fmla="*/ 17 w 142"/>
                <a:gd name="T67" fmla="*/ 17 h 54"/>
                <a:gd name="T68" fmla="*/ 18 w 142"/>
                <a:gd name="T69" fmla="*/ 18 h 54"/>
                <a:gd name="T70" fmla="*/ 20 w 142"/>
                <a:gd name="T71" fmla="*/ 21 h 54"/>
                <a:gd name="T72" fmla="*/ 21 w 142"/>
                <a:gd name="T73" fmla="*/ 22 h 54"/>
                <a:gd name="T74" fmla="*/ 22 w 142"/>
                <a:gd name="T75" fmla="*/ 24 h 54"/>
                <a:gd name="T76" fmla="*/ 24 w 142"/>
                <a:gd name="T77" fmla="*/ 25 h 54"/>
                <a:gd name="T78" fmla="*/ 25 w 142"/>
                <a:gd name="T79" fmla="*/ 26 h 54"/>
                <a:gd name="T80" fmla="*/ 26 w 142"/>
                <a:gd name="T81" fmla="*/ 28 h 54"/>
                <a:gd name="T82" fmla="*/ 28 w 142"/>
                <a:gd name="T83" fmla="*/ 29 h 54"/>
                <a:gd name="T84" fmla="*/ 29 w 142"/>
                <a:gd name="T85" fmla="*/ 30 h 54"/>
                <a:gd name="T86" fmla="*/ 30 w 142"/>
                <a:gd name="T87" fmla="*/ 32 h 54"/>
                <a:gd name="T88" fmla="*/ 32 w 142"/>
                <a:gd name="T89" fmla="*/ 33 h 54"/>
                <a:gd name="T90" fmla="*/ 34 w 142"/>
                <a:gd name="T91" fmla="*/ 33 h 54"/>
                <a:gd name="T92" fmla="*/ 36 w 142"/>
                <a:gd name="T93" fmla="*/ 34 h 54"/>
                <a:gd name="T94" fmla="*/ 36 w 142"/>
                <a:gd name="T95" fmla="*/ 37 h 54"/>
                <a:gd name="T96" fmla="*/ 37 w 142"/>
                <a:gd name="T97" fmla="*/ 38 h 54"/>
                <a:gd name="T98" fmla="*/ 38 w 142"/>
                <a:gd name="T99" fmla="*/ 40 h 54"/>
                <a:gd name="T100" fmla="*/ 40 w 142"/>
                <a:gd name="T101" fmla="*/ 41 h 54"/>
                <a:gd name="T102" fmla="*/ 41 w 142"/>
                <a:gd name="T103" fmla="*/ 42 h 54"/>
                <a:gd name="T104" fmla="*/ 42 w 142"/>
                <a:gd name="T105" fmla="*/ 44 h 54"/>
                <a:gd name="T106" fmla="*/ 44 w 142"/>
                <a:gd name="T107" fmla="*/ 45 h 54"/>
                <a:gd name="T108" fmla="*/ 45 w 142"/>
                <a:gd name="T109" fmla="*/ 46 h 54"/>
                <a:gd name="T110" fmla="*/ 46 w 142"/>
                <a:gd name="T111" fmla="*/ 48 h 54"/>
                <a:gd name="T112" fmla="*/ 48 w 142"/>
                <a:gd name="T113" fmla="*/ 49 h 54"/>
                <a:gd name="T114" fmla="*/ 49 w 142"/>
                <a:gd name="T115" fmla="*/ 50 h 54"/>
                <a:gd name="T116" fmla="*/ 50 w 142"/>
                <a:gd name="T117" fmla="*/ 52 h 54"/>
                <a:gd name="T118" fmla="*/ 52 w 142"/>
                <a:gd name="T119" fmla="*/ 53 h 54"/>
                <a:gd name="T120" fmla="*/ 142 w 142"/>
                <a:gd name="T121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54">
                  <a:moveTo>
                    <a:pt x="142" y="54"/>
                  </a:moveTo>
                  <a:lnTo>
                    <a:pt x="142" y="52"/>
                  </a:lnTo>
                  <a:lnTo>
                    <a:pt x="142" y="49"/>
                  </a:lnTo>
                  <a:lnTo>
                    <a:pt x="140" y="49"/>
                  </a:lnTo>
                  <a:lnTo>
                    <a:pt x="140" y="46"/>
                  </a:lnTo>
                  <a:lnTo>
                    <a:pt x="139" y="46"/>
                  </a:lnTo>
                  <a:lnTo>
                    <a:pt x="139" y="44"/>
                  </a:lnTo>
                  <a:lnTo>
                    <a:pt x="138" y="44"/>
                  </a:lnTo>
                  <a:lnTo>
                    <a:pt x="138" y="42"/>
                  </a:lnTo>
                  <a:lnTo>
                    <a:pt x="136" y="42"/>
                  </a:lnTo>
                  <a:lnTo>
                    <a:pt x="136" y="40"/>
                  </a:lnTo>
                  <a:lnTo>
                    <a:pt x="136" y="37"/>
                  </a:lnTo>
                  <a:lnTo>
                    <a:pt x="135" y="37"/>
                  </a:lnTo>
                  <a:lnTo>
                    <a:pt x="135" y="34"/>
                  </a:lnTo>
                  <a:lnTo>
                    <a:pt x="134" y="34"/>
                  </a:lnTo>
                  <a:lnTo>
                    <a:pt x="134" y="33"/>
                  </a:lnTo>
                  <a:lnTo>
                    <a:pt x="132" y="33"/>
                  </a:lnTo>
                  <a:lnTo>
                    <a:pt x="132" y="29"/>
                  </a:lnTo>
                  <a:lnTo>
                    <a:pt x="131" y="29"/>
                  </a:lnTo>
                  <a:lnTo>
                    <a:pt x="131" y="28"/>
                  </a:lnTo>
                  <a:lnTo>
                    <a:pt x="130" y="28"/>
                  </a:lnTo>
                  <a:lnTo>
                    <a:pt x="130" y="25"/>
                  </a:lnTo>
                  <a:lnTo>
                    <a:pt x="128" y="25"/>
                  </a:lnTo>
                  <a:lnTo>
                    <a:pt x="128" y="22"/>
                  </a:lnTo>
                  <a:lnTo>
                    <a:pt x="127" y="22"/>
                  </a:lnTo>
                  <a:lnTo>
                    <a:pt x="127" y="21"/>
                  </a:lnTo>
                  <a:lnTo>
                    <a:pt x="126" y="21"/>
                  </a:lnTo>
                  <a:lnTo>
                    <a:pt x="126" y="18"/>
                  </a:lnTo>
                  <a:lnTo>
                    <a:pt x="126" y="17"/>
                  </a:lnTo>
                  <a:lnTo>
                    <a:pt x="125" y="17"/>
                  </a:lnTo>
                  <a:lnTo>
                    <a:pt x="125" y="12"/>
                  </a:lnTo>
                  <a:lnTo>
                    <a:pt x="123" y="12"/>
                  </a:lnTo>
                  <a:lnTo>
                    <a:pt x="123" y="11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1" y="8"/>
                  </a:lnTo>
                  <a:lnTo>
                    <a:pt x="121" y="7"/>
                  </a:lnTo>
                  <a:lnTo>
                    <a:pt x="121" y="4"/>
                  </a:lnTo>
                  <a:lnTo>
                    <a:pt x="119" y="4"/>
                  </a:lnTo>
                  <a:lnTo>
                    <a:pt x="119" y="1"/>
                  </a:lnTo>
                  <a:lnTo>
                    <a:pt x="118" y="1"/>
                  </a:lnTo>
                  <a:lnTo>
                    <a:pt x="11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7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20" y="18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4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5" y="28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4"/>
                  </a:lnTo>
                  <a:lnTo>
                    <a:pt x="36" y="34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8" y="49"/>
                  </a:lnTo>
                  <a:lnTo>
                    <a:pt x="48" y="50"/>
                  </a:lnTo>
                  <a:lnTo>
                    <a:pt x="49" y="50"/>
                  </a:lnTo>
                  <a:lnTo>
                    <a:pt x="49" y="52"/>
                  </a:lnTo>
                  <a:lnTo>
                    <a:pt x="50" y="52"/>
                  </a:lnTo>
                  <a:lnTo>
                    <a:pt x="50" y="53"/>
                  </a:lnTo>
                  <a:lnTo>
                    <a:pt x="52" y="53"/>
                  </a:lnTo>
                  <a:lnTo>
                    <a:pt x="52" y="54"/>
                  </a:lnTo>
                  <a:lnTo>
                    <a:pt x="142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681">
              <a:extLst>
                <a:ext uri="{FF2B5EF4-FFF2-40B4-BE49-F238E27FC236}">
                  <a16:creationId xmlns:a16="http://schemas.microsoft.com/office/drawing/2014/main" id="{91E162D6-BEA0-2889-2E23-475C1D837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36"/>
              <a:ext cx="23" cy="13"/>
            </a:xfrm>
            <a:custGeom>
              <a:avLst/>
              <a:gdLst>
                <a:gd name="T0" fmla="*/ 66 w 91"/>
                <a:gd name="T1" fmla="*/ 0 h 53"/>
                <a:gd name="T2" fmla="*/ 1 w 91"/>
                <a:gd name="T3" fmla="*/ 0 h 53"/>
                <a:gd name="T4" fmla="*/ 2 w 91"/>
                <a:gd name="T5" fmla="*/ 2 h 53"/>
                <a:gd name="T6" fmla="*/ 4 w 91"/>
                <a:gd name="T7" fmla="*/ 3 h 53"/>
                <a:gd name="T8" fmla="*/ 5 w 91"/>
                <a:gd name="T9" fmla="*/ 4 h 53"/>
                <a:gd name="T10" fmla="*/ 6 w 91"/>
                <a:gd name="T11" fmla="*/ 6 h 53"/>
                <a:gd name="T12" fmla="*/ 9 w 91"/>
                <a:gd name="T13" fmla="*/ 6 h 53"/>
                <a:gd name="T14" fmla="*/ 9 w 91"/>
                <a:gd name="T15" fmla="*/ 10 h 53"/>
                <a:gd name="T16" fmla="*/ 10 w 91"/>
                <a:gd name="T17" fmla="*/ 11 h 53"/>
                <a:gd name="T18" fmla="*/ 13 w 91"/>
                <a:gd name="T19" fmla="*/ 11 h 53"/>
                <a:gd name="T20" fmla="*/ 14 w 91"/>
                <a:gd name="T21" fmla="*/ 12 h 53"/>
                <a:gd name="T22" fmla="*/ 14 w 91"/>
                <a:gd name="T23" fmla="*/ 16 h 53"/>
                <a:gd name="T24" fmla="*/ 17 w 91"/>
                <a:gd name="T25" fmla="*/ 16 h 53"/>
                <a:gd name="T26" fmla="*/ 18 w 91"/>
                <a:gd name="T27" fmla="*/ 18 h 53"/>
                <a:gd name="T28" fmla="*/ 20 w 91"/>
                <a:gd name="T29" fmla="*/ 19 h 53"/>
                <a:gd name="T30" fmla="*/ 20 w 91"/>
                <a:gd name="T31" fmla="*/ 22 h 53"/>
                <a:gd name="T32" fmla="*/ 22 w 91"/>
                <a:gd name="T33" fmla="*/ 22 h 53"/>
                <a:gd name="T34" fmla="*/ 24 w 91"/>
                <a:gd name="T35" fmla="*/ 23 h 53"/>
                <a:gd name="T36" fmla="*/ 25 w 91"/>
                <a:gd name="T37" fmla="*/ 24 h 53"/>
                <a:gd name="T38" fmla="*/ 25 w 91"/>
                <a:gd name="T39" fmla="*/ 27 h 53"/>
                <a:gd name="T40" fmla="*/ 27 w 91"/>
                <a:gd name="T41" fmla="*/ 27 h 53"/>
                <a:gd name="T42" fmla="*/ 29 w 91"/>
                <a:gd name="T43" fmla="*/ 28 h 53"/>
                <a:gd name="T44" fmla="*/ 30 w 91"/>
                <a:gd name="T45" fmla="*/ 30 h 53"/>
                <a:gd name="T46" fmla="*/ 31 w 91"/>
                <a:gd name="T47" fmla="*/ 31 h 53"/>
                <a:gd name="T48" fmla="*/ 33 w 91"/>
                <a:gd name="T49" fmla="*/ 32 h 53"/>
                <a:gd name="T50" fmla="*/ 34 w 91"/>
                <a:gd name="T51" fmla="*/ 34 h 53"/>
                <a:gd name="T52" fmla="*/ 35 w 91"/>
                <a:gd name="T53" fmla="*/ 36 h 53"/>
                <a:gd name="T54" fmla="*/ 37 w 91"/>
                <a:gd name="T55" fmla="*/ 38 h 53"/>
                <a:gd name="T56" fmla="*/ 38 w 91"/>
                <a:gd name="T57" fmla="*/ 39 h 53"/>
                <a:gd name="T58" fmla="*/ 39 w 91"/>
                <a:gd name="T59" fmla="*/ 40 h 53"/>
                <a:gd name="T60" fmla="*/ 41 w 91"/>
                <a:gd name="T61" fmla="*/ 42 h 53"/>
                <a:gd name="T62" fmla="*/ 42 w 91"/>
                <a:gd name="T63" fmla="*/ 43 h 53"/>
                <a:gd name="T64" fmla="*/ 43 w 91"/>
                <a:gd name="T65" fmla="*/ 44 h 53"/>
                <a:gd name="T66" fmla="*/ 45 w 91"/>
                <a:gd name="T67" fmla="*/ 46 h 53"/>
                <a:gd name="T68" fmla="*/ 46 w 91"/>
                <a:gd name="T69" fmla="*/ 47 h 53"/>
                <a:gd name="T70" fmla="*/ 47 w 91"/>
                <a:gd name="T71" fmla="*/ 48 h 53"/>
                <a:gd name="T72" fmla="*/ 49 w 91"/>
                <a:gd name="T73" fmla="*/ 50 h 53"/>
                <a:gd name="T74" fmla="*/ 50 w 91"/>
                <a:gd name="T75" fmla="*/ 51 h 53"/>
                <a:gd name="T76" fmla="*/ 51 w 91"/>
                <a:gd name="T77" fmla="*/ 52 h 53"/>
                <a:gd name="T78" fmla="*/ 91 w 91"/>
                <a:gd name="T79" fmla="*/ 53 h 53"/>
                <a:gd name="T80" fmla="*/ 90 w 91"/>
                <a:gd name="T81" fmla="*/ 52 h 53"/>
                <a:gd name="T82" fmla="*/ 89 w 91"/>
                <a:gd name="T83" fmla="*/ 50 h 53"/>
                <a:gd name="T84" fmla="*/ 87 w 91"/>
                <a:gd name="T85" fmla="*/ 47 h 53"/>
                <a:gd name="T86" fmla="*/ 87 w 91"/>
                <a:gd name="T87" fmla="*/ 43 h 53"/>
                <a:gd name="T88" fmla="*/ 86 w 91"/>
                <a:gd name="T89" fmla="*/ 40 h 53"/>
                <a:gd name="T90" fmla="*/ 85 w 91"/>
                <a:gd name="T91" fmla="*/ 38 h 53"/>
                <a:gd name="T92" fmla="*/ 83 w 91"/>
                <a:gd name="T93" fmla="*/ 35 h 53"/>
                <a:gd name="T94" fmla="*/ 82 w 91"/>
                <a:gd name="T95" fmla="*/ 32 h 53"/>
                <a:gd name="T96" fmla="*/ 81 w 91"/>
                <a:gd name="T97" fmla="*/ 30 h 53"/>
                <a:gd name="T98" fmla="*/ 78 w 91"/>
                <a:gd name="T99" fmla="*/ 27 h 53"/>
                <a:gd name="T100" fmla="*/ 77 w 91"/>
                <a:gd name="T101" fmla="*/ 26 h 53"/>
                <a:gd name="T102" fmla="*/ 77 w 91"/>
                <a:gd name="T103" fmla="*/ 20 h 53"/>
                <a:gd name="T104" fmla="*/ 75 w 91"/>
                <a:gd name="T105" fmla="*/ 18 h 53"/>
                <a:gd name="T106" fmla="*/ 74 w 91"/>
                <a:gd name="T107" fmla="*/ 16 h 53"/>
                <a:gd name="T108" fmla="*/ 73 w 91"/>
                <a:gd name="T109" fmla="*/ 14 h 53"/>
                <a:gd name="T110" fmla="*/ 71 w 91"/>
                <a:gd name="T111" fmla="*/ 11 h 53"/>
                <a:gd name="T112" fmla="*/ 70 w 91"/>
                <a:gd name="T113" fmla="*/ 10 h 53"/>
                <a:gd name="T114" fmla="*/ 69 w 91"/>
                <a:gd name="T115" fmla="*/ 6 h 53"/>
                <a:gd name="T116" fmla="*/ 67 w 91"/>
                <a:gd name="T117" fmla="*/ 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1" h="53">
                  <a:moveTo>
                    <a:pt x="67" y="0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8" y="6"/>
                  </a:lnTo>
                  <a:lnTo>
                    <a:pt x="9" y="6"/>
                  </a:lnTo>
                  <a:lnTo>
                    <a:pt x="9" y="8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9" y="28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50"/>
                  </a:lnTo>
                  <a:lnTo>
                    <a:pt x="49" y="50"/>
                  </a:lnTo>
                  <a:lnTo>
                    <a:pt x="49" y="51"/>
                  </a:lnTo>
                  <a:lnTo>
                    <a:pt x="50" y="51"/>
                  </a:lnTo>
                  <a:lnTo>
                    <a:pt x="50" y="52"/>
                  </a:lnTo>
                  <a:lnTo>
                    <a:pt x="51" y="52"/>
                  </a:lnTo>
                  <a:lnTo>
                    <a:pt x="51" y="53"/>
                  </a:lnTo>
                  <a:lnTo>
                    <a:pt x="91" y="53"/>
                  </a:lnTo>
                  <a:lnTo>
                    <a:pt x="91" y="52"/>
                  </a:lnTo>
                  <a:lnTo>
                    <a:pt x="90" y="52"/>
                  </a:lnTo>
                  <a:lnTo>
                    <a:pt x="90" y="50"/>
                  </a:lnTo>
                  <a:lnTo>
                    <a:pt x="89" y="50"/>
                  </a:lnTo>
                  <a:lnTo>
                    <a:pt x="89" y="47"/>
                  </a:lnTo>
                  <a:lnTo>
                    <a:pt x="87" y="47"/>
                  </a:lnTo>
                  <a:lnTo>
                    <a:pt x="87" y="44"/>
                  </a:lnTo>
                  <a:lnTo>
                    <a:pt x="87" y="43"/>
                  </a:lnTo>
                  <a:lnTo>
                    <a:pt x="86" y="43"/>
                  </a:lnTo>
                  <a:lnTo>
                    <a:pt x="86" y="40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3" y="38"/>
                  </a:lnTo>
                  <a:lnTo>
                    <a:pt x="83" y="35"/>
                  </a:lnTo>
                  <a:lnTo>
                    <a:pt x="82" y="35"/>
                  </a:lnTo>
                  <a:lnTo>
                    <a:pt x="82" y="32"/>
                  </a:lnTo>
                  <a:lnTo>
                    <a:pt x="82" y="30"/>
                  </a:lnTo>
                  <a:lnTo>
                    <a:pt x="81" y="30"/>
                  </a:lnTo>
                  <a:lnTo>
                    <a:pt x="81" y="27"/>
                  </a:lnTo>
                  <a:lnTo>
                    <a:pt x="78" y="27"/>
                  </a:lnTo>
                  <a:lnTo>
                    <a:pt x="78" y="26"/>
                  </a:lnTo>
                  <a:lnTo>
                    <a:pt x="77" y="26"/>
                  </a:lnTo>
                  <a:lnTo>
                    <a:pt x="77" y="22"/>
                  </a:lnTo>
                  <a:lnTo>
                    <a:pt x="77" y="20"/>
                  </a:lnTo>
                  <a:lnTo>
                    <a:pt x="75" y="20"/>
                  </a:lnTo>
                  <a:lnTo>
                    <a:pt x="75" y="18"/>
                  </a:lnTo>
                  <a:lnTo>
                    <a:pt x="74" y="18"/>
                  </a:lnTo>
                  <a:lnTo>
                    <a:pt x="74" y="16"/>
                  </a:lnTo>
                  <a:lnTo>
                    <a:pt x="73" y="16"/>
                  </a:lnTo>
                  <a:lnTo>
                    <a:pt x="73" y="14"/>
                  </a:lnTo>
                  <a:lnTo>
                    <a:pt x="71" y="14"/>
                  </a:lnTo>
                  <a:lnTo>
                    <a:pt x="71" y="11"/>
                  </a:lnTo>
                  <a:lnTo>
                    <a:pt x="71" y="10"/>
                  </a:lnTo>
                  <a:lnTo>
                    <a:pt x="70" y="10"/>
                  </a:lnTo>
                  <a:lnTo>
                    <a:pt x="70" y="6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7" y="3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682">
              <a:extLst>
                <a:ext uri="{FF2B5EF4-FFF2-40B4-BE49-F238E27FC236}">
                  <a16:creationId xmlns:a16="http://schemas.microsoft.com/office/drawing/2014/main" id="{D2DC690A-10AD-3103-0277-E7FBDA63A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49"/>
              <a:ext cx="14" cy="13"/>
            </a:xfrm>
            <a:custGeom>
              <a:avLst/>
              <a:gdLst>
                <a:gd name="T0" fmla="*/ 0 w 59"/>
                <a:gd name="T1" fmla="*/ 0 h 54"/>
                <a:gd name="T2" fmla="*/ 2 w 59"/>
                <a:gd name="T3" fmla="*/ 2 h 54"/>
                <a:gd name="T4" fmla="*/ 4 w 59"/>
                <a:gd name="T5" fmla="*/ 4 h 54"/>
                <a:gd name="T6" fmla="*/ 6 w 59"/>
                <a:gd name="T7" fmla="*/ 6 h 54"/>
                <a:gd name="T8" fmla="*/ 7 w 59"/>
                <a:gd name="T9" fmla="*/ 7 h 54"/>
                <a:gd name="T10" fmla="*/ 8 w 59"/>
                <a:gd name="T11" fmla="*/ 8 h 54"/>
                <a:gd name="T12" fmla="*/ 10 w 59"/>
                <a:gd name="T13" fmla="*/ 10 h 54"/>
                <a:gd name="T14" fmla="*/ 11 w 59"/>
                <a:gd name="T15" fmla="*/ 11 h 54"/>
                <a:gd name="T16" fmla="*/ 12 w 59"/>
                <a:gd name="T17" fmla="*/ 12 h 54"/>
                <a:gd name="T18" fmla="*/ 14 w 59"/>
                <a:gd name="T19" fmla="*/ 14 h 54"/>
                <a:gd name="T20" fmla="*/ 15 w 59"/>
                <a:gd name="T21" fmla="*/ 15 h 54"/>
                <a:gd name="T22" fmla="*/ 16 w 59"/>
                <a:gd name="T23" fmla="*/ 16 h 54"/>
                <a:gd name="T24" fmla="*/ 18 w 59"/>
                <a:gd name="T25" fmla="*/ 18 h 54"/>
                <a:gd name="T26" fmla="*/ 19 w 59"/>
                <a:gd name="T27" fmla="*/ 19 h 54"/>
                <a:gd name="T28" fmla="*/ 20 w 59"/>
                <a:gd name="T29" fmla="*/ 20 h 54"/>
                <a:gd name="T30" fmla="*/ 22 w 59"/>
                <a:gd name="T31" fmla="*/ 22 h 54"/>
                <a:gd name="T32" fmla="*/ 23 w 59"/>
                <a:gd name="T33" fmla="*/ 23 h 54"/>
                <a:gd name="T34" fmla="*/ 24 w 59"/>
                <a:gd name="T35" fmla="*/ 24 h 54"/>
                <a:gd name="T36" fmla="*/ 26 w 59"/>
                <a:gd name="T37" fmla="*/ 26 h 54"/>
                <a:gd name="T38" fmla="*/ 27 w 59"/>
                <a:gd name="T39" fmla="*/ 27 h 54"/>
                <a:gd name="T40" fmla="*/ 30 w 59"/>
                <a:gd name="T41" fmla="*/ 30 h 54"/>
                <a:gd name="T42" fmla="*/ 31 w 59"/>
                <a:gd name="T43" fmla="*/ 32 h 54"/>
                <a:gd name="T44" fmla="*/ 32 w 59"/>
                <a:gd name="T45" fmla="*/ 34 h 54"/>
                <a:gd name="T46" fmla="*/ 34 w 59"/>
                <a:gd name="T47" fmla="*/ 35 h 54"/>
                <a:gd name="T48" fmla="*/ 35 w 59"/>
                <a:gd name="T49" fmla="*/ 36 h 54"/>
                <a:gd name="T50" fmla="*/ 36 w 59"/>
                <a:gd name="T51" fmla="*/ 38 h 54"/>
                <a:gd name="T52" fmla="*/ 38 w 59"/>
                <a:gd name="T53" fmla="*/ 39 h 54"/>
                <a:gd name="T54" fmla="*/ 39 w 59"/>
                <a:gd name="T55" fmla="*/ 40 h 54"/>
                <a:gd name="T56" fmla="*/ 40 w 59"/>
                <a:gd name="T57" fmla="*/ 42 h 54"/>
                <a:gd name="T58" fmla="*/ 42 w 59"/>
                <a:gd name="T59" fmla="*/ 43 h 54"/>
                <a:gd name="T60" fmla="*/ 43 w 59"/>
                <a:gd name="T61" fmla="*/ 44 h 54"/>
                <a:gd name="T62" fmla="*/ 44 w 59"/>
                <a:gd name="T63" fmla="*/ 46 h 54"/>
                <a:gd name="T64" fmla="*/ 45 w 59"/>
                <a:gd name="T65" fmla="*/ 47 h 54"/>
                <a:gd name="T66" fmla="*/ 47 w 59"/>
                <a:gd name="T67" fmla="*/ 48 h 54"/>
                <a:gd name="T68" fmla="*/ 48 w 59"/>
                <a:gd name="T69" fmla="*/ 50 h 54"/>
                <a:gd name="T70" fmla="*/ 49 w 59"/>
                <a:gd name="T71" fmla="*/ 51 h 54"/>
                <a:gd name="T72" fmla="*/ 51 w 59"/>
                <a:gd name="T73" fmla="*/ 52 h 54"/>
                <a:gd name="T74" fmla="*/ 52 w 59"/>
                <a:gd name="T75" fmla="*/ 54 h 54"/>
                <a:gd name="T76" fmla="*/ 57 w 59"/>
                <a:gd name="T77" fmla="*/ 52 h 54"/>
                <a:gd name="T78" fmla="*/ 57 w 59"/>
                <a:gd name="T79" fmla="*/ 50 h 54"/>
                <a:gd name="T80" fmla="*/ 59 w 59"/>
                <a:gd name="T81" fmla="*/ 43 h 54"/>
                <a:gd name="T82" fmla="*/ 57 w 59"/>
                <a:gd name="T83" fmla="*/ 40 h 54"/>
                <a:gd name="T84" fmla="*/ 56 w 59"/>
                <a:gd name="T85" fmla="*/ 38 h 54"/>
                <a:gd name="T86" fmla="*/ 55 w 59"/>
                <a:gd name="T87" fmla="*/ 35 h 54"/>
                <a:gd name="T88" fmla="*/ 52 w 59"/>
                <a:gd name="T89" fmla="*/ 32 h 54"/>
                <a:gd name="T90" fmla="*/ 52 w 59"/>
                <a:gd name="T91" fmla="*/ 27 h 54"/>
                <a:gd name="T92" fmla="*/ 51 w 59"/>
                <a:gd name="T93" fmla="*/ 23 h 54"/>
                <a:gd name="T94" fmla="*/ 49 w 59"/>
                <a:gd name="T95" fmla="*/ 22 h 54"/>
                <a:gd name="T96" fmla="*/ 48 w 59"/>
                <a:gd name="T97" fmla="*/ 19 h 54"/>
                <a:gd name="T98" fmla="*/ 47 w 59"/>
                <a:gd name="T99" fmla="*/ 16 h 54"/>
                <a:gd name="T100" fmla="*/ 45 w 59"/>
                <a:gd name="T101" fmla="*/ 14 h 54"/>
                <a:gd name="T102" fmla="*/ 44 w 59"/>
                <a:gd name="T103" fmla="*/ 11 h 54"/>
                <a:gd name="T104" fmla="*/ 43 w 59"/>
                <a:gd name="T105" fmla="*/ 8 h 54"/>
                <a:gd name="T106" fmla="*/ 42 w 59"/>
                <a:gd name="T107" fmla="*/ 6 h 54"/>
                <a:gd name="T108" fmla="*/ 42 w 59"/>
                <a:gd name="T10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9" h="54">
                  <a:moveTo>
                    <a:pt x="4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30"/>
                  </a:lnTo>
                  <a:lnTo>
                    <a:pt x="30" y="30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5" y="47"/>
                  </a:lnTo>
                  <a:lnTo>
                    <a:pt x="45" y="48"/>
                  </a:lnTo>
                  <a:lnTo>
                    <a:pt x="47" y="48"/>
                  </a:lnTo>
                  <a:lnTo>
                    <a:pt x="47" y="50"/>
                  </a:lnTo>
                  <a:lnTo>
                    <a:pt x="48" y="50"/>
                  </a:lnTo>
                  <a:lnTo>
                    <a:pt x="48" y="51"/>
                  </a:lnTo>
                  <a:lnTo>
                    <a:pt x="49" y="51"/>
                  </a:lnTo>
                  <a:lnTo>
                    <a:pt x="49" y="52"/>
                  </a:lnTo>
                  <a:lnTo>
                    <a:pt x="51" y="52"/>
                  </a:lnTo>
                  <a:lnTo>
                    <a:pt x="51" y="54"/>
                  </a:lnTo>
                  <a:lnTo>
                    <a:pt x="52" y="54"/>
                  </a:lnTo>
                  <a:lnTo>
                    <a:pt x="52" y="52"/>
                  </a:lnTo>
                  <a:lnTo>
                    <a:pt x="57" y="52"/>
                  </a:lnTo>
                  <a:lnTo>
                    <a:pt x="57" y="51"/>
                  </a:lnTo>
                  <a:lnTo>
                    <a:pt x="57" y="50"/>
                  </a:lnTo>
                  <a:lnTo>
                    <a:pt x="59" y="50"/>
                  </a:lnTo>
                  <a:lnTo>
                    <a:pt x="59" y="43"/>
                  </a:lnTo>
                  <a:lnTo>
                    <a:pt x="57" y="43"/>
                  </a:lnTo>
                  <a:lnTo>
                    <a:pt x="57" y="40"/>
                  </a:lnTo>
                  <a:lnTo>
                    <a:pt x="57" y="38"/>
                  </a:lnTo>
                  <a:lnTo>
                    <a:pt x="56" y="38"/>
                  </a:lnTo>
                  <a:lnTo>
                    <a:pt x="56" y="35"/>
                  </a:lnTo>
                  <a:lnTo>
                    <a:pt x="55" y="35"/>
                  </a:lnTo>
                  <a:lnTo>
                    <a:pt x="55" y="32"/>
                  </a:lnTo>
                  <a:lnTo>
                    <a:pt x="52" y="32"/>
                  </a:lnTo>
                  <a:lnTo>
                    <a:pt x="52" y="28"/>
                  </a:lnTo>
                  <a:lnTo>
                    <a:pt x="52" y="27"/>
                  </a:lnTo>
                  <a:lnTo>
                    <a:pt x="51" y="27"/>
                  </a:lnTo>
                  <a:lnTo>
                    <a:pt x="51" y="23"/>
                  </a:lnTo>
                  <a:lnTo>
                    <a:pt x="49" y="23"/>
                  </a:lnTo>
                  <a:lnTo>
                    <a:pt x="49" y="22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7" y="19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5" y="11"/>
                  </a:lnTo>
                  <a:lnTo>
                    <a:pt x="44" y="11"/>
                  </a:lnTo>
                  <a:lnTo>
                    <a:pt x="44" y="8"/>
                  </a:lnTo>
                  <a:lnTo>
                    <a:pt x="43" y="8"/>
                  </a:lnTo>
                  <a:lnTo>
                    <a:pt x="43" y="6"/>
                  </a:lnTo>
                  <a:lnTo>
                    <a:pt x="42" y="6"/>
                  </a:lnTo>
                  <a:lnTo>
                    <a:pt x="42" y="3"/>
                  </a:lnTo>
                  <a:lnTo>
                    <a:pt x="42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683">
              <a:extLst>
                <a:ext uri="{FF2B5EF4-FFF2-40B4-BE49-F238E27FC236}">
                  <a16:creationId xmlns:a16="http://schemas.microsoft.com/office/drawing/2014/main" id="{6C5E0137-1A0E-938D-C477-C3FD46E3DD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9" y="4039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684">
              <a:extLst>
                <a:ext uri="{FF2B5EF4-FFF2-40B4-BE49-F238E27FC236}">
                  <a16:creationId xmlns:a16="http://schemas.microsoft.com/office/drawing/2014/main" id="{F67DC16F-C152-14AC-5569-BC8E88D1F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1" y="4160"/>
              <a:ext cx="35" cy="46"/>
            </a:xfrm>
            <a:custGeom>
              <a:avLst/>
              <a:gdLst>
                <a:gd name="T0" fmla="*/ 26 w 142"/>
                <a:gd name="T1" fmla="*/ 33 h 186"/>
                <a:gd name="T2" fmla="*/ 29 w 142"/>
                <a:gd name="T3" fmla="*/ 38 h 186"/>
                <a:gd name="T4" fmla="*/ 32 w 142"/>
                <a:gd name="T5" fmla="*/ 44 h 186"/>
                <a:gd name="T6" fmla="*/ 35 w 142"/>
                <a:gd name="T7" fmla="*/ 50 h 186"/>
                <a:gd name="T8" fmla="*/ 37 w 142"/>
                <a:gd name="T9" fmla="*/ 57 h 186"/>
                <a:gd name="T10" fmla="*/ 41 w 142"/>
                <a:gd name="T11" fmla="*/ 61 h 186"/>
                <a:gd name="T12" fmla="*/ 44 w 142"/>
                <a:gd name="T13" fmla="*/ 68 h 186"/>
                <a:gd name="T14" fmla="*/ 47 w 142"/>
                <a:gd name="T15" fmla="*/ 74 h 186"/>
                <a:gd name="T16" fmla="*/ 51 w 142"/>
                <a:gd name="T17" fmla="*/ 78 h 186"/>
                <a:gd name="T18" fmla="*/ 53 w 142"/>
                <a:gd name="T19" fmla="*/ 84 h 186"/>
                <a:gd name="T20" fmla="*/ 56 w 142"/>
                <a:gd name="T21" fmla="*/ 90 h 186"/>
                <a:gd name="T22" fmla="*/ 59 w 142"/>
                <a:gd name="T23" fmla="*/ 97 h 186"/>
                <a:gd name="T24" fmla="*/ 63 w 142"/>
                <a:gd name="T25" fmla="*/ 101 h 186"/>
                <a:gd name="T26" fmla="*/ 65 w 142"/>
                <a:gd name="T27" fmla="*/ 106 h 186"/>
                <a:gd name="T28" fmla="*/ 69 w 142"/>
                <a:gd name="T29" fmla="*/ 114 h 186"/>
                <a:gd name="T30" fmla="*/ 72 w 142"/>
                <a:gd name="T31" fmla="*/ 119 h 186"/>
                <a:gd name="T32" fmla="*/ 75 w 142"/>
                <a:gd name="T33" fmla="*/ 126 h 186"/>
                <a:gd name="T34" fmla="*/ 79 w 142"/>
                <a:gd name="T35" fmla="*/ 130 h 186"/>
                <a:gd name="T36" fmla="*/ 81 w 142"/>
                <a:gd name="T37" fmla="*/ 137 h 186"/>
                <a:gd name="T38" fmla="*/ 84 w 142"/>
                <a:gd name="T39" fmla="*/ 143 h 186"/>
                <a:gd name="T40" fmla="*/ 87 w 142"/>
                <a:gd name="T41" fmla="*/ 149 h 186"/>
                <a:gd name="T42" fmla="*/ 89 w 142"/>
                <a:gd name="T43" fmla="*/ 155 h 186"/>
                <a:gd name="T44" fmla="*/ 95 w 142"/>
                <a:gd name="T45" fmla="*/ 159 h 186"/>
                <a:gd name="T46" fmla="*/ 97 w 142"/>
                <a:gd name="T47" fmla="*/ 166 h 186"/>
                <a:gd name="T48" fmla="*/ 100 w 142"/>
                <a:gd name="T49" fmla="*/ 173 h 186"/>
                <a:gd name="T50" fmla="*/ 104 w 142"/>
                <a:gd name="T51" fmla="*/ 178 h 186"/>
                <a:gd name="T52" fmla="*/ 106 w 142"/>
                <a:gd name="T53" fmla="*/ 184 h 186"/>
                <a:gd name="T54" fmla="*/ 117 w 142"/>
                <a:gd name="T55" fmla="*/ 154 h 186"/>
                <a:gd name="T56" fmla="*/ 113 w 142"/>
                <a:gd name="T57" fmla="*/ 149 h 186"/>
                <a:gd name="T58" fmla="*/ 110 w 142"/>
                <a:gd name="T59" fmla="*/ 143 h 186"/>
                <a:gd name="T60" fmla="*/ 108 w 142"/>
                <a:gd name="T61" fmla="*/ 135 h 186"/>
                <a:gd name="T62" fmla="*/ 105 w 142"/>
                <a:gd name="T63" fmla="*/ 130 h 186"/>
                <a:gd name="T64" fmla="*/ 101 w 142"/>
                <a:gd name="T65" fmla="*/ 126 h 186"/>
                <a:gd name="T66" fmla="*/ 98 w 142"/>
                <a:gd name="T67" fmla="*/ 119 h 186"/>
                <a:gd name="T68" fmla="*/ 95 w 142"/>
                <a:gd name="T69" fmla="*/ 114 h 186"/>
                <a:gd name="T70" fmla="*/ 92 w 142"/>
                <a:gd name="T71" fmla="*/ 106 h 186"/>
                <a:gd name="T72" fmla="*/ 88 w 142"/>
                <a:gd name="T73" fmla="*/ 101 h 186"/>
                <a:gd name="T74" fmla="*/ 85 w 142"/>
                <a:gd name="T75" fmla="*/ 96 h 186"/>
                <a:gd name="T76" fmla="*/ 83 w 142"/>
                <a:gd name="T77" fmla="*/ 88 h 186"/>
                <a:gd name="T78" fmla="*/ 79 w 142"/>
                <a:gd name="T79" fmla="*/ 84 h 186"/>
                <a:gd name="T80" fmla="*/ 76 w 142"/>
                <a:gd name="T81" fmla="*/ 78 h 186"/>
                <a:gd name="T82" fmla="*/ 73 w 142"/>
                <a:gd name="T83" fmla="*/ 72 h 186"/>
                <a:gd name="T84" fmla="*/ 71 w 142"/>
                <a:gd name="T85" fmla="*/ 65 h 186"/>
                <a:gd name="T86" fmla="*/ 68 w 142"/>
                <a:gd name="T87" fmla="*/ 58 h 186"/>
                <a:gd name="T88" fmla="*/ 63 w 142"/>
                <a:gd name="T89" fmla="*/ 54 h 186"/>
                <a:gd name="T90" fmla="*/ 60 w 142"/>
                <a:gd name="T91" fmla="*/ 48 h 186"/>
                <a:gd name="T92" fmla="*/ 57 w 142"/>
                <a:gd name="T93" fmla="*/ 42 h 186"/>
                <a:gd name="T94" fmla="*/ 55 w 142"/>
                <a:gd name="T95" fmla="*/ 36 h 186"/>
                <a:gd name="T96" fmla="*/ 52 w 142"/>
                <a:gd name="T97" fmla="*/ 29 h 186"/>
                <a:gd name="T98" fmla="*/ 48 w 142"/>
                <a:gd name="T99" fmla="*/ 25 h 186"/>
                <a:gd name="T100" fmla="*/ 45 w 142"/>
                <a:gd name="T101" fmla="*/ 20 h 186"/>
                <a:gd name="T102" fmla="*/ 43 w 142"/>
                <a:gd name="T103" fmla="*/ 13 h 186"/>
                <a:gd name="T104" fmla="*/ 39 w 142"/>
                <a:gd name="T105" fmla="*/ 8 h 186"/>
                <a:gd name="T106" fmla="*/ 36 w 142"/>
                <a:gd name="T10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2" h="186">
                  <a:moveTo>
                    <a:pt x="35" y="0"/>
                  </a:moveTo>
                  <a:lnTo>
                    <a:pt x="0" y="0"/>
                  </a:lnTo>
                  <a:lnTo>
                    <a:pt x="0" y="186"/>
                  </a:lnTo>
                  <a:lnTo>
                    <a:pt x="26" y="186"/>
                  </a:lnTo>
                  <a:lnTo>
                    <a:pt x="26" y="33"/>
                  </a:lnTo>
                  <a:lnTo>
                    <a:pt x="27" y="33"/>
                  </a:lnTo>
                  <a:lnTo>
                    <a:pt x="27" y="36"/>
                  </a:lnTo>
                  <a:lnTo>
                    <a:pt x="28" y="36"/>
                  </a:lnTo>
                  <a:lnTo>
                    <a:pt x="28" y="38"/>
                  </a:lnTo>
                  <a:lnTo>
                    <a:pt x="29" y="38"/>
                  </a:lnTo>
                  <a:lnTo>
                    <a:pt x="29" y="41"/>
                  </a:lnTo>
                  <a:lnTo>
                    <a:pt x="31" y="41"/>
                  </a:lnTo>
                  <a:lnTo>
                    <a:pt x="31" y="42"/>
                  </a:lnTo>
                  <a:lnTo>
                    <a:pt x="31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8"/>
                  </a:lnTo>
                  <a:lnTo>
                    <a:pt x="35" y="48"/>
                  </a:lnTo>
                  <a:lnTo>
                    <a:pt x="35" y="50"/>
                  </a:lnTo>
                  <a:lnTo>
                    <a:pt x="36" y="50"/>
                  </a:lnTo>
                  <a:lnTo>
                    <a:pt x="36" y="53"/>
                  </a:lnTo>
                  <a:lnTo>
                    <a:pt x="36" y="54"/>
                  </a:lnTo>
                  <a:lnTo>
                    <a:pt x="37" y="54"/>
                  </a:lnTo>
                  <a:lnTo>
                    <a:pt x="37" y="57"/>
                  </a:lnTo>
                  <a:lnTo>
                    <a:pt x="39" y="57"/>
                  </a:lnTo>
                  <a:lnTo>
                    <a:pt x="39" y="58"/>
                  </a:lnTo>
                  <a:lnTo>
                    <a:pt x="40" y="58"/>
                  </a:lnTo>
                  <a:lnTo>
                    <a:pt x="40" y="61"/>
                  </a:lnTo>
                  <a:lnTo>
                    <a:pt x="41" y="61"/>
                  </a:lnTo>
                  <a:lnTo>
                    <a:pt x="41" y="62"/>
                  </a:lnTo>
                  <a:lnTo>
                    <a:pt x="43" y="62"/>
                  </a:lnTo>
                  <a:lnTo>
                    <a:pt x="43" y="65"/>
                  </a:lnTo>
                  <a:lnTo>
                    <a:pt x="44" y="65"/>
                  </a:lnTo>
                  <a:lnTo>
                    <a:pt x="44" y="68"/>
                  </a:lnTo>
                  <a:lnTo>
                    <a:pt x="45" y="68"/>
                  </a:lnTo>
                  <a:lnTo>
                    <a:pt x="45" y="69"/>
                  </a:lnTo>
                  <a:lnTo>
                    <a:pt x="47" y="69"/>
                  </a:lnTo>
                  <a:lnTo>
                    <a:pt x="47" y="72"/>
                  </a:lnTo>
                  <a:lnTo>
                    <a:pt x="47" y="74"/>
                  </a:lnTo>
                  <a:lnTo>
                    <a:pt x="48" y="74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8"/>
                  </a:lnTo>
                  <a:lnTo>
                    <a:pt x="51" y="78"/>
                  </a:lnTo>
                  <a:lnTo>
                    <a:pt x="51" y="80"/>
                  </a:lnTo>
                  <a:lnTo>
                    <a:pt x="52" y="80"/>
                  </a:lnTo>
                  <a:lnTo>
                    <a:pt x="52" y="81"/>
                  </a:lnTo>
                  <a:lnTo>
                    <a:pt x="52" y="84"/>
                  </a:lnTo>
                  <a:lnTo>
                    <a:pt x="53" y="84"/>
                  </a:lnTo>
                  <a:lnTo>
                    <a:pt x="53" y="85"/>
                  </a:lnTo>
                  <a:lnTo>
                    <a:pt x="55" y="85"/>
                  </a:lnTo>
                  <a:lnTo>
                    <a:pt x="55" y="88"/>
                  </a:lnTo>
                  <a:lnTo>
                    <a:pt x="56" y="88"/>
                  </a:lnTo>
                  <a:lnTo>
                    <a:pt x="56" y="90"/>
                  </a:lnTo>
                  <a:lnTo>
                    <a:pt x="57" y="90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9" y="96"/>
                  </a:lnTo>
                  <a:lnTo>
                    <a:pt x="59" y="97"/>
                  </a:lnTo>
                  <a:lnTo>
                    <a:pt x="60" y="97"/>
                  </a:lnTo>
                  <a:lnTo>
                    <a:pt x="60" y="100"/>
                  </a:lnTo>
                  <a:lnTo>
                    <a:pt x="61" y="100"/>
                  </a:lnTo>
                  <a:lnTo>
                    <a:pt x="61" y="101"/>
                  </a:lnTo>
                  <a:lnTo>
                    <a:pt x="63" y="101"/>
                  </a:lnTo>
                  <a:lnTo>
                    <a:pt x="63" y="102"/>
                  </a:lnTo>
                  <a:lnTo>
                    <a:pt x="63" y="105"/>
                  </a:lnTo>
                  <a:lnTo>
                    <a:pt x="64" y="105"/>
                  </a:lnTo>
                  <a:lnTo>
                    <a:pt x="64" y="106"/>
                  </a:lnTo>
                  <a:lnTo>
                    <a:pt x="65" y="106"/>
                  </a:lnTo>
                  <a:lnTo>
                    <a:pt x="65" y="109"/>
                  </a:lnTo>
                  <a:lnTo>
                    <a:pt x="68" y="109"/>
                  </a:lnTo>
                  <a:lnTo>
                    <a:pt x="68" y="111"/>
                  </a:lnTo>
                  <a:lnTo>
                    <a:pt x="68" y="114"/>
                  </a:lnTo>
                  <a:lnTo>
                    <a:pt x="69" y="114"/>
                  </a:lnTo>
                  <a:lnTo>
                    <a:pt x="69" y="117"/>
                  </a:lnTo>
                  <a:lnTo>
                    <a:pt x="71" y="117"/>
                  </a:lnTo>
                  <a:lnTo>
                    <a:pt x="71" y="118"/>
                  </a:lnTo>
                  <a:lnTo>
                    <a:pt x="72" y="118"/>
                  </a:lnTo>
                  <a:lnTo>
                    <a:pt x="72" y="119"/>
                  </a:lnTo>
                  <a:lnTo>
                    <a:pt x="73" y="119"/>
                  </a:lnTo>
                  <a:lnTo>
                    <a:pt x="73" y="122"/>
                  </a:lnTo>
                  <a:lnTo>
                    <a:pt x="73" y="123"/>
                  </a:lnTo>
                  <a:lnTo>
                    <a:pt x="75" y="123"/>
                  </a:lnTo>
                  <a:lnTo>
                    <a:pt x="75" y="126"/>
                  </a:lnTo>
                  <a:lnTo>
                    <a:pt x="76" y="126"/>
                  </a:lnTo>
                  <a:lnTo>
                    <a:pt x="76" y="127"/>
                  </a:lnTo>
                  <a:lnTo>
                    <a:pt x="77" y="127"/>
                  </a:lnTo>
                  <a:lnTo>
                    <a:pt x="77" y="130"/>
                  </a:lnTo>
                  <a:lnTo>
                    <a:pt x="79" y="130"/>
                  </a:lnTo>
                  <a:lnTo>
                    <a:pt x="79" y="133"/>
                  </a:lnTo>
                  <a:lnTo>
                    <a:pt x="79" y="134"/>
                  </a:lnTo>
                  <a:lnTo>
                    <a:pt x="80" y="134"/>
                  </a:lnTo>
                  <a:lnTo>
                    <a:pt x="80" y="137"/>
                  </a:lnTo>
                  <a:lnTo>
                    <a:pt x="81" y="137"/>
                  </a:lnTo>
                  <a:lnTo>
                    <a:pt x="81" y="138"/>
                  </a:lnTo>
                  <a:lnTo>
                    <a:pt x="83" y="138"/>
                  </a:lnTo>
                  <a:lnTo>
                    <a:pt x="83" y="141"/>
                  </a:lnTo>
                  <a:lnTo>
                    <a:pt x="84" y="141"/>
                  </a:lnTo>
                  <a:lnTo>
                    <a:pt x="84" y="143"/>
                  </a:lnTo>
                  <a:lnTo>
                    <a:pt x="84" y="145"/>
                  </a:lnTo>
                  <a:lnTo>
                    <a:pt x="85" y="145"/>
                  </a:lnTo>
                  <a:lnTo>
                    <a:pt x="85" y="147"/>
                  </a:lnTo>
                  <a:lnTo>
                    <a:pt x="87" y="147"/>
                  </a:lnTo>
                  <a:lnTo>
                    <a:pt x="87" y="149"/>
                  </a:lnTo>
                  <a:lnTo>
                    <a:pt x="88" y="149"/>
                  </a:lnTo>
                  <a:lnTo>
                    <a:pt x="88" y="151"/>
                  </a:lnTo>
                  <a:lnTo>
                    <a:pt x="89" y="151"/>
                  </a:lnTo>
                  <a:lnTo>
                    <a:pt x="89" y="154"/>
                  </a:lnTo>
                  <a:lnTo>
                    <a:pt x="89" y="155"/>
                  </a:lnTo>
                  <a:lnTo>
                    <a:pt x="92" y="155"/>
                  </a:lnTo>
                  <a:lnTo>
                    <a:pt x="92" y="157"/>
                  </a:lnTo>
                  <a:lnTo>
                    <a:pt x="93" y="157"/>
                  </a:lnTo>
                  <a:lnTo>
                    <a:pt x="93" y="159"/>
                  </a:lnTo>
                  <a:lnTo>
                    <a:pt x="95" y="159"/>
                  </a:lnTo>
                  <a:lnTo>
                    <a:pt x="95" y="161"/>
                  </a:lnTo>
                  <a:lnTo>
                    <a:pt x="95" y="163"/>
                  </a:lnTo>
                  <a:lnTo>
                    <a:pt x="96" y="163"/>
                  </a:lnTo>
                  <a:lnTo>
                    <a:pt x="96" y="166"/>
                  </a:lnTo>
                  <a:lnTo>
                    <a:pt x="97" y="166"/>
                  </a:lnTo>
                  <a:lnTo>
                    <a:pt x="97" y="169"/>
                  </a:lnTo>
                  <a:lnTo>
                    <a:pt x="98" y="169"/>
                  </a:lnTo>
                  <a:lnTo>
                    <a:pt x="98" y="170"/>
                  </a:lnTo>
                  <a:lnTo>
                    <a:pt x="100" y="170"/>
                  </a:lnTo>
                  <a:lnTo>
                    <a:pt x="100" y="173"/>
                  </a:lnTo>
                  <a:lnTo>
                    <a:pt x="100" y="175"/>
                  </a:lnTo>
                  <a:lnTo>
                    <a:pt x="101" y="175"/>
                  </a:lnTo>
                  <a:lnTo>
                    <a:pt x="102" y="175"/>
                  </a:lnTo>
                  <a:lnTo>
                    <a:pt x="102" y="178"/>
                  </a:lnTo>
                  <a:lnTo>
                    <a:pt x="104" y="178"/>
                  </a:lnTo>
                  <a:lnTo>
                    <a:pt x="104" y="180"/>
                  </a:lnTo>
                  <a:lnTo>
                    <a:pt x="105" y="180"/>
                  </a:lnTo>
                  <a:lnTo>
                    <a:pt x="105" y="182"/>
                  </a:lnTo>
                  <a:lnTo>
                    <a:pt x="105" y="184"/>
                  </a:lnTo>
                  <a:lnTo>
                    <a:pt x="106" y="184"/>
                  </a:lnTo>
                  <a:lnTo>
                    <a:pt x="106" y="186"/>
                  </a:lnTo>
                  <a:lnTo>
                    <a:pt x="142" y="186"/>
                  </a:lnTo>
                  <a:lnTo>
                    <a:pt x="142" y="0"/>
                  </a:lnTo>
                  <a:lnTo>
                    <a:pt x="117" y="0"/>
                  </a:lnTo>
                  <a:lnTo>
                    <a:pt x="117" y="154"/>
                  </a:lnTo>
                  <a:lnTo>
                    <a:pt x="116" y="154"/>
                  </a:lnTo>
                  <a:lnTo>
                    <a:pt x="116" y="151"/>
                  </a:lnTo>
                  <a:lnTo>
                    <a:pt x="114" y="151"/>
                  </a:lnTo>
                  <a:lnTo>
                    <a:pt x="114" y="149"/>
                  </a:lnTo>
                  <a:lnTo>
                    <a:pt x="113" y="149"/>
                  </a:lnTo>
                  <a:lnTo>
                    <a:pt x="113" y="147"/>
                  </a:lnTo>
                  <a:lnTo>
                    <a:pt x="112" y="147"/>
                  </a:lnTo>
                  <a:lnTo>
                    <a:pt x="112" y="145"/>
                  </a:lnTo>
                  <a:lnTo>
                    <a:pt x="110" y="145"/>
                  </a:lnTo>
                  <a:lnTo>
                    <a:pt x="110" y="143"/>
                  </a:lnTo>
                  <a:lnTo>
                    <a:pt x="110" y="141"/>
                  </a:lnTo>
                  <a:lnTo>
                    <a:pt x="109" y="141"/>
                  </a:lnTo>
                  <a:lnTo>
                    <a:pt x="109" y="138"/>
                  </a:lnTo>
                  <a:lnTo>
                    <a:pt x="108" y="138"/>
                  </a:lnTo>
                  <a:lnTo>
                    <a:pt x="108" y="135"/>
                  </a:lnTo>
                  <a:lnTo>
                    <a:pt x="106" y="135"/>
                  </a:lnTo>
                  <a:lnTo>
                    <a:pt x="106" y="134"/>
                  </a:lnTo>
                  <a:lnTo>
                    <a:pt x="105" y="134"/>
                  </a:lnTo>
                  <a:lnTo>
                    <a:pt x="105" y="133"/>
                  </a:lnTo>
                  <a:lnTo>
                    <a:pt x="105" y="130"/>
                  </a:lnTo>
                  <a:lnTo>
                    <a:pt x="104" y="130"/>
                  </a:lnTo>
                  <a:lnTo>
                    <a:pt x="104" y="127"/>
                  </a:lnTo>
                  <a:lnTo>
                    <a:pt x="102" y="127"/>
                  </a:lnTo>
                  <a:lnTo>
                    <a:pt x="102" y="126"/>
                  </a:lnTo>
                  <a:lnTo>
                    <a:pt x="101" y="126"/>
                  </a:lnTo>
                  <a:lnTo>
                    <a:pt x="101" y="123"/>
                  </a:lnTo>
                  <a:lnTo>
                    <a:pt x="100" y="123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98" y="119"/>
                  </a:lnTo>
                  <a:lnTo>
                    <a:pt x="98" y="117"/>
                  </a:lnTo>
                  <a:lnTo>
                    <a:pt x="97" y="117"/>
                  </a:lnTo>
                  <a:lnTo>
                    <a:pt x="96" y="117"/>
                  </a:lnTo>
                  <a:lnTo>
                    <a:pt x="96" y="114"/>
                  </a:lnTo>
                  <a:lnTo>
                    <a:pt x="95" y="114"/>
                  </a:lnTo>
                  <a:lnTo>
                    <a:pt x="95" y="111"/>
                  </a:lnTo>
                  <a:lnTo>
                    <a:pt x="95" y="109"/>
                  </a:lnTo>
                  <a:lnTo>
                    <a:pt x="93" y="109"/>
                  </a:lnTo>
                  <a:lnTo>
                    <a:pt x="93" y="106"/>
                  </a:lnTo>
                  <a:lnTo>
                    <a:pt x="92" y="106"/>
                  </a:lnTo>
                  <a:lnTo>
                    <a:pt x="92" y="105"/>
                  </a:lnTo>
                  <a:lnTo>
                    <a:pt x="89" y="105"/>
                  </a:lnTo>
                  <a:lnTo>
                    <a:pt x="89" y="102"/>
                  </a:lnTo>
                  <a:lnTo>
                    <a:pt x="89" y="101"/>
                  </a:lnTo>
                  <a:lnTo>
                    <a:pt x="88" y="101"/>
                  </a:lnTo>
                  <a:lnTo>
                    <a:pt x="88" y="98"/>
                  </a:lnTo>
                  <a:lnTo>
                    <a:pt x="87" y="98"/>
                  </a:lnTo>
                  <a:lnTo>
                    <a:pt x="87" y="97"/>
                  </a:lnTo>
                  <a:lnTo>
                    <a:pt x="85" y="97"/>
                  </a:lnTo>
                  <a:lnTo>
                    <a:pt x="85" y="96"/>
                  </a:lnTo>
                  <a:lnTo>
                    <a:pt x="84" y="96"/>
                  </a:lnTo>
                  <a:lnTo>
                    <a:pt x="84" y="93"/>
                  </a:lnTo>
                  <a:lnTo>
                    <a:pt x="84" y="90"/>
                  </a:lnTo>
                  <a:lnTo>
                    <a:pt x="83" y="90"/>
                  </a:lnTo>
                  <a:lnTo>
                    <a:pt x="83" y="88"/>
                  </a:lnTo>
                  <a:lnTo>
                    <a:pt x="81" y="88"/>
                  </a:lnTo>
                  <a:lnTo>
                    <a:pt x="81" y="85"/>
                  </a:lnTo>
                  <a:lnTo>
                    <a:pt x="80" y="85"/>
                  </a:lnTo>
                  <a:lnTo>
                    <a:pt x="80" y="84"/>
                  </a:lnTo>
                  <a:lnTo>
                    <a:pt x="79" y="84"/>
                  </a:lnTo>
                  <a:lnTo>
                    <a:pt x="79" y="81"/>
                  </a:lnTo>
                  <a:lnTo>
                    <a:pt x="79" y="80"/>
                  </a:lnTo>
                  <a:lnTo>
                    <a:pt x="77" y="80"/>
                  </a:lnTo>
                  <a:lnTo>
                    <a:pt x="77" y="78"/>
                  </a:lnTo>
                  <a:lnTo>
                    <a:pt x="76" y="78"/>
                  </a:lnTo>
                  <a:lnTo>
                    <a:pt x="76" y="76"/>
                  </a:lnTo>
                  <a:lnTo>
                    <a:pt x="75" y="76"/>
                  </a:lnTo>
                  <a:lnTo>
                    <a:pt x="75" y="74"/>
                  </a:lnTo>
                  <a:lnTo>
                    <a:pt x="73" y="74"/>
                  </a:lnTo>
                  <a:lnTo>
                    <a:pt x="73" y="72"/>
                  </a:lnTo>
                  <a:lnTo>
                    <a:pt x="73" y="69"/>
                  </a:lnTo>
                  <a:lnTo>
                    <a:pt x="72" y="69"/>
                  </a:lnTo>
                  <a:lnTo>
                    <a:pt x="72" y="68"/>
                  </a:lnTo>
                  <a:lnTo>
                    <a:pt x="71" y="68"/>
                  </a:lnTo>
                  <a:lnTo>
                    <a:pt x="71" y="65"/>
                  </a:lnTo>
                  <a:lnTo>
                    <a:pt x="69" y="65"/>
                  </a:lnTo>
                  <a:lnTo>
                    <a:pt x="69" y="62"/>
                  </a:lnTo>
                  <a:lnTo>
                    <a:pt x="68" y="62"/>
                  </a:lnTo>
                  <a:lnTo>
                    <a:pt x="68" y="60"/>
                  </a:lnTo>
                  <a:lnTo>
                    <a:pt x="68" y="58"/>
                  </a:lnTo>
                  <a:lnTo>
                    <a:pt x="65" y="58"/>
                  </a:lnTo>
                  <a:lnTo>
                    <a:pt x="65" y="57"/>
                  </a:lnTo>
                  <a:lnTo>
                    <a:pt x="64" y="57"/>
                  </a:lnTo>
                  <a:lnTo>
                    <a:pt x="64" y="54"/>
                  </a:lnTo>
                  <a:lnTo>
                    <a:pt x="63" y="54"/>
                  </a:lnTo>
                  <a:lnTo>
                    <a:pt x="63" y="53"/>
                  </a:lnTo>
                  <a:lnTo>
                    <a:pt x="63" y="50"/>
                  </a:lnTo>
                  <a:lnTo>
                    <a:pt x="61" y="50"/>
                  </a:lnTo>
                  <a:lnTo>
                    <a:pt x="61" y="48"/>
                  </a:lnTo>
                  <a:lnTo>
                    <a:pt x="60" y="48"/>
                  </a:lnTo>
                  <a:lnTo>
                    <a:pt x="60" y="46"/>
                  </a:lnTo>
                  <a:lnTo>
                    <a:pt x="59" y="46"/>
                  </a:lnTo>
                  <a:lnTo>
                    <a:pt x="59" y="44"/>
                  </a:lnTo>
                  <a:lnTo>
                    <a:pt x="57" y="44"/>
                  </a:lnTo>
                  <a:lnTo>
                    <a:pt x="57" y="42"/>
                  </a:lnTo>
                  <a:lnTo>
                    <a:pt x="57" y="41"/>
                  </a:lnTo>
                  <a:lnTo>
                    <a:pt x="56" y="41"/>
                  </a:lnTo>
                  <a:lnTo>
                    <a:pt x="56" y="38"/>
                  </a:lnTo>
                  <a:lnTo>
                    <a:pt x="55" y="38"/>
                  </a:lnTo>
                  <a:lnTo>
                    <a:pt x="55" y="36"/>
                  </a:lnTo>
                  <a:lnTo>
                    <a:pt x="53" y="36"/>
                  </a:lnTo>
                  <a:lnTo>
                    <a:pt x="53" y="33"/>
                  </a:lnTo>
                  <a:lnTo>
                    <a:pt x="52" y="33"/>
                  </a:lnTo>
                  <a:lnTo>
                    <a:pt x="52" y="32"/>
                  </a:lnTo>
                  <a:lnTo>
                    <a:pt x="52" y="29"/>
                  </a:lnTo>
                  <a:lnTo>
                    <a:pt x="51" y="29"/>
                  </a:lnTo>
                  <a:lnTo>
                    <a:pt x="51" y="27"/>
                  </a:lnTo>
                  <a:lnTo>
                    <a:pt x="49" y="27"/>
                  </a:lnTo>
                  <a:lnTo>
                    <a:pt x="49" y="25"/>
                  </a:lnTo>
                  <a:lnTo>
                    <a:pt x="48" y="25"/>
                  </a:lnTo>
                  <a:lnTo>
                    <a:pt x="48" y="23"/>
                  </a:lnTo>
                  <a:lnTo>
                    <a:pt x="47" y="23"/>
                  </a:lnTo>
                  <a:lnTo>
                    <a:pt x="47" y="21"/>
                  </a:lnTo>
                  <a:lnTo>
                    <a:pt x="47" y="20"/>
                  </a:lnTo>
                  <a:lnTo>
                    <a:pt x="45" y="20"/>
                  </a:lnTo>
                  <a:lnTo>
                    <a:pt x="45" y="17"/>
                  </a:lnTo>
                  <a:lnTo>
                    <a:pt x="44" y="17"/>
                  </a:lnTo>
                  <a:lnTo>
                    <a:pt x="44" y="16"/>
                  </a:lnTo>
                  <a:lnTo>
                    <a:pt x="43" y="16"/>
                  </a:lnTo>
                  <a:lnTo>
                    <a:pt x="43" y="13"/>
                  </a:lnTo>
                  <a:lnTo>
                    <a:pt x="41" y="13"/>
                  </a:lnTo>
                  <a:lnTo>
                    <a:pt x="41" y="11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6" y="3"/>
                  </a:lnTo>
                  <a:lnTo>
                    <a:pt x="36" y="0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Rectangle 685">
              <a:extLst>
                <a:ext uri="{FF2B5EF4-FFF2-40B4-BE49-F238E27FC236}">
                  <a16:creationId xmlns:a16="http://schemas.microsoft.com/office/drawing/2014/main" id="{AB4210D0-F0C9-4020-BA0E-FBF48AAE48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7" y="4170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Rectangle 686">
              <a:extLst>
                <a:ext uri="{FF2B5EF4-FFF2-40B4-BE49-F238E27FC236}">
                  <a16:creationId xmlns:a16="http://schemas.microsoft.com/office/drawing/2014/main" id="{A2C9CBB2-0375-1D97-FA67-76E40BCB9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9" y="419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Rectangle 687">
              <a:extLst>
                <a:ext uri="{FF2B5EF4-FFF2-40B4-BE49-F238E27FC236}">
                  <a16:creationId xmlns:a16="http://schemas.microsoft.com/office/drawing/2014/main" id="{E97E463E-4928-5AFC-1AF6-2765ECE276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6" y="6"/>
              <a:ext cx="4168" cy="4308"/>
            </a:xfrm>
            <a:prstGeom prst="rect">
              <a:avLst/>
            </a:prstGeom>
            <a:noFill/>
            <a:ln w="11113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nce-prefectures.potx" id="{D74C8150-92F3-4DFD-A1DC-16BE49B0C23D}" vid="{63604ED2-C770-4CA9-A84B-C00FFFE7836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105</Words>
  <Application>Microsoft Office PowerPoint</Application>
  <PresentationFormat>Grand écran</PresentationFormat>
  <Paragraphs>105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49</cp:revision>
  <dcterms:created xsi:type="dcterms:W3CDTF">2018-10-12T15:58:02Z</dcterms:created>
  <dcterms:modified xsi:type="dcterms:W3CDTF">2026-07-08T09:43:53Z</dcterms:modified>
</cp:coreProperties>
</file>